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ags/tag10.xml" ContentType="application/vnd.openxmlformats-officedocument.presentationml.tags+xml"/>
  <Override PartName="/ppt/notesSlides/notesSlide2.xml" ContentType="application/vnd.openxmlformats-officedocument.presentationml.notesSlide+xml"/>
  <Override PartName="/ppt/theme/themeOverride2.xml" ContentType="application/vnd.openxmlformats-officedocument.themeOverride+xml"/>
  <Override PartName="/ppt/tags/tag11.xml" ContentType="application/vnd.openxmlformats-officedocument.presentationml.tags+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tags/tag12.xml" ContentType="application/vnd.openxmlformats-officedocument.presentationml.tags+xml"/>
  <Override PartName="/ppt/notesSlides/notesSlide9.xml" ContentType="application/vnd.openxmlformats-officedocument.presentationml.notesSlide+xml"/>
  <Override PartName="/ppt/theme/themeOverride9.xml" ContentType="application/vnd.openxmlformats-officedocument.themeOverride+xml"/>
  <Override PartName="/ppt/tags/tag13.xml" ContentType="application/vnd.openxmlformats-officedocument.presentationml.tags+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tags/tag14.xml" ContentType="application/vnd.openxmlformats-officedocument.presentationml.tags+xml"/>
  <Override PartName="/ppt/notesSlides/notesSlide13.xml" ContentType="application/vnd.openxmlformats-officedocument.presentationml.notesSlide+xml"/>
  <Override PartName="/ppt/theme/themeOverride13.xml" ContentType="application/vnd.openxmlformats-officedocument.themeOverride+xml"/>
  <Override PartName="/ppt/tags/tag15.xml" ContentType="application/vnd.openxmlformats-officedocument.presentationml.tags+xml"/>
  <Override PartName="/ppt/notesSlides/notesSlide14.xml" ContentType="application/vnd.openxmlformats-officedocument.presentationml.notesSlide+xml"/>
  <Override PartName="/ppt/theme/themeOverride14.xml" ContentType="application/vnd.openxmlformats-officedocument.themeOverride+xml"/>
  <Override PartName="/ppt/tags/tag16.xml" ContentType="application/vnd.openxmlformats-officedocument.presentationml.tags+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6.xml" ContentType="application/vnd.openxmlformats-officedocument.themeOverrid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7.xml" ContentType="application/vnd.openxmlformats-officedocument.themeOverrid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ppt/notesSlides/notesSlide2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17.xml" ContentType="application/vnd.openxmlformats-officedocument.presentationml.tags+xml"/>
  <Override PartName="/ppt/tags/tag18.xml" ContentType="application/vnd.openxmlformats-officedocument.presentationml.tags+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0.xml" ContentType="application/vnd.openxmlformats-officedocument.themeOverr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21.xml" ContentType="application/vnd.openxmlformats-officedocument.themeOverride+xml"/>
  <Override PartName="/ppt/tags/tag19.xml" ContentType="application/vnd.openxmlformats-officedocument.presentationml.tags+xml"/>
  <Override PartName="/ppt/notesSlides/notesSlide23.xml" ContentType="application/vnd.openxmlformats-officedocument.presentationml.notesSlide+xml"/>
  <Override PartName="/ppt/theme/themeOverride22.xml" ContentType="application/vnd.openxmlformats-officedocument.themeOverride+xml"/>
  <Override PartName="/ppt/tags/tag20.xml" ContentType="application/vnd.openxmlformats-officedocument.presentationml.tags+xml"/>
  <Override PartName="/ppt/notesSlides/notesSlide24.xml" ContentType="application/vnd.openxmlformats-officedocument.presentationml.notesSlide+xml"/>
  <Override PartName="/ppt/theme/themeOverride23.xml" ContentType="application/vnd.openxmlformats-officedocument.themeOverride+xml"/>
  <Override PartName="/ppt/tags/tag21.xml" ContentType="application/vnd.openxmlformats-officedocument.presentationml.tags+xml"/>
  <Override PartName="/ppt/notesSlides/notesSlide25.xml" ContentType="application/vnd.openxmlformats-officedocument.presentationml.notesSlide+xml"/>
  <Override PartName="/ppt/theme/themeOverride24.xml" ContentType="application/vnd.openxmlformats-officedocument.themeOverride+xml"/>
  <Override PartName="/ppt/tags/tag22.xml" ContentType="application/vnd.openxmlformats-officedocument.presentationml.tags+xml"/>
  <Override PartName="/ppt/notesSlides/notesSlide26.xml" ContentType="application/vnd.openxmlformats-officedocument.presentationml.notesSlide+xml"/>
  <Override PartName="/ppt/theme/themeOverride25.xml" ContentType="application/vnd.openxmlformats-officedocument.themeOverride+xml"/>
  <Override PartName="/ppt/tags/tag23.xml" ContentType="application/vnd.openxmlformats-officedocument.presentationml.tags+xml"/>
  <Override PartName="/ppt/notesSlides/notesSlide27.xml" ContentType="application/vnd.openxmlformats-officedocument.presentationml.notesSlide+xml"/>
  <Override PartName="/ppt/theme/themeOverride26.xml" ContentType="application/vnd.openxmlformats-officedocument.themeOverride+xml"/>
  <Override PartName="/ppt/tags/tag24.xml" ContentType="application/vnd.openxmlformats-officedocument.presentationml.tags+xml"/>
  <Override PartName="/ppt/notesSlides/notesSlide28.xml" ContentType="application/vnd.openxmlformats-officedocument.presentationml.notesSlide+xml"/>
  <Override PartName="/ppt/theme/themeOverride27.xml" ContentType="application/vnd.openxmlformats-officedocument.themeOverride+xml"/>
  <Override PartName="/ppt/tags/tag25.xml" ContentType="application/vnd.openxmlformats-officedocument.presentationml.tags+xml"/>
  <Override PartName="/ppt/notesSlides/notesSlide29.xml" ContentType="application/vnd.openxmlformats-officedocument.presentationml.notesSlide+xml"/>
  <Override PartName="/ppt/theme/themeOverride28.xml" ContentType="application/vnd.openxmlformats-officedocument.themeOverride+xml"/>
  <Override PartName="/ppt/tags/tag26.xml" ContentType="application/vnd.openxmlformats-officedocument.presentationml.tags+xml"/>
  <Override PartName="/ppt/notesSlides/notesSlide30.xml" ContentType="application/vnd.openxmlformats-officedocument.presentationml.notesSlide+xml"/>
  <Override PartName="/ppt/theme/themeOverride29.xml" ContentType="application/vnd.openxmlformats-officedocument.themeOverride+xml"/>
  <Override PartName="/ppt/notesSlides/notesSlide31.xml" ContentType="application/vnd.openxmlformats-officedocument.presentationml.notesSlide+xml"/>
  <Override PartName="/ppt/theme/themeOverride30.xml" ContentType="application/vnd.openxmlformats-officedocument.themeOverride+xml"/>
  <Override PartName="/ppt/tags/tag27.xml" ContentType="application/vnd.openxmlformats-officedocument.presentationml.tags+xml"/>
  <Override PartName="/ppt/notesSlides/notesSlide32.xml" ContentType="application/vnd.openxmlformats-officedocument.presentationml.notesSlide+xml"/>
  <Override PartName="/ppt/theme/themeOverride31.xml" ContentType="application/vnd.openxmlformats-officedocument.themeOverride+xml"/>
  <Override PartName="/ppt/notesSlides/notesSlide33.xml" ContentType="application/vnd.openxmlformats-officedocument.presentationml.notesSlide+xml"/>
  <Override PartName="/ppt/theme/themeOverride32.xml" ContentType="application/vnd.openxmlformats-officedocument.themeOverride+xml"/>
  <Override PartName="/ppt/notesSlides/notesSlide34.xml" ContentType="application/vnd.openxmlformats-officedocument.presentationml.notesSlide+xml"/>
  <Override PartName="/ppt/theme/themeOverride33.xml" ContentType="application/vnd.openxmlformats-officedocument.themeOverride+xml"/>
  <Override PartName="/ppt/notesSlides/notesSlide35.xml" ContentType="application/vnd.openxmlformats-officedocument.presentationml.notesSlide+xml"/>
  <Override PartName="/ppt/theme/themeOverride34.xml" ContentType="application/vnd.openxmlformats-officedocument.themeOverride+xml"/>
  <Override PartName="/ppt/tags/tag28.xml" ContentType="application/vnd.openxmlformats-officedocument.presentationml.tags+xml"/>
  <Override PartName="/ppt/notesSlides/notesSlide36.xml" ContentType="application/vnd.openxmlformats-officedocument.presentationml.notesSlide+xml"/>
  <Override PartName="/ppt/theme/themeOverride35.xml" ContentType="application/vnd.openxmlformats-officedocument.themeOverride+xml"/>
  <Override PartName="/ppt/notesSlides/notesSlide37.xml" ContentType="application/vnd.openxmlformats-officedocument.presentationml.notesSlide+xml"/>
  <Override PartName="/ppt/theme/themeOverride36.xml" ContentType="application/vnd.openxmlformats-officedocument.themeOverride+xml"/>
  <Override PartName="/ppt/notesSlides/notesSlide38.xml" ContentType="application/vnd.openxmlformats-officedocument.presentationml.notesSlide+xml"/>
  <Override PartName="/ppt/theme/themeOverride37.xml" ContentType="application/vnd.openxmlformats-officedocument.themeOverride+xml"/>
  <Override PartName="/ppt/notesSlides/notesSlide39.xml" ContentType="application/vnd.openxmlformats-officedocument.presentationml.notesSlide+xml"/>
  <Override PartName="/ppt/theme/themeOverride38.xml" ContentType="application/vnd.openxmlformats-officedocument.themeOverride+xml"/>
  <Override PartName="/ppt/notesSlides/notesSlide40.xml" ContentType="application/vnd.openxmlformats-officedocument.presentationml.notesSlide+xml"/>
  <Override PartName="/ppt/theme/themeOverride39.xml" ContentType="application/vnd.openxmlformats-officedocument.themeOverride+xml"/>
  <Override PartName="/ppt/notesSlides/notesSlide41.xml" ContentType="application/vnd.openxmlformats-officedocument.presentationml.notesSlide+xml"/>
  <Override PartName="/ppt/theme/themeOverride40.xml" ContentType="application/vnd.openxmlformats-officedocument.themeOverride+xml"/>
  <Override PartName="/ppt/notesSlides/notesSlide42.xml" ContentType="application/vnd.openxmlformats-officedocument.presentationml.notesSlide+xml"/>
  <Override PartName="/ppt/theme/themeOverride41.xml" ContentType="application/vnd.openxmlformats-officedocument.themeOverride+xml"/>
  <Override PartName="/ppt/notesSlides/notesSlide43.xml" ContentType="application/vnd.openxmlformats-officedocument.presentationml.notesSlide+xml"/>
  <Override PartName="/ppt/theme/themeOverride42.xml" ContentType="application/vnd.openxmlformats-officedocument.themeOverride+xml"/>
  <Override PartName="/ppt/notesSlides/notesSlide44.xml" ContentType="application/vnd.openxmlformats-officedocument.presentationml.notesSlide+xml"/>
  <Override PartName="/ppt/theme/themeOverride43.xml" ContentType="application/vnd.openxmlformats-officedocument.themeOverride+xml"/>
  <Override PartName="/ppt/notesSlides/notesSlide45.xml" ContentType="application/vnd.openxmlformats-officedocument.presentationml.notesSlide+xml"/>
  <Override PartName="/ppt/theme/themeOverride44.xml" ContentType="application/vnd.openxmlformats-officedocument.themeOverride+xml"/>
  <Override PartName="/ppt/tags/tag29.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4" r:id="rId2"/>
    <p:sldMasterId id="2147483714" r:id="rId3"/>
  </p:sldMasterIdLst>
  <p:notesMasterIdLst>
    <p:notesMasterId r:id="rId61"/>
  </p:notesMasterIdLst>
  <p:sldIdLst>
    <p:sldId id="393" r:id="rId4"/>
    <p:sldId id="394" r:id="rId5"/>
    <p:sldId id="256" r:id="rId6"/>
    <p:sldId id="355" r:id="rId7"/>
    <p:sldId id="304" r:id="rId8"/>
    <p:sldId id="306" r:id="rId9"/>
    <p:sldId id="307" r:id="rId10"/>
    <p:sldId id="315" r:id="rId11"/>
    <p:sldId id="316" r:id="rId12"/>
    <p:sldId id="320" r:id="rId13"/>
    <p:sldId id="325" r:id="rId14"/>
    <p:sldId id="310" r:id="rId15"/>
    <p:sldId id="324" r:id="rId16"/>
    <p:sldId id="370" r:id="rId17"/>
    <p:sldId id="378" r:id="rId18"/>
    <p:sldId id="385" r:id="rId19"/>
    <p:sldId id="319" r:id="rId20"/>
    <p:sldId id="337" r:id="rId21"/>
    <p:sldId id="348" r:id="rId22"/>
    <p:sldId id="341" r:id="rId23"/>
    <p:sldId id="311" r:id="rId24"/>
    <p:sldId id="381" r:id="rId25"/>
    <p:sldId id="380" r:id="rId26"/>
    <p:sldId id="330" r:id="rId27"/>
    <p:sldId id="376" r:id="rId28"/>
    <p:sldId id="382" r:id="rId29"/>
    <p:sldId id="386" r:id="rId30"/>
    <p:sldId id="383" r:id="rId31"/>
    <p:sldId id="379" r:id="rId32"/>
    <p:sldId id="338" r:id="rId33"/>
    <p:sldId id="332" r:id="rId34"/>
    <p:sldId id="335" r:id="rId35"/>
    <p:sldId id="387" r:id="rId36"/>
    <p:sldId id="374" r:id="rId37"/>
    <p:sldId id="375" r:id="rId38"/>
    <p:sldId id="346" r:id="rId39"/>
    <p:sldId id="312" r:id="rId40"/>
    <p:sldId id="309" r:id="rId41"/>
    <p:sldId id="326" r:id="rId42"/>
    <p:sldId id="336" r:id="rId43"/>
    <p:sldId id="327" r:id="rId44"/>
    <p:sldId id="300" r:id="rId45"/>
    <p:sldId id="369" r:id="rId46"/>
    <p:sldId id="342" r:id="rId47"/>
    <p:sldId id="384" r:id="rId48"/>
    <p:sldId id="352" r:id="rId49"/>
    <p:sldId id="361" r:id="rId50"/>
    <p:sldId id="362" r:id="rId51"/>
    <p:sldId id="363" r:id="rId52"/>
    <p:sldId id="364" r:id="rId53"/>
    <p:sldId id="371" r:id="rId54"/>
    <p:sldId id="373" r:id="rId55"/>
    <p:sldId id="347" r:id="rId56"/>
    <p:sldId id="390" r:id="rId57"/>
    <p:sldId id="391" r:id="rId58"/>
    <p:sldId id="392" r:id="rId59"/>
    <p:sldId id="395" r:id="rId60"/>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499CFB22-73A7-4DBD-8A3D-0D6D60AF3406}">
          <p14:sldIdLst>
            <p14:sldId id="393"/>
            <p14:sldId id="394"/>
          </p14:sldIdLst>
        </p14:section>
        <p14:section name="封面/目录/转场/过渡" id="{F47C18C1-D72E-4D4D-A547-D1C49C602FBD}">
          <p14:sldIdLst>
            <p14:sldId id="256"/>
            <p14:sldId id="355"/>
            <p14:sldId id="304"/>
            <p14:sldId id="306"/>
          </p14:sldIdLst>
        </p14:section>
        <p14:section name="纯文本" id="{029EA16C-DE79-4EE7-8219-B58A49ED929E}">
          <p14:sldIdLst>
            <p14:sldId id="307"/>
            <p14:sldId id="315"/>
            <p14:sldId id="316"/>
            <p14:sldId id="320"/>
            <p14:sldId id="325"/>
          </p14:sldIdLst>
        </p14:section>
        <p14:section name="图文/人物介绍" id="{89CE2519-C9FC-4754-A0D6-F4F19E09F896}">
          <p14:sldIdLst>
            <p14:sldId id="310"/>
            <p14:sldId id="324"/>
            <p14:sldId id="370"/>
            <p14:sldId id="378"/>
            <p14:sldId id="385"/>
            <p14:sldId id="319"/>
            <p14:sldId id="337"/>
            <p14:sldId id="348"/>
          </p14:sldIdLst>
        </p14:section>
        <p14:section name="基础图表" id="{89B4DEE2-58C9-4ED7-AA6C-7C54E5E0D807}">
          <p14:sldIdLst>
            <p14:sldId id="341"/>
            <p14:sldId id="311"/>
            <p14:sldId id="381"/>
            <p14:sldId id="380"/>
            <p14:sldId id="330"/>
          </p14:sldIdLst>
        </p14:section>
        <p14:section name="逻辑关系" id="{2E3725AD-1FC9-405A-B874-23FA2CE35CB7}">
          <p14:sldIdLst>
            <p14:sldId id="376"/>
            <p14:sldId id="382"/>
            <p14:sldId id="386"/>
            <p14:sldId id="383"/>
            <p14:sldId id="379"/>
            <p14:sldId id="338"/>
            <p14:sldId id="332"/>
            <p14:sldId id="335"/>
          </p14:sldIdLst>
        </p14:section>
        <p14:section name="样机及其它" id="{91571639-38CF-40F4-9E4E-56132FD8A8AB}">
          <p14:sldIdLst>
            <p14:sldId id="387"/>
            <p14:sldId id="374"/>
            <p14:sldId id="375"/>
            <p14:sldId id="346"/>
          </p14:sldIdLst>
        </p14:section>
        <p14:section name="创意页面（可编辑度较低）" id="{D01A7162-988B-4839-A2E4-36EE73B2A1D8}">
          <p14:sldIdLst>
            <p14:sldId id="312"/>
            <p14:sldId id="309"/>
            <p14:sldId id="326"/>
            <p14:sldId id="336"/>
            <p14:sldId id="327"/>
          </p14:sldIdLst>
        </p14:section>
        <p14:section name="素材" id="{AEA3A5EC-3307-4119-8733-09436558FBBF}">
          <p14:sldIdLst>
            <p14:sldId id="300"/>
            <p14:sldId id="369"/>
            <p14:sldId id="342"/>
          </p14:sldIdLst>
        </p14:section>
        <p14:section name="设计规范" id="{263FF0B5-EA9D-4DFB-8D82-C4D92221BA31}">
          <p14:sldIdLst>
            <p14:sldId id="384"/>
            <p14:sldId id="352"/>
            <p14:sldId id="361"/>
          </p14:sldIdLst>
        </p14:section>
        <p14:section name="使用说明" id="{92AC9379-5DB2-4DFF-988E-7A604B8BC3AD}">
          <p14:sldIdLst>
            <p14:sldId id="362"/>
            <p14:sldId id="363"/>
            <p14:sldId id="364"/>
            <p14:sldId id="371"/>
            <p14:sldId id="373"/>
            <p14:sldId id="347"/>
          </p14:sldIdLst>
        </p14:section>
        <p14:section name="封底页" id="{884EA3DC-8F10-4ACA-A230-25144314AABF}">
          <p14:sldIdLst>
            <p14:sldId id="390"/>
            <p14:sldId id="391"/>
            <p14:sldId id="392"/>
            <p14:sldId id="395"/>
          </p14:sldIdLst>
        </p14:section>
      </p14:sectionLst>
    </p:ext>
    <p:ext uri="{EFAFB233-063F-42B5-8137-9DF3F51BA10A}">
      <p15:sldGuideLst xmlns:p15="http://schemas.microsoft.com/office/powerpoint/2012/main">
        <p15:guide id="7" pos="619" userDrawn="1">
          <p15:clr>
            <a:srgbClr val="A4A3A4"/>
          </p15:clr>
        </p15:guide>
        <p15:guide id="8" pos="7061" userDrawn="1">
          <p15:clr>
            <a:srgbClr val="A4A3A4"/>
          </p15:clr>
        </p15:guide>
        <p15:guide id="9"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5235"/>
    <a:srgbClr val="CC4B4A"/>
    <a:srgbClr val="B5E3DF"/>
    <a:srgbClr val="F7F7F7"/>
    <a:srgbClr val="FBFBFB"/>
    <a:srgbClr val="333333"/>
    <a:srgbClr val="F6F6F5"/>
    <a:srgbClr val="4BACC6"/>
    <a:srgbClr val="036057"/>
    <a:srgbClr val="D5A4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26" autoAdjust="0"/>
    <p:restoredTop sz="83688" autoAdjust="0"/>
  </p:normalViewPr>
  <p:slideViewPr>
    <p:cSldViewPr>
      <p:cViewPr varScale="1">
        <p:scale>
          <a:sx n="95" d="100"/>
          <a:sy n="95" d="100"/>
        </p:scale>
        <p:origin x="1524" y="90"/>
      </p:cViewPr>
      <p:guideLst>
        <p:guide pos="619"/>
        <p:guide pos="7061"/>
        <p:guide orient="horz" pos="2160"/>
      </p:guideLst>
    </p:cSldViewPr>
  </p:slideViewPr>
  <p:notesTextViewPr>
    <p:cViewPr>
      <p:scale>
        <a:sx n="33" d="100"/>
        <a:sy n="33"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345765984785357"/>
          <c:y val="0.13573207155980252"/>
          <c:w val="0.68341202051597427"/>
          <c:h val="0.67157848279259769"/>
        </c:manualLayout>
      </c:layout>
      <c:pieChart>
        <c:varyColors val="1"/>
        <c:ser>
          <c:idx val="0"/>
          <c:order val="0"/>
          <c:tx>
            <c:strRef>
              <c:f>Sheet1!$B$1</c:f>
              <c:strCache>
                <c:ptCount val="1"/>
                <c:pt idx="0">
                  <c:v>销售额</c:v>
                </c:pt>
              </c:strCache>
            </c:strRef>
          </c:tx>
          <c:dPt>
            <c:idx val="0"/>
            <c:bubble3D val="0"/>
            <c:spPr>
              <a:pattFill prst="wdUpDiag">
                <a:fgClr>
                  <a:schemeClr val="accent1"/>
                </a:fgClr>
                <a:bgClr>
                  <a:schemeClr val="bg1"/>
                </a:bgClr>
              </a:pattFill>
              <a:ln w="19050">
                <a:solidFill>
                  <a:schemeClr val="lt1"/>
                </a:solidFill>
              </a:ln>
              <a:effectLst/>
            </c:spPr>
            <c:extLst xmlns:c16r2="http://schemas.microsoft.com/office/drawing/2015/06/chart">
              <c:ext xmlns:c16="http://schemas.microsoft.com/office/drawing/2014/chart" uri="{C3380CC4-5D6E-409C-BE32-E72D297353CC}">
                <c16:uniqueId val="{00000001-4703-4668-9F39-8EC52E5D468E}"/>
              </c:ext>
            </c:extLst>
          </c:dPt>
          <c:dPt>
            <c:idx val="1"/>
            <c:bubble3D val="0"/>
            <c:spPr>
              <a:pattFill prst="dkHorz">
                <a:fgClr>
                  <a:schemeClr val="accent1">
                    <a:lumMod val="50000"/>
                  </a:schemeClr>
                </a:fgClr>
                <a:bgClr>
                  <a:schemeClr val="bg1"/>
                </a:bgClr>
              </a:pattFill>
              <a:ln w="19050">
                <a:solidFill>
                  <a:schemeClr val="lt1"/>
                </a:solidFill>
              </a:ln>
              <a:effectLst/>
            </c:spPr>
            <c:extLst xmlns:c16r2="http://schemas.microsoft.com/office/drawing/2015/06/chart">
              <c:ext xmlns:c16="http://schemas.microsoft.com/office/drawing/2014/chart" uri="{C3380CC4-5D6E-409C-BE32-E72D297353CC}">
                <c16:uniqueId val="{00000003-4703-4668-9F39-8EC52E5D468E}"/>
              </c:ext>
            </c:extLst>
          </c:dPt>
          <c:dPt>
            <c:idx val="2"/>
            <c:bubble3D val="0"/>
            <c:spPr>
              <a:solidFill>
                <a:schemeClr val="accent3">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703-4668-9F39-8EC52E5D468E}"/>
              </c:ext>
            </c:extLst>
          </c:dPt>
          <c:dPt>
            <c:idx val="3"/>
            <c:bubble3D val="0"/>
            <c:spPr>
              <a:pattFill prst="pct90">
                <a:fgClr>
                  <a:schemeClr val="accent2"/>
                </a:fgClr>
                <a:bgClr>
                  <a:schemeClr val="bg1"/>
                </a:bgClr>
              </a:pattFill>
              <a:ln w="19050">
                <a:solidFill>
                  <a:schemeClr val="lt1"/>
                </a:solidFill>
              </a:ln>
              <a:effectLst/>
            </c:spPr>
            <c:extLst xmlns:c16r2="http://schemas.microsoft.com/office/drawing/2015/06/chart">
              <c:ext xmlns:c16="http://schemas.microsoft.com/office/drawing/2014/chart" uri="{C3380CC4-5D6E-409C-BE32-E72D297353CC}">
                <c16:uniqueId val="{00000007-4703-4668-9F39-8EC52E5D468E}"/>
              </c:ext>
            </c:extLst>
          </c:dPt>
          <c:dLbls>
            <c:dLbl>
              <c:idx val="0"/>
              <c:layout>
                <c:manualLayout>
                  <c:x val="4.7706085471083792E-2"/>
                  <c:y val="3.1647089419224936E-2"/>
                </c:manualLayout>
              </c:layout>
              <c:tx>
                <c:rich>
                  <a:bodyPr/>
                  <a:lstStyle/>
                  <a:p>
                    <a:fld id="{69045DCF-523A-432F-9366-3D832919E4DC}" type="VALUE">
                      <a:rPr lang="en-US" altLang="zh-CN" sz="1200" smtClean="0">
                        <a:latin typeface="+mn-ea"/>
                        <a:ea typeface="+mn-ea"/>
                      </a:rPr>
                      <a:pPr/>
                      <a:t>[值]</a:t>
                    </a:fld>
                    <a:r>
                      <a:rPr lang="en-US" altLang="zh-CN" sz="1200" baseline="0" dirty="0">
                        <a:latin typeface="+mn-ea"/>
                        <a:ea typeface="+mn-ea"/>
                      </a:rPr>
                      <a:t>   </a:t>
                    </a:r>
                    <a:fld id="{64FA4E90-DA90-4EBC-8633-16859A1C45CD}" type="PERCENTAGE">
                      <a:rPr lang="en-US" altLang="zh-CN" sz="1200" baseline="0" smtClean="0">
                        <a:latin typeface="+mn-ea"/>
                        <a:ea typeface="+mn-ea"/>
                      </a:rPr>
                      <a:pPr/>
                      <a:t>[百分比]</a:t>
                    </a:fld>
                    <a:endParaRPr lang="en-US" altLang="zh-CN" sz="1200" baseline="0" dirty="0">
                      <a:latin typeface="+mn-ea"/>
                      <a:ea typeface="+mn-ea"/>
                    </a:endParaRPr>
                  </a:p>
                </c:rich>
              </c:tx>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1-4703-4668-9F39-8EC52E5D468E}"/>
                </c:ext>
                <c:ext xmlns:c15="http://schemas.microsoft.com/office/drawing/2012/chart" uri="{CE6537A1-D6FC-4f65-9D91-7224C49458BB}">
                  <c15:dlblFieldTable/>
                  <c15:showDataLabelsRange val="0"/>
                </c:ext>
              </c:extLst>
            </c:dLbl>
            <c:dLbl>
              <c:idx val="1"/>
              <c:layout>
                <c:manualLayout>
                  <c:x val="-5.7945569490882014E-3"/>
                  <c:y val="9.7818276386695269E-2"/>
                </c:manualLayout>
              </c:layout>
              <c:tx>
                <c:rich>
                  <a:bodyPr/>
                  <a:lstStyle/>
                  <a:p>
                    <a:fld id="{126D4227-5745-4ED6-88C5-61C2C56972A1}" type="VALUE">
                      <a:rPr lang="en-US" altLang="zh-CN" sz="1200" smtClean="0">
                        <a:latin typeface="+mn-ea"/>
                        <a:ea typeface="+mn-ea"/>
                      </a:rPr>
                      <a:pPr/>
                      <a:t>[值]</a:t>
                    </a:fld>
                    <a:r>
                      <a:rPr lang="en-US" altLang="zh-CN" sz="1200" baseline="0" dirty="0">
                        <a:latin typeface="+mn-ea"/>
                        <a:ea typeface="+mn-ea"/>
                      </a:rPr>
                      <a:t>   </a:t>
                    </a:r>
                    <a:fld id="{DB1C97F3-9B6E-45FF-9CE5-59AB796BE8F9}" type="PERCENTAGE">
                      <a:rPr lang="en-US" altLang="zh-CN" sz="1200" baseline="0" smtClean="0">
                        <a:latin typeface="+mn-ea"/>
                        <a:ea typeface="+mn-ea"/>
                      </a:rPr>
                      <a:pPr/>
                      <a:t>[百分比]</a:t>
                    </a:fld>
                    <a:endParaRPr lang="en-US" altLang="zh-CN" sz="1200" baseline="0" dirty="0">
                      <a:latin typeface="+mn-ea"/>
                      <a:ea typeface="+mn-ea"/>
                    </a:endParaRPr>
                  </a:p>
                </c:rich>
              </c:tx>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3-4703-4668-9F39-8EC52E5D468E}"/>
                </c:ext>
                <c:ext xmlns:c15="http://schemas.microsoft.com/office/drawing/2012/chart" uri="{CE6537A1-D6FC-4f65-9D91-7224C49458BB}">
                  <c15:dlblFieldTable/>
                  <c15:showDataLabelsRange val="0"/>
                </c:ext>
              </c:extLst>
            </c:dLbl>
            <c:dLbl>
              <c:idx val="2"/>
              <c:layout>
                <c:manualLayout>
                  <c:x val="0"/>
                  <c:y val="2.8770081290204384E-2"/>
                </c:manualLayout>
              </c:layout>
              <c:tx>
                <c:rich>
                  <a:bodyPr/>
                  <a:lstStyle/>
                  <a:p>
                    <a:fld id="{C646FD9C-64A0-4D1F-AEA6-B78968AD076C}" type="VALUE">
                      <a:rPr lang="en-US" altLang="zh-CN" smtClean="0"/>
                      <a:pPr/>
                      <a:t>[值]</a:t>
                    </a:fld>
                    <a:r>
                      <a:rPr lang="en-US" altLang="zh-CN" baseline="0" dirty="0"/>
                      <a:t>   </a:t>
                    </a:r>
                    <a:fld id="{F17E3B37-665F-4E7C-8230-854E66D752D6}" type="PERCENTAGE">
                      <a:rPr lang="en-US" altLang="zh-CN" baseline="0" smtClean="0"/>
                      <a:pPr/>
                      <a:t>[百分比]</a:t>
                    </a:fld>
                    <a:endParaRPr lang="en-US" altLang="zh-CN" baseline="0" dirty="0"/>
                  </a:p>
                </c:rich>
              </c:tx>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5-4703-4668-9F39-8EC52E5D468E}"/>
                </c:ext>
                <c:ext xmlns:c15="http://schemas.microsoft.com/office/drawing/2012/chart" uri="{CE6537A1-D6FC-4f65-9D91-7224C49458BB}">
                  <c15:dlblFieldTable/>
                  <c15:showDataLabelsRange val="0"/>
                </c:ext>
              </c:extLst>
            </c:dLbl>
            <c:dLbl>
              <c:idx val="3"/>
              <c:layout>
                <c:manualLayout>
                  <c:x val="-1.7383670847264603E-2"/>
                  <c:y val="0"/>
                </c:manualLayout>
              </c:layout>
              <c:tx>
                <c:rich>
                  <a:bodyPr/>
                  <a:lstStyle/>
                  <a:p>
                    <a:fld id="{9DB4E8F4-EFD3-4F01-9F49-ECFFB40985BF}" type="VALUE">
                      <a:rPr lang="en-US" altLang="zh-CN" smtClean="0"/>
                      <a:pPr/>
                      <a:t>[值]</a:t>
                    </a:fld>
                    <a:r>
                      <a:rPr lang="en-US" altLang="zh-CN" baseline="0" dirty="0"/>
                      <a:t>   </a:t>
                    </a:r>
                    <a:fld id="{F869C6A7-D656-4353-B594-3503355DF0E2}" type="PERCENTAGE">
                      <a:rPr lang="en-US" altLang="zh-CN" baseline="0" smtClean="0"/>
                      <a:pPr/>
                      <a:t>[百分比]</a:t>
                    </a:fld>
                    <a:endParaRPr lang="en-US" altLang="zh-CN" baseline="0" dirty="0"/>
                  </a:p>
                </c:rich>
              </c:tx>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7-4703-4668-9F39-8EC52E5D468E}"/>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阿里巴巴普惠体 Light" panose="00020600040101010101" pitchFamily="18" charset="-122"/>
                    <a:sym typeface="阿里巴巴普惠体 B" panose="00020600040101010101" pitchFamily="18" charset="-122"/>
                  </a:defRPr>
                </a:pPr>
                <a:endParaRPr lang="zh-CN"/>
              </a:p>
            </c:txPr>
            <c:dLblPos val="out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100</c:v>
                </c:pt>
                <c:pt idx="1">
                  <c:v>122</c:v>
                </c:pt>
                <c:pt idx="2">
                  <c:v>259</c:v>
                </c:pt>
                <c:pt idx="3">
                  <c:v>200</c:v>
                </c:pt>
              </c:numCache>
            </c:numRef>
          </c:val>
          <c:extLst xmlns:c16r2="http://schemas.microsoft.com/office/drawing/2015/06/chart">
            <c:ext xmlns:c16="http://schemas.microsoft.com/office/drawing/2014/chart" uri="{C3380CC4-5D6E-409C-BE32-E72D297353CC}">
              <c16:uniqueId val="{00000008-4703-4668-9F39-8EC52E5D468E}"/>
            </c:ext>
          </c:extLst>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1.7039875677096264E-2"/>
          <c:y val="0.92443708051182649"/>
          <c:w val="0.95911027543764871"/>
          <c:h val="7.556291948817345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ea"/>
              <a:ea typeface="+mn-ea"/>
              <a:cs typeface="阿里巴巴普惠体 Heavy" panose="00020600040101010101" pitchFamily="18" charset="-122"/>
              <a:sym typeface="阿里巴巴普惠体 B" panose="00020600040101010101" pitchFamily="18"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394774741678207E-2"/>
          <c:y val="3.5782711596979599E-2"/>
          <c:w val="0.87586509301871807"/>
          <c:h val="0.86283293887824497"/>
        </c:manualLayout>
      </c:layout>
      <c:barChart>
        <c:barDir val="col"/>
        <c:grouping val="clustered"/>
        <c:varyColors val="0"/>
        <c:ser>
          <c:idx val="0"/>
          <c:order val="0"/>
          <c:tx>
            <c:strRef>
              <c:f>工作表1!$B$1</c:f>
              <c:strCache>
                <c:ptCount val="1"/>
                <c:pt idx="0">
                  <c:v>系列 1</c:v>
                </c:pt>
              </c:strCache>
            </c:strRef>
          </c:tx>
          <c:spPr>
            <a:pattFill prst="wdUpDiag">
              <a:fgClr>
                <a:schemeClr val="accent1"/>
              </a:fgClr>
              <a:bgClr>
                <a:schemeClr val="bg1"/>
              </a:bgClr>
            </a:pattFill>
            <a:ln>
              <a:solidFill>
                <a:schemeClr val="accent1"/>
              </a:solidFill>
            </a:ln>
            <a:effectLst/>
          </c:spPr>
          <c:invertIfNegative val="0"/>
          <c:cat>
            <c:strRef>
              <c:f>工作表1!$A$2:$A$5</c:f>
              <c:strCache>
                <c:ptCount val="4"/>
                <c:pt idx="0">
                  <c:v>项目1</c:v>
                </c:pt>
                <c:pt idx="1">
                  <c:v>项目2</c:v>
                </c:pt>
                <c:pt idx="2">
                  <c:v>项目3</c:v>
                </c:pt>
                <c:pt idx="3">
                  <c:v>项目4</c:v>
                </c:pt>
              </c:strCache>
            </c:strRef>
          </c:cat>
          <c:val>
            <c:numRef>
              <c:f>工作表1!$B$2:$B$5</c:f>
              <c:numCache>
                <c:formatCode>General</c:formatCode>
                <c:ptCount val="4"/>
                <c:pt idx="0">
                  <c:v>3</c:v>
                </c:pt>
                <c:pt idx="1">
                  <c:v>4</c:v>
                </c:pt>
                <c:pt idx="2">
                  <c:v>5</c:v>
                </c:pt>
                <c:pt idx="3">
                  <c:v>6</c:v>
                </c:pt>
              </c:numCache>
            </c:numRef>
          </c:val>
          <c:extLst xmlns:c16r2="http://schemas.microsoft.com/office/drawing/2015/06/chart">
            <c:ext xmlns:c16="http://schemas.microsoft.com/office/drawing/2014/chart" uri="{C3380CC4-5D6E-409C-BE32-E72D297353CC}">
              <c16:uniqueId val="{00000000-4D0E-43BA-AD38-0350FCEDB713}"/>
            </c:ext>
          </c:extLst>
        </c:ser>
        <c:ser>
          <c:idx val="1"/>
          <c:order val="1"/>
          <c:tx>
            <c:strRef>
              <c:f>工作表1!$C$1</c:f>
              <c:strCache>
                <c:ptCount val="1"/>
                <c:pt idx="0">
                  <c:v>系列 2</c:v>
                </c:pt>
              </c:strCache>
            </c:strRef>
          </c:tx>
          <c:spPr>
            <a:pattFill prst="pct90">
              <a:fgClr>
                <a:schemeClr val="accent2"/>
              </a:fgClr>
              <a:bgClr>
                <a:schemeClr val="bg1"/>
              </a:bgClr>
            </a:pattFill>
            <a:ln>
              <a:noFill/>
            </a:ln>
            <a:effectLst/>
          </c:spPr>
          <c:invertIfNegative val="0"/>
          <c:cat>
            <c:strRef>
              <c:f>工作表1!$A$2:$A$5</c:f>
              <c:strCache>
                <c:ptCount val="4"/>
                <c:pt idx="0">
                  <c:v>项目1</c:v>
                </c:pt>
                <c:pt idx="1">
                  <c:v>项目2</c:v>
                </c:pt>
                <c:pt idx="2">
                  <c:v>项目3</c:v>
                </c:pt>
                <c:pt idx="3">
                  <c:v>项目4</c:v>
                </c:pt>
              </c:strCache>
            </c:strRef>
          </c:cat>
          <c:val>
            <c:numRef>
              <c:f>工作表1!$C$2:$C$5</c:f>
              <c:numCache>
                <c:formatCode>General</c:formatCode>
                <c:ptCount val="4"/>
                <c:pt idx="0">
                  <c:v>4</c:v>
                </c:pt>
                <c:pt idx="1">
                  <c:v>6</c:v>
                </c:pt>
                <c:pt idx="2">
                  <c:v>7.2</c:v>
                </c:pt>
                <c:pt idx="3">
                  <c:v>6.4</c:v>
                </c:pt>
              </c:numCache>
            </c:numRef>
          </c:val>
          <c:extLst xmlns:c16r2="http://schemas.microsoft.com/office/drawing/2015/06/chart">
            <c:ext xmlns:c16="http://schemas.microsoft.com/office/drawing/2014/chart" uri="{C3380CC4-5D6E-409C-BE32-E72D297353CC}">
              <c16:uniqueId val="{00000001-4D0E-43BA-AD38-0350FCEDB713}"/>
            </c:ext>
          </c:extLst>
        </c:ser>
        <c:ser>
          <c:idx val="2"/>
          <c:order val="2"/>
          <c:tx>
            <c:strRef>
              <c:f>工作表1!$D$1</c:f>
              <c:strCache>
                <c:ptCount val="1"/>
                <c:pt idx="0">
                  <c:v>系列 3</c:v>
                </c:pt>
              </c:strCache>
            </c:strRef>
          </c:tx>
          <c:spPr>
            <a:pattFill prst="dkHorz">
              <a:fgClr>
                <a:schemeClr val="accent3">
                  <a:lumMod val="75000"/>
                </a:schemeClr>
              </a:fgClr>
              <a:bgClr>
                <a:schemeClr val="bg1"/>
              </a:bgClr>
            </a:pattFill>
            <a:ln>
              <a:solidFill>
                <a:schemeClr val="accent1"/>
              </a:solidFill>
            </a:ln>
            <a:effectLst/>
          </c:spPr>
          <c:invertIfNegative val="0"/>
          <c:dPt>
            <c:idx val="3"/>
            <c:invertIfNegative val="0"/>
            <c:bubble3D val="0"/>
            <c:spPr>
              <a:pattFill prst="dkHorz">
                <a:fgClr>
                  <a:schemeClr val="accent3">
                    <a:lumMod val="75000"/>
                  </a:schemeClr>
                </a:fgClr>
                <a:bgClr>
                  <a:schemeClr val="bg1"/>
                </a:bgClr>
              </a:pattFill>
              <a:ln>
                <a:solidFill>
                  <a:schemeClr val="accent3">
                    <a:lumMod val="75000"/>
                  </a:schemeClr>
                </a:solidFill>
              </a:ln>
              <a:effectLst/>
            </c:spPr>
            <c:extLst xmlns:c16r2="http://schemas.microsoft.com/office/drawing/2015/06/chart">
              <c:ext xmlns:c16="http://schemas.microsoft.com/office/drawing/2014/chart" uri="{C3380CC4-5D6E-409C-BE32-E72D297353CC}">
                <c16:uniqueId val="{00000002-DB21-47B0-9920-3A5264A972C8}"/>
              </c:ext>
            </c:extLst>
          </c:dPt>
          <c:cat>
            <c:strRef>
              <c:f>工作表1!$A$2:$A$5</c:f>
              <c:strCache>
                <c:ptCount val="4"/>
                <c:pt idx="0">
                  <c:v>项目1</c:v>
                </c:pt>
                <c:pt idx="1">
                  <c:v>项目2</c:v>
                </c:pt>
                <c:pt idx="2">
                  <c:v>项目3</c:v>
                </c:pt>
                <c:pt idx="3">
                  <c:v>项目4</c:v>
                </c:pt>
              </c:strCache>
            </c:strRef>
          </c:cat>
          <c:val>
            <c:numRef>
              <c:f>工作表1!$D$2:$D$5</c:f>
              <c:numCache>
                <c:formatCode>General</c:formatCode>
                <c:ptCount val="4"/>
                <c:pt idx="0">
                  <c:v>4.2</c:v>
                </c:pt>
                <c:pt idx="1">
                  <c:v>5.4</c:v>
                </c:pt>
                <c:pt idx="2">
                  <c:v>6</c:v>
                </c:pt>
                <c:pt idx="3">
                  <c:v>8</c:v>
                </c:pt>
              </c:numCache>
            </c:numRef>
          </c:val>
          <c:extLst xmlns:c16r2="http://schemas.microsoft.com/office/drawing/2015/06/chart">
            <c:ext xmlns:c16="http://schemas.microsoft.com/office/drawing/2014/chart" uri="{C3380CC4-5D6E-409C-BE32-E72D297353CC}">
              <c16:uniqueId val="{00000002-4D0E-43BA-AD38-0350FCEDB713}"/>
            </c:ext>
          </c:extLst>
        </c:ser>
        <c:dLbls>
          <c:showLegendKey val="0"/>
          <c:showVal val="0"/>
          <c:showCatName val="0"/>
          <c:showSerName val="0"/>
          <c:showPercent val="0"/>
          <c:showBubbleSize val="0"/>
        </c:dLbls>
        <c:gapWidth val="219"/>
        <c:overlap val="-27"/>
        <c:axId val="-1535038208"/>
        <c:axId val="-1535034400"/>
      </c:barChart>
      <c:catAx>
        <c:axId val="-1535038208"/>
        <c:scaling>
          <c:orientation val="minMax"/>
        </c:scaling>
        <c:delete val="1"/>
        <c:axPos val="b"/>
        <c:numFmt formatCode="General" sourceLinked="1"/>
        <c:majorTickMark val="out"/>
        <c:minorTickMark val="none"/>
        <c:tickLblPos val="nextTo"/>
        <c:crossAx val="-1535034400"/>
        <c:crosses val="autoZero"/>
        <c:auto val="1"/>
        <c:lblAlgn val="ctr"/>
        <c:lblOffset val="100"/>
        <c:noMultiLvlLbl val="0"/>
      </c:catAx>
      <c:valAx>
        <c:axId val="-1535034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35038208"/>
        <c:crosses val="autoZero"/>
        <c:crossBetween val="between"/>
      </c:valAx>
      <c:spPr>
        <a:noFill/>
        <a:ln w="25400">
          <a:noFill/>
        </a:ln>
        <a:effectLst/>
      </c:spPr>
    </c:plotArea>
    <c:legend>
      <c:legendPos val="r"/>
      <c:layout>
        <c:manualLayout>
          <c:xMode val="edge"/>
          <c:yMode val="edge"/>
          <c:x val="0.17692925660072314"/>
          <c:y val="0.91715668319621313"/>
          <c:w val="0.6324518789216419"/>
          <c:h val="7.9861424170705103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219076562322274E-2"/>
          <c:y val="6.5785583029046232E-2"/>
          <c:w val="0.92956184687535548"/>
          <c:h val="0.83817998400253468"/>
        </c:manualLayout>
      </c:layout>
      <c:barChart>
        <c:barDir val="bar"/>
        <c:grouping val="clustered"/>
        <c:varyColors val="0"/>
        <c:ser>
          <c:idx val="0"/>
          <c:order val="0"/>
          <c:tx>
            <c:strRef>
              <c:f>Sheet1!$B$1</c:f>
              <c:strCache>
                <c:ptCount val="1"/>
                <c:pt idx="0">
                  <c:v>系列 1</c:v>
                </c:pt>
              </c:strCache>
            </c:strRef>
          </c:tx>
          <c:spPr>
            <a:pattFill prst="wdUpDiag">
              <a:fgClr>
                <a:schemeClr val="accent1"/>
              </a:fgClr>
              <a:bgClr>
                <a:schemeClr val="bg1"/>
              </a:bgClr>
            </a:pattFill>
            <a:ln>
              <a:solidFill>
                <a:schemeClr val="accent1"/>
              </a:solid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9C9B-4A5D-8F86-CC7D48B9452A}"/>
            </c:ext>
          </c:extLst>
        </c:ser>
        <c:ser>
          <c:idx val="1"/>
          <c:order val="1"/>
          <c:tx>
            <c:strRef>
              <c:f>Sheet1!$C$1</c:f>
              <c:strCache>
                <c:ptCount val="1"/>
                <c:pt idx="0">
                  <c:v>系列 2</c:v>
                </c:pt>
              </c:strCache>
            </c:strRef>
          </c:tx>
          <c:spPr>
            <a:pattFill prst="pct90">
              <a:fgClr>
                <a:schemeClr val="accent2"/>
              </a:fgClr>
              <a:bgClr>
                <a:schemeClr val="bg1"/>
              </a:bgClr>
            </a:patt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9C9B-4A5D-8F86-CC7D48B9452A}"/>
            </c:ext>
          </c:extLst>
        </c:ser>
        <c:ser>
          <c:idx val="2"/>
          <c:order val="2"/>
          <c:tx>
            <c:strRef>
              <c:f>Sheet1!$D$1</c:f>
              <c:strCache>
                <c:ptCount val="1"/>
                <c:pt idx="0">
                  <c:v>系列 3</c:v>
                </c:pt>
              </c:strCache>
            </c:strRef>
          </c:tx>
          <c:spPr>
            <a:pattFill prst="dkVert">
              <a:fgClr>
                <a:schemeClr val="accent3">
                  <a:lumMod val="75000"/>
                </a:schemeClr>
              </a:fgClr>
              <a:bgClr>
                <a:schemeClr val="bg1"/>
              </a:bgClr>
            </a:pattFill>
            <a:ln>
              <a:solidFill>
                <a:schemeClr val="accent3">
                  <a:lumMod val="75000"/>
                </a:schemeClr>
              </a:solid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9C9B-4A5D-8F86-CC7D48B9452A}"/>
            </c:ext>
          </c:extLst>
        </c:ser>
        <c:dLbls>
          <c:showLegendKey val="0"/>
          <c:showVal val="0"/>
          <c:showCatName val="0"/>
          <c:showSerName val="0"/>
          <c:showPercent val="0"/>
          <c:showBubbleSize val="0"/>
        </c:dLbls>
        <c:gapWidth val="225"/>
        <c:overlap val="-16"/>
        <c:axId val="-1535034944"/>
        <c:axId val="-1535033312"/>
      </c:barChart>
      <c:catAx>
        <c:axId val="-1535034944"/>
        <c:scaling>
          <c:orientation val="minMax"/>
        </c:scaling>
        <c:delete val="1"/>
        <c:axPos val="l"/>
        <c:numFmt formatCode="General" sourceLinked="1"/>
        <c:majorTickMark val="none"/>
        <c:minorTickMark val="none"/>
        <c:tickLblPos val="nextTo"/>
        <c:crossAx val="-1535033312"/>
        <c:crosses val="autoZero"/>
        <c:auto val="1"/>
        <c:lblAlgn val="ctr"/>
        <c:lblOffset val="100"/>
        <c:noMultiLvlLbl val="0"/>
      </c:catAx>
      <c:valAx>
        <c:axId val="-1535033312"/>
        <c:scaling>
          <c:orientation val="minMax"/>
          <c:max val="4"/>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35034944"/>
        <c:crosses val="autoZero"/>
        <c:crossBetween val="between"/>
      </c:valAx>
      <c:spPr>
        <a:noFill/>
        <a:ln>
          <a:noFill/>
        </a:ln>
        <a:effectLst/>
      </c:spPr>
    </c:plotArea>
    <c:legend>
      <c:legendPos val="b"/>
      <c:layout>
        <c:manualLayout>
          <c:xMode val="edge"/>
          <c:yMode val="edge"/>
          <c:x val="0.14747898383551442"/>
          <c:y val="2.840132831624707E-3"/>
          <c:w val="0.70504183789238506"/>
          <c:h val="6.9374491770623867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276-4E81-BA8A-0B5A7408060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276-4E81-BA8A-0B5A7408060D}"/>
              </c:ext>
            </c:extLst>
          </c:dPt>
          <c:cat>
            <c:strRef>
              <c:f>Sheet1!$A$2:$A$3</c:f>
              <c:strCache>
                <c:ptCount val="2"/>
                <c:pt idx="0">
                  <c:v>A</c:v>
                </c:pt>
                <c:pt idx="1">
                  <c:v>B</c:v>
                </c:pt>
              </c:strCache>
            </c:strRef>
          </c:cat>
          <c:val>
            <c:numRef>
              <c:f>Sheet1!$B$2:$B$3</c:f>
              <c:numCache>
                <c:formatCode>0%</c:formatCode>
                <c:ptCount val="2"/>
                <c:pt idx="0">
                  <c:v>0.3</c:v>
                </c:pt>
                <c:pt idx="1">
                  <c:v>0.7</c:v>
                </c:pt>
              </c:numCache>
            </c:numRef>
          </c:val>
          <c:extLst xmlns:c16r2="http://schemas.microsoft.com/office/drawing/2015/06/chart">
            <c:ext xmlns:c16="http://schemas.microsoft.com/office/drawing/2014/chart" uri="{C3380CC4-5D6E-409C-BE32-E72D297353CC}">
              <c16:uniqueId val="{00000004-0276-4E81-BA8A-0B5A7408060D}"/>
            </c:ext>
          </c:extLst>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extLst xmlns:c16r2="http://schemas.microsoft.com/office/drawing/2015/06/chart">
              <c:ext xmlns:c16="http://schemas.microsoft.com/office/drawing/2014/chart" uri="{C3380CC4-5D6E-409C-BE32-E72D297353CC}">
                <c16:uniqueId val="{00000005-0276-4E81-BA8A-0B5A7408060D}"/>
              </c:ext>
            </c:extLst>
          </c:dPt>
          <c:dLbls>
            <c:dLbl>
              <c:idx val="0"/>
              <c:tx>
                <c:rich>
                  <a:bodyPr/>
                  <a:lstStyle/>
                  <a:p>
                    <a:fld id="{B55624FE-11D8-42DF-BC30-4D164BA052F0}" type="CELLRANGE">
                      <a:rPr lang="en-US" altLang="zh-CN">
                        <a:latin typeface="Impact" panose="020B0806030902050204" pitchFamily="34" charset="0"/>
                      </a:rPr>
                      <a:pPr/>
                      <a:t>[CELLRANGE]</a:t>
                    </a:fld>
                    <a:endParaRPr lang="zh-CN" altLang="en-US"/>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0276-4E81-BA8A-0B5A7408060D}"/>
                </c:ext>
                <c:ext xmlns:c15="http://schemas.microsoft.com/office/drawing/2012/chart" uri="{CE6537A1-D6FC-4f65-9D91-7224C49458BB}">
                  <c15:dlblFieldTable/>
                  <c15:showDataLabelsRange val="1"/>
                </c:ext>
              </c:extLst>
            </c:dLbl>
            <c:spPr>
              <a:noFill/>
              <a:ln>
                <a:noFill/>
              </a:ln>
              <a:effectLst/>
            </c:spPr>
            <c:txPr>
              <a:bodyPr rot="0" spcFirstLastPara="1" vertOverflow="ellipsis" vert="horz" wrap="square" anchor="ctr" anchorCtr="1"/>
              <a:lstStyle/>
              <a:p>
                <a:pPr>
                  <a:defRPr sz="4400" b="0" i="0" u="none" strike="noStrike" kern="1200" baseline="0">
                    <a:solidFill>
                      <a:schemeClr val="tx1">
                        <a:lumMod val="75000"/>
                        <a:lumOff val="25000"/>
                      </a:schemeClr>
                    </a:solidFill>
                    <a:latin typeface="Microsoft YaHei" panose="020B0503020204020204" pitchFamily="34" charset="-122"/>
                    <a:ea typeface="Microsoft YaHei" panose="020B0503020204020204" pitchFamily="34" charset="-122"/>
                    <a:cs typeface="+mn-cs"/>
                  </a:defRPr>
                </a:pPr>
                <a:endParaRPr lang="zh-CN"/>
              </a:p>
            </c:txPr>
            <c:dLblPos val="ctr"/>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xmlns:c16r2="http://schemas.microsoft.com/office/drawing/2015/06/chart">
            <c:ext xmlns:c16="http://schemas.microsoft.com/office/drawing/2014/chart" uri="{C3380CC4-5D6E-409C-BE32-E72D297353CC}">
              <c16:uniqueId val="{00000006-0276-4E81-BA8A-0B5A7408060D}"/>
            </c:ext>
            <c:ext xmlns:c15="http://schemas.microsoft.com/office/drawing/2012/chart" uri="{02D57815-91ED-43cb-92C2-25804820EDAC}">
              <c15:datalabelsRange>
                <c15:f>Sheet1!$B$2</c15:f>
                <c15:dlblRangeCache>
                  <c:ptCount val="1"/>
                  <c:pt idx="0">
                    <c:v>30%</c:v>
                  </c:pt>
                </c15:dlblRangeCache>
              </c15:datalabelsRange>
            </c:ext>
          </c:extLst>
        </c:ser>
        <c:dLbls>
          <c:showLegendKey val="0"/>
          <c:showVal val="0"/>
          <c:showCatName val="0"/>
          <c:showSerName val="0"/>
          <c:showPercent val="0"/>
          <c:showBubbleSize val="0"/>
        </c:dLbls>
        <c:axId val="-1283476592"/>
        <c:axId val="-1283469520"/>
      </c:scatterChart>
      <c:valAx>
        <c:axId val="-1283469520"/>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76592"/>
        <c:crosses val="autoZero"/>
        <c:crossBetween val="midCat"/>
      </c:valAx>
      <c:valAx>
        <c:axId val="-1283476592"/>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69520"/>
        <c:crosses val="autoZero"/>
        <c:crossBetween val="midCat"/>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dPt>
            <c:idx val="0"/>
            <c:bubble3D val="0"/>
            <c:spPr>
              <a:solidFill>
                <a:schemeClr val="accent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0276-4E81-BA8A-0B5A7408060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276-4E81-BA8A-0B5A7408060D}"/>
              </c:ext>
            </c:extLst>
          </c:dPt>
          <c:cat>
            <c:strRef>
              <c:f>Sheet1!$A$2:$A$3</c:f>
              <c:strCache>
                <c:ptCount val="2"/>
                <c:pt idx="0">
                  <c:v>A</c:v>
                </c:pt>
                <c:pt idx="1">
                  <c:v>B</c:v>
                </c:pt>
              </c:strCache>
            </c:strRef>
          </c:cat>
          <c:val>
            <c:numRef>
              <c:f>Sheet1!$B$2:$B$3</c:f>
              <c:numCache>
                <c:formatCode>0%</c:formatCode>
                <c:ptCount val="2"/>
                <c:pt idx="0">
                  <c:v>0.46</c:v>
                </c:pt>
                <c:pt idx="1">
                  <c:v>0.54</c:v>
                </c:pt>
              </c:numCache>
            </c:numRef>
          </c:val>
          <c:extLst xmlns:c16r2="http://schemas.microsoft.com/office/drawing/2015/06/chart">
            <c:ext xmlns:c16="http://schemas.microsoft.com/office/drawing/2014/chart" uri="{C3380CC4-5D6E-409C-BE32-E72D297353CC}">
              <c16:uniqueId val="{00000004-0276-4E81-BA8A-0B5A7408060D}"/>
            </c:ext>
          </c:extLst>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extLst xmlns:c16r2="http://schemas.microsoft.com/office/drawing/2015/06/chart">
              <c:ext xmlns:c16="http://schemas.microsoft.com/office/drawing/2014/chart" uri="{C3380CC4-5D6E-409C-BE32-E72D297353CC}">
                <c16:uniqueId val="{00000005-0276-4E81-BA8A-0B5A7408060D}"/>
              </c:ext>
            </c:extLst>
          </c:dPt>
          <c:dLbls>
            <c:dLbl>
              <c:idx val="0"/>
              <c:tx>
                <c:rich>
                  <a:bodyPr/>
                  <a:lstStyle/>
                  <a:p>
                    <a:fld id="{B55624FE-11D8-42DF-BC30-4D164BA052F0}" type="CELLRANGE">
                      <a:rPr lang="en-US" altLang="zh-CN">
                        <a:latin typeface="Impact" panose="020B0806030902050204" pitchFamily="34" charset="0"/>
                      </a:rPr>
                      <a:pPr/>
                      <a:t>[CELLRANGE]</a:t>
                    </a:fld>
                    <a:endParaRPr lang="zh-CN" altLang="en-US"/>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0276-4E81-BA8A-0B5A7408060D}"/>
                </c:ext>
                <c:ext xmlns:c15="http://schemas.microsoft.com/office/drawing/2012/chart" uri="{CE6537A1-D6FC-4f65-9D91-7224C49458BB}">
                  <c15:dlblFieldTable/>
                  <c15:showDataLabelsRange val="1"/>
                </c:ext>
              </c:extLst>
            </c:dLbl>
            <c:spPr>
              <a:noFill/>
              <a:ln>
                <a:noFill/>
              </a:ln>
              <a:effectLst/>
            </c:spPr>
            <c:txPr>
              <a:bodyPr rot="0" spcFirstLastPara="1" vertOverflow="ellipsis" vert="horz" wrap="square" anchor="ctr" anchorCtr="1"/>
              <a:lstStyle/>
              <a:p>
                <a:pPr>
                  <a:defRPr sz="4400" b="0" i="0" u="none" strike="noStrike" kern="1200" baseline="0">
                    <a:solidFill>
                      <a:schemeClr val="tx1">
                        <a:lumMod val="75000"/>
                        <a:lumOff val="25000"/>
                      </a:schemeClr>
                    </a:solidFill>
                    <a:latin typeface="Microsoft YaHei" panose="020B0503020204020204" pitchFamily="34" charset="-122"/>
                    <a:ea typeface="Microsoft YaHei" panose="020B0503020204020204" pitchFamily="34" charset="-122"/>
                    <a:cs typeface="+mn-cs"/>
                  </a:defRPr>
                </a:pPr>
                <a:endParaRPr lang="zh-CN"/>
              </a:p>
            </c:txPr>
            <c:dLblPos val="ctr"/>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xmlns:c16r2="http://schemas.microsoft.com/office/drawing/2015/06/chart">
            <c:ext xmlns:c16="http://schemas.microsoft.com/office/drawing/2014/chart" uri="{C3380CC4-5D6E-409C-BE32-E72D297353CC}">
              <c16:uniqueId val="{00000006-0276-4E81-BA8A-0B5A7408060D}"/>
            </c:ext>
            <c:ext xmlns:c15="http://schemas.microsoft.com/office/drawing/2012/chart" uri="{02D57815-91ED-43cb-92C2-25804820EDAC}">
              <c15:datalabelsRange>
                <c15:f>Sheet1!$B$2</c15:f>
                <c15:dlblRangeCache>
                  <c:ptCount val="1"/>
                  <c:pt idx="0">
                    <c:v>46%</c:v>
                  </c:pt>
                </c15:dlblRangeCache>
              </c15:datalabelsRange>
            </c:ext>
          </c:extLst>
        </c:ser>
        <c:dLbls>
          <c:showLegendKey val="0"/>
          <c:showVal val="0"/>
          <c:showCatName val="0"/>
          <c:showSerName val="0"/>
          <c:showPercent val="0"/>
          <c:showBubbleSize val="0"/>
        </c:dLbls>
        <c:axId val="-1283472784"/>
        <c:axId val="-1283468976"/>
      </c:scatterChart>
      <c:valAx>
        <c:axId val="-1283468976"/>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72784"/>
        <c:crosses val="autoZero"/>
        <c:crossBetween val="midCat"/>
      </c:valAx>
      <c:valAx>
        <c:axId val="-1283472784"/>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68976"/>
        <c:crosses val="autoZero"/>
        <c:crossBetween val="midCat"/>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dPt>
            <c:idx val="0"/>
            <c:bubble3D val="0"/>
            <c:spPr>
              <a:solidFill>
                <a:schemeClr val="accent3">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0276-4E81-BA8A-0B5A7408060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276-4E81-BA8A-0B5A7408060D}"/>
              </c:ext>
            </c:extLst>
          </c:dPt>
          <c:cat>
            <c:strRef>
              <c:f>Sheet1!$A$2:$A$3</c:f>
              <c:strCache>
                <c:ptCount val="2"/>
                <c:pt idx="0">
                  <c:v>A</c:v>
                </c:pt>
                <c:pt idx="1">
                  <c:v>B</c:v>
                </c:pt>
              </c:strCache>
            </c:strRef>
          </c:cat>
          <c:val>
            <c:numRef>
              <c:f>Sheet1!$B$2:$B$3</c:f>
              <c:numCache>
                <c:formatCode>0%</c:formatCode>
                <c:ptCount val="2"/>
                <c:pt idx="0">
                  <c:v>0.72</c:v>
                </c:pt>
                <c:pt idx="1">
                  <c:v>0.28000000000000003</c:v>
                </c:pt>
              </c:numCache>
            </c:numRef>
          </c:val>
          <c:extLst xmlns:c16r2="http://schemas.microsoft.com/office/drawing/2015/06/chart">
            <c:ext xmlns:c16="http://schemas.microsoft.com/office/drawing/2014/chart" uri="{C3380CC4-5D6E-409C-BE32-E72D297353CC}">
              <c16:uniqueId val="{00000004-0276-4E81-BA8A-0B5A7408060D}"/>
            </c:ext>
          </c:extLst>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extLst xmlns:c16r2="http://schemas.microsoft.com/office/drawing/2015/06/chart">
              <c:ext xmlns:c16="http://schemas.microsoft.com/office/drawing/2014/chart" uri="{C3380CC4-5D6E-409C-BE32-E72D297353CC}">
                <c16:uniqueId val="{00000005-0276-4E81-BA8A-0B5A7408060D}"/>
              </c:ext>
            </c:extLst>
          </c:dPt>
          <c:dLbls>
            <c:dLbl>
              <c:idx val="0"/>
              <c:tx>
                <c:rich>
                  <a:bodyPr/>
                  <a:lstStyle/>
                  <a:p>
                    <a:fld id="{B55624FE-11D8-42DF-BC30-4D164BA052F0}" type="CELLRANGE">
                      <a:rPr lang="en-US" altLang="zh-CN">
                        <a:latin typeface="Impact" panose="020B0806030902050204" pitchFamily="34" charset="0"/>
                      </a:rPr>
                      <a:pPr/>
                      <a:t>[CELLRANGE]</a:t>
                    </a:fld>
                    <a:endParaRPr lang="zh-CN" altLang="en-US"/>
                  </a:p>
                </c:rich>
              </c:tx>
              <c:dLblPos val="ct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0276-4E81-BA8A-0B5A7408060D}"/>
                </c:ext>
                <c:ext xmlns:c15="http://schemas.microsoft.com/office/drawing/2012/chart" uri="{CE6537A1-D6FC-4f65-9D91-7224C49458BB}">
                  <c15:dlblFieldTable/>
                  <c15:showDataLabelsRange val="1"/>
                </c:ext>
              </c:extLst>
            </c:dLbl>
            <c:spPr>
              <a:noFill/>
              <a:ln>
                <a:noFill/>
              </a:ln>
              <a:effectLst/>
            </c:spPr>
            <c:txPr>
              <a:bodyPr rot="0" spcFirstLastPara="1" vertOverflow="ellipsis" vert="horz" wrap="square" anchor="ctr" anchorCtr="1"/>
              <a:lstStyle/>
              <a:p>
                <a:pPr>
                  <a:defRPr sz="4400" b="0" i="0" u="none" strike="noStrike" kern="1200" baseline="0">
                    <a:solidFill>
                      <a:schemeClr val="tx1">
                        <a:lumMod val="75000"/>
                        <a:lumOff val="25000"/>
                      </a:schemeClr>
                    </a:solidFill>
                    <a:latin typeface="Microsoft YaHei" panose="020B0503020204020204" pitchFamily="34" charset="-122"/>
                    <a:ea typeface="Microsoft YaHei" panose="020B0503020204020204" pitchFamily="34" charset="-122"/>
                    <a:cs typeface="+mn-cs"/>
                  </a:defRPr>
                </a:pPr>
                <a:endParaRPr lang="zh-CN"/>
              </a:p>
            </c:txPr>
            <c:dLblPos val="ctr"/>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xmlns:c16r2="http://schemas.microsoft.com/office/drawing/2015/06/chart">
            <c:ext xmlns:c16="http://schemas.microsoft.com/office/drawing/2014/chart" uri="{C3380CC4-5D6E-409C-BE32-E72D297353CC}">
              <c16:uniqueId val="{00000006-0276-4E81-BA8A-0B5A7408060D}"/>
            </c:ext>
            <c:ext xmlns:c15="http://schemas.microsoft.com/office/drawing/2012/chart" uri="{02D57815-91ED-43cb-92C2-25804820EDAC}">
              <c15:datalabelsRange>
                <c15:f>Sheet1!$B$2</c15:f>
                <c15:dlblRangeCache>
                  <c:ptCount val="1"/>
                  <c:pt idx="0">
                    <c:v>72%</c:v>
                  </c:pt>
                </c15:dlblRangeCache>
              </c15:datalabelsRange>
            </c:ext>
          </c:extLst>
        </c:ser>
        <c:dLbls>
          <c:showLegendKey val="0"/>
          <c:showVal val="0"/>
          <c:showCatName val="0"/>
          <c:showSerName val="0"/>
          <c:showPercent val="0"/>
          <c:showBubbleSize val="0"/>
        </c:dLbls>
        <c:axId val="-1283468432"/>
        <c:axId val="-1283479856"/>
      </c:scatterChart>
      <c:valAx>
        <c:axId val="-1283479856"/>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68432"/>
        <c:crosses val="autoZero"/>
        <c:crossBetween val="midCat"/>
      </c:valAx>
      <c:valAx>
        <c:axId val="-1283468432"/>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83479856"/>
        <c:crosses val="autoZero"/>
        <c:crossBetween val="midCat"/>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47737D-7478-42E8-8199-3E13C3467051}"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CCF04DF4-69D4-431E-A9FD-0E655C92FB43}">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B</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A87B4FE1-2F92-42AA-BF31-B1B289060FF7}" type="parTrans" cxnId="{83F4B293-3E31-4B8B-B68F-AA8F10117DFC}">
      <dgm:prSet/>
      <dgm:spPr/>
      <dgm:t>
        <a:bodyPr/>
        <a:lstStyle/>
        <a:p>
          <a:endParaRPr lang="zh-CN" altLang="en-US">
            <a:solidFill>
              <a:schemeClr val="tx1">
                <a:lumMod val="75000"/>
                <a:lumOff val="25000"/>
              </a:schemeClr>
            </a:solidFill>
            <a:latin typeface="+mj-ea"/>
            <a:ea typeface="+mj-ea"/>
          </a:endParaRPr>
        </a:p>
      </dgm:t>
    </dgm:pt>
    <dgm:pt modelId="{D25687D0-297B-47CE-BA56-574F201B6E42}" type="sibTrans" cxnId="{83F4B293-3E31-4B8B-B68F-AA8F10117DFC}">
      <dgm:prSet custT="1"/>
      <dgm:spPr>
        <a:gradFill flip="none" rotWithShape="1">
          <a:gsLst>
            <a:gs pos="0">
              <a:srgbClr val="00AA9A"/>
            </a:gs>
            <a:gs pos="100000">
              <a:srgbClr val="00AA9A">
                <a:lumMod val="75000"/>
                <a:alpha val="0"/>
              </a:srgbClr>
            </a:gs>
          </a:gsLst>
          <a:lin ang="10800000" scaled="1"/>
          <a:tileRect/>
        </a:gradFill>
        <a:ln>
          <a:noFill/>
        </a:ln>
        <a:effectLst/>
      </dgm:spPr>
      <dgm:t>
        <a:bodyPr spcFirstLastPara="0" vert="horz" wrap="square" lIns="0" tIns="0" rIns="0" bIns="0" numCol="1" spcCol="1270" anchor="ctr" anchorCtr="0"/>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gm:t>
    </dgm:pt>
    <dgm:pt modelId="{8391EAAD-8317-452F-A782-C63586883884}">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C</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EC43A4BC-54BD-42F4-9688-47E31EC1D54F}" type="parTrans" cxnId="{5C84F879-A07E-48E5-906E-DABF6BE44D11}">
      <dgm:prSet/>
      <dgm:spPr/>
      <dgm:t>
        <a:bodyPr/>
        <a:lstStyle/>
        <a:p>
          <a:endParaRPr lang="zh-CN" altLang="en-US">
            <a:solidFill>
              <a:schemeClr val="tx1">
                <a:lumMod val="75000"/>
                <a:lumOff val="25000"/>
              </a:schemeClr>
            </a:solidFill>
            <a:latin typeface="+mj-ea"/>
            <a:ea typeface="+mj-ea"/>
          </a:endParaRPr>
        </a:p>
      </dgm:t>
    </dgm:pt>
    <dgm:pt modelId="{18759622-C2F4-4AD1-9B78-95C0A0B47821}" type="sibTrans" cxnId="{5C84F879-A07E-48E5-906E-DABF6BE44D11}">
      <dgm:prSet custT="1"/>
      <dgm:spPr>
        <a:gradFill flip="none" rotWithShape="1">
          <a:gsLst>
            <a:gs pos="0">
              <a:srgbClr val="00AA9A"/>
            </a:gs>
            <a:gs pos="100000">
              <a:srgbClr val="00AA9A">
                <a:lumMod val="75000"/>
                <a:alpha val="0"/>
              </a:srgbClr>
            </a:gs>
          </a:gsLst>
          <a:lin ang="10800000" scaled="1"/>
          <a:tileRect/>
        </a:gradFill>
        <a:ln>
          <a:noFill/>
        </a:ln>
        <a:effectLst/>
      </dgm:spPr>
      <dgm:t>
        <a:bodyPr spcFirstLastPara="0" vert="horz" wrap="square" lIns="0" tIns="0" rIns="0" bIns="0" numCol="1" spcCol="1270" anchor="ctr" anchorCtr="0"/>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gm:t>
    </dgm:pt>
    <dgm:pt modelId="{9C6CE360-15E9-479E-BD4F-E53F7864A047}">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A</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46928429-3F26-4C22-BF03-6EF4E50A15D8}" type="parTrans" cxnId="{BE1AB29B-F1E0-4418-9E0B-5934D784101D}">
      <dgm:prSet/>
      <dgm:spPr/>
      <dgm:t>
        <a:bodyPr/>
        <a:lstStyle/>
        <a:p>
          <a:endParaRPr lang="zh-CN" altLang="en-US">
            <a:solidFill>
              <a:schemeClr val="tx1">
                <a:lumMod val="75000"/>
                <a:lumOff val="25000"/>
              </a:schemeClr>
            </a:solidFill>
            <a:latin typeface="+mj-ea"/>
            <a:ea typeface="+mj-ea"/>
          </a:endParaRPr>
        </a:p>
      </dgm:t>
    </dgm:pt>
    <dgm:pt modelId="{FA861462-73F5-4432-A0E6-2DED904D004A}" type="sibTrans" cxnId="{BE1AB29B-F1E0-4418-9E0B-5934D784101D}">
      <dgm:prSet/>
      <dgm:spPr>
        <a:gradFill flip="none" rotWithShape="1">
          <a:gsLst>
            <a:gs pos="0">
              <a:schemeClr val="accent1"/>
            </a:gs>
            <a:gs pos="100000">
              <a:schemeClr val="accent1">
                <a:lumMod val="75000"/>
                <a:alpha val="0"/>
              </a:schemeClr>
            </a:gs>
          </a:gsLst>
          <a:lin ang="10800000" scaled="1"/>
          <a:tileRect/>
        </a:gradFill>
      </dgm:spPr>
      <dgm:t>
        <a:bodyPr/>
        <a:lstStyle/>
        <a:p>
          <a:endParaRPr lang="zh-CN" altLang="en-US">
            <a:solidFill>
              <a:schemeClr val="tx1">
                <a:lumMod val="75000"/>
                <a:lumOff val="25000"/>
              </a:schemeClr>
            </a:solidFill>
            <a:latin typeface="+mj-ea"/>
            <a:ea typeface="+mj-ea"/>
          </a:endParaRPr>
        </a:p>
      </dgm:t>
    </dgm:pt>
    <dgm:pt modelId="{CC1D7669-0DC4-49D9-8043-E4CF084CAA0A}" type="pres">
      <dgm:prSet presAssocID="{DD47737D-7478-42E8-8199-3E13C3467051}" presName="cycle" presStyleCnt="0">
        <dgm:presLayoutVars>
          <dgm:dir/>
          <dgm:resizeHandles val="exact"/>
        </dgm:presLayoutVars>
      </dgm:prSet>
      <dgm:spPr/>
      <dgm:t>
        <a:bodyPr/>
        <a:lstStyle/>
        <a:p>
          <a:endParaRPr lang="zh-CN" altLang="en-US"/>
        </a:p>
      </dgm:t>
    </dgm:pt>
    <dgm:pt modelId="{6620C1CF-FCB3-424F-A0D4-C2DB5E007D18}" type="pres">
      <dgm:prSet presAssocID="{CCF04DF4-69D4-431E-A9FD-0E655C92FB43}" presName="node" presStyleLbl="node1" presStyleIdx="0" presStyleCnt="3">
        <dgm:presLayoutVars>
          <dgm:bulletEnabled val="1"/>
        </dgm:presLayoutVars>
      </dgm:prSet>
      <dgm:spPr>
        <a:xfrm>
          <a:off x="1281206" y="33"/>
          <a:ext cx="1511982" cy="1511982"/>
        </a:xfrm>
        <a:prstGeom prst="ellipse">
          <a:avLst/>
        </a:prstGeom>
      </dgm:spPr>
      <dgm:t>
        <a:bodyPr/>
        <a:lstStyle/>
        <a:p>
          <a:endParaRPr lang="zh-CN" altLang="en-US"/>
        </a:p>
      </dgm:t>
    </dgm:pt>
    <dgm:pt modelId="{D4A809AF-547A-491D-9C2A-D3B6262C8DCE}" type="pres">
      <dgm:prSet presAssocID="{D25687D0-297B-47CE-BA56-574F201B6E42}" presName="sibTrans" presStyleLbl="sibTrans2D1" presStyleIdx="0" presStyleCnt="3"/>
      <dgm:spPr>
        <a:xfrm rot="3600000">
          <a:off x="2398077" y="1475113"/>
          <a:ext cx="403192" cy="510294"/>
        </a:xfrm>
        <a:prstGeom prst="rightArrow">
          <a:avLst>
            <a:gd name="adj1" fmla="val 60000"/>
            <a:gd name="adj2" fmla="val 50000"/>
          </a:avLst>
        </a:prstGeom>
      </dgm:spPr>
      <dgm:t>
        <a:bodyPr/>
        <a:lstStyle/>
        <a:p>
          <a:endParaRPr lang="zh-CN" altLang="en-US"/>
        </a:p>
      </dgm:t>
    </dgm:pt>
    <dgm:pt modelId="{25C81E51-3F01-46E5-B3B5-AA293C6B861F}" type="pres">
      <dgm:prSet presAssocID="{D25687D0-297B-47CE-BA56-574F201B6E42}" presName="connectorText" presStyleLbl="sibTrans2D1" presStyleIdx="0" presStyleCnt="3"/>
      <dgm:spPr/>
      <dgm:t>
        <a:bodyPr/>
        <a:lstStyle/>
        <a:p>
          <a:endParaRPr lang="zh-CN" altLang="en-US"/>
        </a:p>
      </dgm:t>
    </dgm:pt>
    <dgm:pt modelId="{F911677D-CF90-4EF9-9E52-610F60B89272}" type="pres">
      <dgm:prSet presAssocID="{8391EAAD-8317-452F-A782-C63586883884}" presName="node" presStyleLbl="node1" presStyleIdx="1" presStyleCnt="3">
        <dgm:presLayoutVars>
          <dgm:bulletEnabled val="1"/>
        </dgm:presLayoutVars>
      </dgm:prSet>
      <dgm:spPr>
        <a:xfrm>
          <a:off x="2417568" y="1968269"/>
          <a:ext cx="1511982" cy="1511982"/>
        </a:xfrm>
        <a:prstGeom prst="ellipse">
          <a:avLst/>
        </a:prstGeom>
      </dgm:spPr>
      <dgm:t>
        <a:bodyPr/>
        <a:lstStyle/>
        <a:p>
          <a:endParaRPr lang="zh-CN" altLang="en-US"/>
        </a:p>
      </dgm:t>
    </dgm:pt>
    <dgm:pt modelId="{CF87BAD7-305A-44CC-A0DE-9A91C5711F15}" type="pres">
      <dgm:prSet presAssocID="{18759622-C2F4-4AD1-9B78-95C0A0B47821}" presName="sibTrans" presStyleLbl="sibTrans2D1" presStyleIdx="1" presStyleCnt="3"/>
      <dgm:spPr>
        <a:xfrm rot="10800000">
          <a:off x="1847012" y="2469114"/>
          <a:ext cx="403192" cy="510294"/>
        </a:xfrm>
        <a:prstGeom prst="rightArrow">
          <a:avLst>
            <a:gd name="adj1" fmla="val 60000"/>
            <a:gd name="adj2" fmla="val 50000"/>
          </a:avLst>
        </a:prstGeom>
      </dgm:spPr>
      <dgm:t>
        <a:bodyPr/>
        <a:lstStyle/>
        <a:p>
          <a:endParaRPr lang="zh-CN" altLang="en-US"/>
        </a:p>
      </dgm:t>
    </dgm:pt>
    <dgm:pt modelId="{95BD235F-7784-4AD7-8616-7F2F5837C1BF}" type="pres">
      <dgm:prSet presAssocID="{18759622-C2F4-4AD1-9B78-95C0A0B47821}" presName="connectorText" presStyleLbl="sibTrans2D1" presStyleIdx="1" presStyleCnt="3"/>
      <dgm:spPr/>
      <dgm:t>
        <a:bodyPr/>
        <a:lstStyle/>
        <a:p>
          <a:endParaRPr lang="zh-CN" altLang="en-US"/>
        </a:p>
      </dgm:t>
    </dgm:pt>
    <dgm:pt modelId="{612E7028-F370-44A3-A1E9-8A2B73893FD3}" type="pres">
      <dgm:prSet presAssocID="{9C6CE360-15E9-479E-BD4F-E53F7864A047}" presName="node" presStyleLbl="node1" presStyleIdx="2" presStyleCnt="3">
        <dgm:presLayoutVars>
          <dgm:bulletEnabled val="1"/>
        </dgm:presLayoutVars>
      </dgm:prSet>
      <dgm:spPr>
        <a:xfrm>
          <a:off x="144844" y="1968269"/>
          <a:ext cx="1511982" cy="1511982"/>
        </a:xfrm>
        <a:prstGeom prst="ellipse">
          <a:avLst/>
        </a:prstGeom>
      </dgm:spPr>
      <dgm:t>
        <a:bodyPr/>
        <a:lstStyle/>
        <a:p>
          <a:endParaRPr lang="zh-CN" altLang="en-US"/>
        </a:p>
      </dgm:t>
    </dgm:pt>
    <dgm:pt modelId="{153F9A3B-D415-4C66-8154-8DF05135DFEA}" type="pres">
      <dgm:prSet presAssocID="{FA861462-73F5-4432-A0E6-2DED904D004A}" presName="sibTrans" presStyleLbl="sibTrans2D1" presStyleIdx="2" presStyleCnt="3"/>
      <dgm:spPr/>
      <dgm:t>
        <a:bodyPr/>
        <a:lstStyle/>
        <a:p>
          <a:endParaRPr lang="zh-CN" altLang="en-US"/>
        </a:p>
      </dgm:t>
    </dgm:pt>
    <dgm:pt modelId="{9DB98E4A-69AD-418D-919B-EA8448E4B2C4}" type="pres">
      <dgm:prSet presAssocID="{FA861462-73F5-4432-A0E6-2DED904D004A}" presName="connectorText" presStyleLbl="sibTrans2D1" presStyleIdx="2" presStyleCnt="3"/>
      <dgm:spPr/>
      <dgm:t>
        <a:bodyPr/>
        <a:lstStyle/>
        <a:p>
          <a:endParaRPr lang="zh-CN" altLang="en-US"/>
        </a:p>
      </dgm:t>
    </dgm:pt>
  </dgm:ptLst>
  <dgm:cxnLst>
    <dgm:cxn modelId="{8F12ADAC-92EF-4FEA-8DFD-DD9653B37543}" type="presOf" srcId="{D25687D0-297B-47CE-BA56-574F201B6E42}" destId="{25C81E51-3F01-46E5-B3B5-AA293C6B861F}" srcOrd="1" destOrd="0" presId="urn:microsoft.com/office/officeart/2005/8/layout/cycle2"/>
    <dgm:cxn modelId="{A219921D-62E3-4B02-8296-1DCFF049CECA}" type="presOf" srcId="{FA861462-73F5-4432-A0E6-2DED904D004A}" destId="{153F9A3B-D415-4C66-8154-8DF05135DFEA}" srcOrd="0" destOrd="0" presId="urn:microsoft.com/office/officeart/2005/8/layout/cycle2"/>
    <dgm:cxn modelId="{C70F926E-ECFC-48EB-A2EE-0B5A228C87EB}" type="presOf" srcId="{18759622-C2F4-4AD1-9B78-95C0A0B47821}" destId="{CF87BAD7-305A-44CC-A0DE-9A91C5711F15}" srcOrd="0" destOrd="0" presId="urn:microsoft.com/office/officeart/2005/8/layout/cycle2"/>
    <dgm:cxn modelId="{D6F892D1-C474-474A-9D63-D69291C263BF}" type="presOf" srcId="{CCF04DF4-69D4-431E-A9FD-0E655C92FB43}" destId="{6620C1CF-FCB3-424F-A0D4-C2DB5E007D18}" srcOrd="0" destOrd="0" presId="urn:microsoft.com/office/officeart/2005/8/layout/cycle2"/>
    <dgm:cxn modelId="{A7300D99-3CC6-4173-8FAF-961810FC58C6}" type="presOf" srcId="{DD47737D-7478-42E8-8199-3E13C3467051}" destId="{CC1D7669-0DC4-49D9-8043-E4CF084CAA0A}" srcOrd="0" destOrd="0" presId="urn:microsoft.com/office/officeart/2005/8/layout/cycle2"/>
    <dgm:cxn modelId="{F489012E-B404-4D8F-8D92-DA7A931A788B}" type="presOf" srcId="{9C6CE360-15E9-479E-BD4F-E53F7864A047}" destId="{612E7028-F370-44A3-A1E9-8A2B73893FD3}" srcOrd="0" destOrd="0" presId="urn:microsoft.com/office/officeart/2005/8/layout/cycle2"/>
    <dgm:cxn modelId="{BE1AB29B-F1E0-4418-9E0B-5934D784101D}" srcId="{DD47737D-7478-42E8-8199-3E13C3467051}" destId="{9C6CE360-15E9-479E-BD4F-E53F7864A047}" srcOrd="2" destOrd="0" parTransId="{46928429-3F26-4C22-BF03-6EF4E50A15D8}" sibTransId="{FA861462-73F5-4432-A0E6-2DED904D004A}"/>
    <dgm:cxn modelId="{5C84F879-A07E-48E5-906E-DABF6BE44D11}" srcId="{DD47737D-7478-42E8-8199-3E13C3467051}" destId="{8391EAAD-8317-452F-A782-C63586883884}" srcOrd="1" destOrd="0" parTransId="{EC43A4BC-54BD-42F4-9688-47E31EC1D54F}" sibTransId="{18759622-C2F4-4AD1-9B78-95C0A0B47821}"/>
    <dgm:cxn modelId="{83F4B293-3E31-4B8B-B68F-AA8F10117DFC}" srcId="{DD47737D-7478-42E8-8199-3E13C3467051}" destId="{CCF04DF4-69D4-431E-A9FD-0E655C92FB43}" srcOrd="0" destOrd="0" parTransId="{A87B4FE1-2F92-42AA-BF31-B1B289060FF7}" sibTransId="{D25687D0-297B-47CE-BA56-574F201B6E42}"/>
    <dgm:cxn modelId="{B138FA54-2565-4A03-BB63-7AE3B06E6E45}" type="presOf" srcId="{FA861462-73F5-4432-A0E6-2DED904D004A}" destId="{9DB98E4A-69AD-418D-919B-EA8448E4B2C4}" srcOrd="1" destOrd="0" presId="urn:microsoft.com/office/officeart/2005/8/layout/cycle2"/>
    <dgm:cxn modelId="{7C93C669-FF0E-4BB9-AC06-14DAFA8E069E}" type="presOf" srcId="{8391EAAD-8317-452F-A782-C63586883884}" destId="{F911677D-CF90-4EF9-9E52-610F60B89272}" srcOrd="0" destOrd="0" presId="urn:microsoft.com/office/officeart/2005/8/layout/cycle2"/>
    <dgm:cxn modelId="{E7317B58-F427-4EE4-BBF8-BFA096F1BDAB}" type="presOf" srcId="{D25687D0-297B-47CE-BA56-574F201B6E42}" destId="{D4A809AF-547A-491D-9C2A-D3B6262C8DCE}" srcOrd="0" destOrd="0" presId="urn:microsoft.com/office/officeart/2005/8/layout/cycle2"/>
    <dgm:cxn modelId="{6DDA7614-FBAF-4359-B878-1E03796DD897}" type="presOf" srcId="{18759622-C2F4-4AD1-9B78-95C0A0B47821}" destId="{95BD235F-7784-4AD7-8616-7F2F5837C1BF}" srcOrd="1" destOrd="0" presId="urn:microsoft.com/office/officeart/2005/8/layout/cycle2"/>
    <dgm:cxn modelId="{19191303-679E-4711-9959-C17E492A58B2}" type="presParOf" srcId="{CC1D7669-0DC4-49D9-8043-E4CF084CAA0A}" destId="{6620C1CF-FCB3-424F-A0D4-C2DB5E007D18}" srcOrd="0" destOrd="0" presId="urn:microsoft.com/office/officeart/2005/8/layout/cycle2"/>
    <dgm:cxn modelId="{8AD86B92-F2C7-41D7-B44F-D847D651380F}" type="presParOf" srcId="{CC1D7669-0DC4-49D9-8043-E4CF084CAA0A}" destId="{D4A809AF-547A-491D-9C2A-D3B6262C8DCE}" srcOrd="1" destOrd="0" presId="urn:microsoft.com/office/officeart/2005/8/layout/cycle2"/>
    <dgm:cxn modelId="{A10BF794-B823-4BE3-ACB2-777430A45203}" type="presParOf" srcId="{D4A809AF-547A-491D-9C2A-D3B6262C8DCE}" destId="{25C81E51-3F01-46E5-B3B5-AA293C6B861F}" srcOrd="0" destOrd="0" presId="urn:microsoft.com/office/officeart/2005/8/layout/cycle2"/>
    <dgm:cxn modelId="{1487F191-496B-4354-A65A-E7119924B2C0}" type="presParOf" srcId="{CC1D7669-0DC4-49D9-8043-E4CF084CAA0A}" destId="{F911677D-CF90-4EF9-9E52-610F60B89272}" srcOrd="2" destOrd="0" presId="urn:microsoft.com/office/officeart/2005/8/layout/cycle2"/>
    <dgm:cxn modelId="{D56E05D5-EE40-4D71-A2A8-E1C4548AAD95}" type="presParOf" srcId="{CC1D7669-0DC4-49D9-8043-E4CF084CAA0A}" destId="{CF87BAD7-305A-44CC-A0DE-9A91C5711F15}" srcOrd="3" destOrd="0" presId="urn:microsoft.com/office/officeart/2005/8/layout/cycle2"/>
    <dgm:cxn modelId="{5CF33561-E16D-4B21-BDB2-2EF54275D616}" type="presParOf" srcId="{CF87BAD7-305A-44CC-A0DE-9A91C5711F15}" destId="{95BD235F-7784-4AD7-8616-7F2F5837C1BF}" srcOrd="0" destOrd="0" presId="urn:microsoft.com/office/officeart/2005/8/layout/cycle2"/>
    <dgm:cxn modelId="{1057855C-6308-447E-A378-4880A3403AD6}" type="presParOf" srcId="{CC1D7669-0DC4-49D9-8043-E4CF084CAA0A}" destId="{612E7028-F370-44A3-A1E9-8A2B73893FD3}" srcOrd="4" destOrd="0" presId="urn:microsoft.com/office/officeart/2005/8/layout/cycle2"/>
    <dgm:cxn modelId="{9B686C90-4F94-471F-93B4-85C4FEEFDD20}" type="presParOf" srcId="{CC1D7669-0DC4-49D9-8043-E4CF084CAA0A}" destId="{153F9A3B-D415-4C66-8154-8DF05135DFEA}" srcOrd="5" destOrd="0" presId="urn:microsoft.com/office/officeart/2005/8/layout/cycle2"/>
    <dgm:cxn modelId="{3916CD79-E078-4990-A033-C0E972161CD5}" type="presParOf" srcId="{153F9A3B-D415-4C66-8154-8DF05135DFEA}" destId="{9DB98E4A-69AD-418D-919B-EA8448E4B2C4}"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11EF66-1388-433F-9A6F-5CEAEB3D983A}"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zh-CN" altLang="en-US"/>
        </a:p>
      </dgm:t>
    </dgm:pt>
    <dgm:pt modelId="{D777E68A-559B-4176-A3A4-46C9CA65D32A}">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2</a:t>
          </a:r>
          <a:endParaRPr lang="zh-CN" altLang="en-US" sz="2000" kern="1200" dirty="0">
            <a:solidFill>
              <a:schemeClr val="tx1">
                <a:lumMod val="75000"/>
                <a:lumOff val="25000"/>
              </a:schemeClr>
            </a:solidFill>
            <a:latin typeface="+mn-ea"/>
            <a:ea typeface="+mn-ea"/>
            <a:cs typeface="+mn-cs"/>
          </a:endParaRPr>
        </a:p>
      </dgm:t>
    </dgm:pt>
    <dgm:pt modelId="{7C8DE351-4204-43B7-A729-B29D5610F46C}" type="parTrans" cxnId="{E7216ED0-7CCF-4F5F-97C7-BAA904B27C9C}">
      <dgm:prSet/>
      <dgm:spPr/>
      <dgm:t>
        <a:bodyPr/>
        <a:lstStyle/>
        <a:p>
          <a:endParaRPr lang="zh-CN" altLang="en-US"/>
        </a:p>
      </dgm:t>
    </dgm:pt>
    <dgm:pt modelId="{9D6767FD-2E03-4E59-9301-9846207C1472}" type="sibTrans" cxnId="{E7216ED0-7CCF-4F5F-97C7-BAA904B27C9C}">
      <dgm:prSet/>
      <dgm:spPr/>
      <dgm:t>
        <a:bodyPr/>
        <a:lstStyle/>
        <a:p>
          <a:endParaRPr lang="zh-CN" altLang="en-US"/>
        </a:p>
      </dgm:t>
    </dgm:pt>
    <dgm:pt modelId="{DA479E2F-9A79-4616-B24D-3A362EC04301}">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1</a:t>
          </a:r>
          <a:endParaRPr lang="zh-CN" altLang="en-US" sz="2000" kern="1200" dirty="0">
            <a:solidFill>
              <a:schemeClr val="tx1">
                <a:lumMod val="75000"/>
                <a:lumOff val="25000"/>
              </a:schemeClr>
            </a:solidFill>
            <a:latin typeface="+mn-ea"/>
            <a:ea typeface="+mn-ea"/>
            <a:cs typeface="+mn-cs"/>
          </a:endParaRPr>
        </a:p>
      </dgm:t>
    </dgm:pt>
    <dgm:pt modelId="{FB5B1752-B190-4234-9D3B-B19EE52AB542}" type="parTrans" cxnId="{D1ED0688-5862-4E5C-AAEE-AC19CCA5F5EF}">
      <dgm:prSet/>
      <dgm:spPr/>
      <dgm:t>
        <a:bodyPr/>
        <a:lstStyle/>
        <a:p>
          <a:endParaRPr lang="zh-CN" altLang="en-US"/>
        </a:p>
      </dgm:t>
    </dgm:pt>
    <dgm:pt modelId="{C5DF80DD-9A4C-4DB4-9E29-9E941FC879E3}" type="sibTrans" cxnId="{D1ED0688-5862-4E5C-AAEE-AC19CCA5F5EF}">
      <dgm:prSet/>
      <dgm:spPr/>
      <dgm:t>
        <a:bodyPr/>
        <a:lstStyle/>
        <a:p>
          <a:endParaRPr lang="zh-CN" altLang="en-US"/>
        </a:p>
      </dgm:t>
    </dgm:pt>
    <dgm:pt modelId="{380D1B10-5966-4B7F-985C-746E74CBF18E}">
      <dgm:prSet phldrT="[文本]" custT="1"/>
      <dgm:spPr/>
      <dgm:t>
        <a:bodyPr/>
        <a:lstStyle/>
        <a:p>
          <a:pPr>
            <a:spcAft>
              <a:spcPts val="0"/>
            </a:spcAft>
          </a:pPr>
          <a:r>
            <a:rPr lang="zh-CN" altLang="en-US" sz="2000" dirty="0">
              <a:solidFill>
                <a:schemeClr val="tx1">
                  <a:lumMod val="75000"/>
                  <a:lumOff val="25000"/>
                </a:schemeClr>
              </a:solidFill>
              <a:latin typeface="+mj-ea"/>
              <a:ea typeface="+mj-ea"/>
            </a:rPr>
            <a:t>点击这里输入结论</a:t>
          </a:r>
          <a:endParaRPr lang="en-US" altLang="zh-CN" sz="2000" dirty="0">
            <a:solidFill>
              <a:schemeClr val="tx1">
                <a:lumMod val="75000"/>
                <a:lumOff val="25000"/>
              </a:schemeClr>
            </a:solidFill>
            <a:latin typeface="+mj-ea"/>
            <a:ea typeface="+mj-ea"/>
          </a:endParaRPr>
        </a:p>
        <a:p>
          <a:pPr>
            <a:spcAft>
              <a:spcPts val="0"/>
            </a:spcAft>
          </a:pPr>
          <a:r>
            <a:rPr lang="zh-CN" altLang="en-US" sz="2000" dirty="0">
              <a:solidFill>
                <a:schemeClr val="tx1">
                  <a:lumMod val="75000"/>
                  <a:lumOff val="25000"/>
                </a:schemeClr>
              </a:solidFill>
              <a:latin typeface="+mj-ea"/>
              <a:ea typeface="+mj-ea"/>
            </a:rPr>
            <a:t>点击这里输入结论</a:t>
          </a:r>
        </a:p>
      </dgm:t>
    </dgm:pt>
    <dgm:pt modelId="{B7FAF598-A271-45B2-9780-1A434A7C5AA4}" type="parTrans" cxnId="{7DB2F7B6-C6FB-4930-913F-F62F79EC309E}">
      <dgm:prSet/>
      <dgm:spPr/>
      <dgm:t>
        <a:bodyPr/>
        <a:lstStyle/>
        <a:p>
          <a:endParaRPr lang="zh-CN" altLang="en-US"/>
        </a:p>
      </dgm:t>
    </dgm:pt>
    <dgm:pt modelId="{260A40C7-02C0-4C52-8181-75157A2ADF0F}" type="sibTrans" cxnId="{7DB2F7B6-C6FB-4930-913F-F62F79EC309E}">
      <dgm:prSet/>
      <dgm:spPr/>
      <dgm:t>
        <a:bodyPr/>
        <a:lstStyle/>
        <a:p>
          <a:endParaRPr lang="zh-CN" altLang="en-US"/>
        </a:p>
      </dgm:t>
    </dgm:pt>
    <dgm:pt modelId="{6CA022B6-6B7C-43E2-BDC2-CC2BDEAD8BC9}">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3</a:t>
          </a:r>
          <a:endParaRPr lang="zh-CN" altLang="en-US" sz="2000" kern="1200" dirty="0">
            <a:solidFill>
              <a:schemeClr val="tx1">
                <a:lumMod val="75000"/>
                <a:lumOff val="25000"/>
              </a:schemeClr>
            </a:solidFill>
            <a:latin typeface="+mn-ea"/>
            <a:ea typeface="+mn-ea"/>
            <a:cs typeface="+mn-cs"/>
          </a:endParaRPr>
        </a:p>
      </dgm:t>
    </dgm:pt>
    <dgm:pt modelId="{DE8263F1-350F-4DE5-BCE6-BF818ED515F8}" type="sibTrans" cxnId="{EBEAB82F-1F65-49C8-9653-4C64DB140154}">
      <dgm:prSet/>
      <dgm:spPr/>
      <dgm:t>
        <a:bodyPr/>
        <a:lstStyle/>
        <a:p>
          <a:endParaRPr lang="zh-CN" altLang="en-US"/>
        </a:p>
      </dgm:t>
    </dgm:pt>
    <dgm:pt modelId="{F44220C7-9859-41DC-8AAF-9FF32EED557D}" type="parTrans" cxnId="{EBEAB82F-1F65-49C8-9653-4C64DB140154}">
      <dgm:prSet/>
      <dgm:spPr/>
      <dgm:t>
        <a:bodyPr/>
        <a:lstStyle/>
        <a:p>
          <a:endParaRPr lang="zh-CN" altLang="en-US"/>
        </a:p>
      </dgm:t>
    </dgm:pt>
    <dgm:pt modelId="{EFC2689E-3D41-47FB-9B49-9BCA322AF7BF}" type="pres">
      <dgm:prSet presAssocID="{D911EF66-1388-433F-9A6F-5CEAEB3D983A}" presName="Name0" presStyleCnt="0">
        <dgm:presLayoutVars>
          <dgm:chMax val="4"/>
          <dgm:resizeHandles val="exact"/>
        </dgm:presLayoutVars>
      </dgm:prSet>
      <dgm:spPr/>
      <dgm:t>
        <a:bodyPr/>
        <a:lstStyle/>
        <a:p>
          <a:endParaRPr lang="zh-CN" altLang="en-US"/>
        </a:p>
      </dgm:t>
    </dgm:pt>
    <dgm:pt modelId="{ACF8733A-36C5-4E29-87BF-580D3CAF3BFC}" type="pres">
      <dgm:prSet presAssocID="{D911EF66-1388-433F-9A6F-5CEAEB3D983A}" presName="ellipse" presStyleLbl="trBgShp" presStyleIdx="0" presStyleCnt="1" custLinFactNeighborX="155" custLinFactNeighborY="-2597"/>
      <dgm:spPr/>
    </dgm:pt>
    <dgm:pt modelId="{9DC8A484-9074-4D0D-BD3B-5ADA68588FAF}" type="pres">
      <dgm:prSet presAssocID="{D911EF66-1388-433F-9A6F-5CEAEB3D983A}" presName="arrow1" presStyleLbl="fgShp" presStyleIdx="0" presStyleCnt="1" custScaleX="64865"/>
      <dgm:spPr>
        <a:xfrm>
          <a:off x="2331258" y="3673808"/>
          <a:ext cx="666073" cy="426287"/>
        </a:xfrm>
        <a:prstGeom prst="downArrow">
          <a:avLst/>
        </a:prstGeom>
        <a:gradFill flip="none" rotWithShape="1">
          <a:gsLst>
            <a:gs pos="0">
              <a:srgbClr val="00AA9A"/>
            </a:gs>
            <a:gs pos="100000">
              <a:srgbClr val="00AA9A">
                <a:lumMod val="75000"/>
                <a:alpha val="0"/>
              </a:srgbClr>
            </a:gs>
          </a:gsLst>
          <a:lin ang="16200000" scaled="1"/>
          <a:tileRect/>
        </a:gradFill>
        <a:ln>
          <a:noFill/>
        </a:ln>
        <a:effectLst/>
      </dgm:spPr>
    </dgm:pt>
    <dgm:pt modelId="{9098EEA5-47DA-4C28-8A23-C6F73911EF40}" type="pres">
      <dgm:prSet presAssocID="{D911EF66-1388-433F-9A6F-5CEAEB3D983A}" presName="rectangle" presStyleLbl="revTx" presStyleIdx="0" presStyleCnt="1" custLinFactNeighborY="27167">
        <dgm:presLayoutVars>
          <dgm:bulletEnabled val="1"/>
        </dgm:presLayoutVars>
      </dgm:prSet>
      <dgm:spPr/>
      <dgm:t>
        <a:bodyPr/>
        <a:lstStyle/>
        <a:p>
          <a:endParaRPr lang="zh-CN" altLang="en-US"/>
        </a:p>
      </dgm:t>
    </dgm:pt>
    <dgm:pt modelId="{404D339B-034E-4D71-9F64-BFC01494B35D}" type="pres">
      <dgm:prSet presAssocID="{D777E68A-559B-4176-A3A4-46C9CA65D32A}" presName="item1" presStyleLbl="node1" presStyleIdx="0" presStyleCnt="3">
        <dgm:presLayoutVars>
          <dgm:bulletEnabled val="1"/>
        </dgm:presLayoutVars>
      </dgm:prSet>
      <dgm:spPr>
        <a:xfrm>
          <a:off x="2190051" y="2036865"/>
          <a:ext cx="1198933" cy="1198933"/>
        </a:xfrm>
        <a:prstGeom prst="ellipse">
          <a:avLst/>
        </a:prstGeom>
      </dgm:spPr>
      <dgm:t>
        <a:bodyPr/>
        <a:lstStyle/>
        <a:p>
          <a:endParaRPr lang="zh-CN" altLang="en-US"/>
        </a:p>
      </dgm:t>
    </dgm:pt>
    <dgm:pt modelId="{736595C2-2E67-4A95-9866-14F381296113}" type="pres">
      <dgm:prSet presAssocID="{DA479E2F-9A79-4616-B24D-3A362EC04301}" presName="item2" presStyleLbl="node1" presStyleIdx="1" presStyleCnt="3">
        <dgm:presLayoutVars>
          <dgm:bulletEnabled val="1"/>
        </dgm:presLayoutVars>
      </dgm:prSet>
      <dgm:spPr>
        <a:xfrm>
          <a:off x="1332147" y="1137398"/>
          <a:ext cx="1198933" cy="1198933"/>
        </a:xfrm>
        <a:prstGeom prst="ellipse">
          <a:avLst/>
        </a:prstGeom>
      </dgm:spPr>
      <dgm:t>
        <a:bodyPr/>
        <a:lstStyle/>
        <a:p>
          <a:endParaRPr lang="zh-CN" altLang="en-US"/>
        </a:p>
      </dgm:t>
    </dgm:pt>
    <dgm:pt modelId="{F06A5381-1C26-4380-B93D-E78495591C6A}" type="pres">
      <dgm:prSet presAssocID="{380D1B10-5966-4B7F-985C-746E74CBF18E}" presName="item3" presStyleLbl="node1" presStyleIdx="2" presStyleCnt="3">
        <dgm:presLayoutVars>
          <dgm:bulletEnabled val="1"/>
        </dgm:presLayoutVars>
      </dgm:prSet>
      <dgm:spPr>
        <a:xfrm>
          <a:off x="2557724" y="847523"/>
          <a:ext cx="1198933" cy="1198933"/>
        </a:xfrm>
        <a:prstGeom prst="ellipse">
          <a:avLst/>
        </a:prstGeom>
      </dgm:spPr>
      <dgm:t>
        <a:bodyPr/>
        <a:lstStyle/>
        <a:p>
          <a:endParaRPr lang="zh-CN" altLang="en-US"/>
        </a:p>
      </dgm:t>
    </dgm:pt>
    <dgm:pt modelId="{4DAD942D-E5FF-4E86-B1F5-5C36BD77236C}" type="pres">
      <dgm:prSet presAssocID="{D911EF66-1388-433F-9A6F-5CEAEB3D983A}" presName="funnel" presStyleLbl="trAlignAcc1" presStyleIdx="0" presStyleCnt="1" custLinFactNeighborX="71" custLinFactNeighborY="-1323"/>
      <dgm:spPr>
        <a:solidFill>
          <a:schemeClr val="lt1">
            <a:hueOff val="0"/>
            <a:satOff val="0"/>
            <a:lumOff val="0"/>
            <a:alpha val="28000"/>
          </a:schemeClr>
        </a:solidFill>
        <a:ln>
          <a:gradFill>
            <a:gsLst>
              <a:gs pos="0">
                <a:schemeClr val="accent1"/>
              </a:gs>
              <a:gs pos="100000">
                <a:schemeClr val="accent1">
                  <a:lumMod val="75000"/>
                </a:schemeClr>
              </a:gs>
            </a:gsLst>
            <a:lin ang="5400000" scaled="1"/>
          </a:gradFill>
        </a:ln>
      </dgm:spPr>
    </dgm:pt>
  </dgm:ptLst>
  <dgm:cxnLst>
    <dgm:cxn modelId="{D1ED0688-5862-4E5C-AAEE-AC19CCA5F5EF}" srcId="{D911EF66-1388-433F-9A6F-5CEAEB3D983A}" destId="{DA479E2F-9A79-4616-B24D-3A362EC04301}" srcOrd="2" destOrd="0" parTransId="{FB5B1752-B190-4234-9D3B-B19EE52AB542}" sibTransId="{C5DF80DD-9A4C-4DB4-9E29-9E941FC879E3}"/>
    <dgm:cxn modelId="{7DB2F7B6-C6FB-4930-913F-F62F79EC309E}" srcId="{D911EF66-1388-433F-9A6F-5CEAEB3D983A}" destId="{380D1B10-5966-4B7F-985C-746E74CBF18E}" srcOrd="3" destOrd="0" parTransId="{B7FAF598-A271-45B2-9780-1A434A7C5AA4}" sibTransId="{260A40C7-02C0-4C52-8181-75157A2ADF0F}"/>
    <dgm:cxn modelId="{6C16FD68-2C2C-40A4-80F5-949ABE05EF3E}" type="presOf" srcId="{D777E68A-559B-4176-A3A4-46C9CA65D32A}" destId="{736595C2-2E67-4A95-9866-14F381296113}" srcOrd="0" destOrd="0" presId="urn:microsoft.com/office/officeart/2005/8/layout/funnel1"/>
    <dgm:cxn modelId="{2CC96506-4B2C-4435-A7EA-E08FB79B6ED9}" type="presOf" srcId="{380D1B10-5966-4B7F-985C-746E74CBF18E}" destId="{9098EEA5-47DA-4C28-8A23-C6F73911EF40}" srcOrd="0" destOrd="0" presId="urn:microsoft.com/office/officeart/2005/8/layout/funnel1"/>
    <dgm:cxn modelId="{43723CB7-CDE6-4E46-A0EB-AD3858BC8631}" type="presOf" srcId="{DA479E2F-9A79-4616-B24D-3A362EC04301}" destId="{404D339B-034E-4D71-9F64-BFC01494B35D}" srcOrd="0" destOrd="0" presId="urn:microsoft.com/office/officeart/2005/8/layout/funnel1"/>
    <dgm:cxn modelId="{7CECBEF3-28FE-4771-A7FE-287A874C3C07}" type="presOf" srcId="{6CA022B6-6B7C-43E2-BDC2-CC2BDEAD8BC9}" destId="{F06A5381-1C26-4380-B93D-E78495591C6A}" srcOrd="0" destOrd="0" presId="urn:microsoft.com/office/officeart/2005/8/layout/funnel1"/>
    <dgm:cxn modelId="{EBEAB82F-1F65-49C8-9653-4C64DB140154}" srcId="{D911EF66-1388-433F-9A6F-5CEAEB3D983A}" destId="{6CA022B6-6B7C-43E2-BDC2-CC2BDEAD8BC9}" srcOrd="0" destOrd="0" parTransId="{F44220C7-9859-41DC-8AAF-9FF32EED557D}" sibTransId="{DE8263F1-350F-4DE5-BCE6-BF818ED515F8}"/>
    <dgm:cxn modelId="{7C39314E-6B28-46E1-86E6-1B96DCD636F4}" type="presOf" srcId="{D911EF66-1388-433F-9A6F-5CEAEB3D983A}" destId="{EFC2689E-3D41-47FB-9B49-9BCA322AF7BF}" srcOrd="0" destOrd="0" presId="urn:microsoft.com/office/officeart/2005/8/layout/funnel1"/>
    <dgm:cxn modelId="{E7216ED0-7CCF-4F5F-97C7-BAA904B27C9C}" srcId="{D911EF66-1388-433F-9A6F-5CEAEB3D983A}" destId="{D777E68A-559B-4176-A3A4-46C9CA65D32A}" srcOrd="1" destOrd="0" parTransId="{7C8DE351-4204-43B7-A729-B29D5610F46C}" sibTransId="{9D6767FD-2E03-4E59-9301-9846207C1472}"/>
    <dgm:cxn modelId="{4E76E8EB-277F-41A4-B9C0-643602D1A66B}" type="presParOf" srcId="{EFC2689E-3D41-47FB-9B49-9BCA322AF7BF}" destId="{ACF8733A-36C5-4E29-87BF-580D3CAF3BFC}" srcOrd="0" destOrd="0" presId="urn:microsoft.com/office/officeart/2005/8/layout/funnel1"/>
    <dgm:cxn modelId="{3B9028AA-9CE7-4CB1-BF83-F3AF3A0461A7}" type="presParOf" srcId="{EFC2689E-3D41-47FB-9B49-9BCA322AF7BF}" destId="{9DC8A484-9074-4D0D-BD3B-5ADA68588FAF}" srcOrd="1" destOrd="0" presId="urn:microsoft.com/office/officeart/2005/8/layout/funnel1"/>
    <dgm:cxn modelId="{BCFDE02A-7356-4480-B108-4578FAC4A09E}" type="presParOf" srcId="{EFC2689E-3D41-47FB-9B49-9BCA322AF7BF}" destId="{9098EEA5-47DA-4C28-8A23-C6F73911EF40}" srcOrd="2" destOrd="0" presId="urn:microsoft.com/office/officeart/2005/8/layout/funnel1"/>
    <dgm:cxn modelId="{0D6F3792-BD40-40C0-A7E1-ED969924DD03}" type="presParOf" srcId="{EFC2689E-3D41-47FB-9B49-9BCA322AF7BF}" destId="{404D339B-034E-4D71-9F64-BFC01494B35D}" srcOrd="3" destOrd="0" presId="urn:microsoft.com/office/officeart/2005/8/layout/funnel1"/>
    <dgm:cxn modelId="{5A354B7E-99BE-48AC-84DF-1FE30E54B270}" type="presParOf" srcId="{EFC2689E-3D41-47FB-9B49-9BCA322AF7BF}" destId="{736595C2-2E67-4A95-9866-14F381296113}" srcOrd="4" destOrd="0" presId="urn:microsoft.com/office/officeart/2005/8/layout/funnel1"/>
    <dgm:cxn modelId="{CFEF707A-22B6-4628-A942-EE1BC862D897}" type="presParOf" srcId="{EFC2689E-3D41-47FB-9B49-9BCA322AF7BF}" destId="{F06A5381-1C26-4380-B93D-E78495591C6A}" srcOrd="5" destOrd="0" presId="urn:microsoft.com/office/officeart/2005/8/layout/funnel1"/>
    <dgm:cxn modelId="{AC107F9D-1DDB-4484-9B4E-3FEC55DE0A34}" type="presParOf" srcId="{EFC2689E-3D41-47FB-9B49-9BCA322AF7BF}" destId="{4DAD942D-E5FF-4E86-B1F5-5C36BD77236C}" srcOrd="6"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2F9673-350D-4378-A025-79A1DC39E343}"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5B4B25E9-7EC9-41F5-BC2F-8807382F795B}">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C</a:t>
          </a:r>
          <a:endParaRPr lang="zh-CN" altLang="en-US" sz="2000" kern="1200" dirty="0">
            <a:solidFill>
              <a:schemeClr val="lt1"/>
            </a:solidFill>
            <a:latin typeface="+mn-lt"/>
            <a:ea typeface="+mn-ea"/>
            <a:cs typeface="+mn-cs"/>
          </a:endParaRPr>
        </a:p>
      </dgm:t>
    </dgm:pt>
    <dgm:pt modelId="{8BB82F38-6886-4A50-8329-AAF56B2F4A97}" type="parTrans" cxnId="{37966A39-EDBA-4C5A-8ABF-BDC024CAA06A}">
      <dgm:prSet/>
      <dgm:spPr/>
      <dgm:t>
        <a:bodyPr/>
        <a:lstStyle/>
        <a:p>
          <a:endParaRPr lang="zh-CN" altLang="en-US"/>
        </a:p>
      </dgm:t>
    </dgm:pt>
    <dgm:pt modelId="{93999296-B8F2-4D1E-BA4C-0F6715F23A5D}" type="sibTrans" cxnId="{37966A39-EDBA-4C5A-8ABF-BDC024CAA06A}">
      <dgm:prSet/>
      <dgm:spPr/>
      <dgm:t>
        <a:bodyPr/>
        <a:lstStyle/>
        <a:p>
          <a:endParaRPr lang="zh-CN" altLang="en-US"/>
        </a:p>
      </dgm:t>
    </dgm:pt>
    <dgm:pt modelId="{5EFC3CD2-29AF-4B57-92C7-89C1EF190728}">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B</a:t>
          </a:r>
          <a:endParaRPr lang="zh-CN" altLang="en-US" sz="2000" kern="1200" dirty="0">
            <a:solidFill>
              <a:schemeClr val="lt1"/>
            </a:solidFill>
            <a:latin typeface="+mn-lt"/>
            <a:ea typeface="+mn-ea"/>
            <a:cs typeface="+mn-cs"/>
          </a:endParaRPr>
        </a:p>
      </dgm:t>
    </dgm:pt>
    <dgm:pt modelId="{2DEAD871-71CA-4B31-9C56-26E89C227C94}" type="parTrans" cxnId="{621CC7CF-76E4-49B1-9D39-68749B9E8F80}">
      <dgm:prSet/>
      <dgm:spPr/>
      <dgm:t>
        <a:bodyPr/>
        <a:lstStyle/>
        <a:p>
          <a:endParaRPr lang="zh-CN" altLang="en-US"/>
        </a:p>
      </dgm:t>
    </dgm:pt>
    <dgm:pt modelId="{98B04056-D92C-4307-AA7E-73B6B6C7DFB3}" type="sibTrans" cxnId="{621CC7CF-76E4-49B1-9D39-68749B9E8F80}">
      <dgm:prSet/>
      <dgm:spPr/>
      <dgm:t>
        <a:bodyPr/>
        <a:lstStyle/>
        <a:p>
          <a:endParaRPr lang="zh-CN" altLang="en-US"/>
        </a:p>
      </dgm:t>
    </dgm:pt>
    <dgm:pt modelId="{DB586325-E5FD-4190-A7F2-166F30489C1E}">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A</a:t>
          </a:r>
          <a:endParaRPr lang="zh-CN" altLang="en-US" sz="2000" kern="1200" dirty="0">
            <a:solidFill>
              <a:schemeClr val="tx1">
                <a:lumMod val="75000"/>
                <a:lumOff val="25000"/>
              </a:schemeClr>
            </a:solidFill>
            <a:latin typeface="+mj-ea"/>
            <a:ea typeface="+mj-ea"/>
            <a:cs typeface="+mn-cs"/>
          </a:endParaRPr>
        </a:p>
      </dgm:t>
    </dgm:pt>
    <dgm:pt modelId="{626A5CD9-88AC-4C12-BCE9-F3365228A14F}" type="parTrans" cxnId="{343314C9-72C9-46C6-A80A-CA13DAEB78EB}">
      <dgm:prSet/>
      <dgm:spPr/>
      <dgm:t>
        <a:bodyPr/>
        <a:lstStyle/>
        <a:p>
          <a:endParaRPr lang="zh-CN" altLang="en-US"/>
        </a:p>
      </dgm:t>
    </dgm:pt>
    <dgm:pt modelId="{35496B23-F004-46B2-8AF8-DCA10A6AFA1A}" type="sibTrans" cxnId="{343314C9-72C9-46C6-A80A-CA13DAEB78EB}">
      <dgm:prSet/>
      <dgm:spPr/>
      <dgm:t>
        <a:bodyPr/>
        <a:lstStyle/>
        <a:p>
          <a:endParaRPr lang="zh-CN" altLang="en-US"/>
        </a:p>
      </dgm:t>
    </dgm:pt>
    <dgm:pt modelId="{F4B63B83-0724-453C-B797-6668C0081B63}">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D</a:t>
          </a:r>
          <a:endParaRPr lang="zh-CN" altLang="en-US" sz="2000" kern="1200" dirty="0">
            <a:solidFill>
              <a:schemeClr val="lt1"/>
            </a:solidFill>
            <a:latin typeface="+mn-lt"/>
            <a:ea typeface="+mn-ea"/>
            <a:cs typeface="+mn-cs"/>
          </a:endParaRPr>
        </a:p>
      </dgm:t>
    </dgm:pt>
    <dgm:pt modelId="{E8C7734B-C6E3-4A3F-8FA5-7875E1C24BEF}" type="sibTrans" cxnId="{4C038F44-773E-487E-808F-6204B961998E}">
      <dgm:prSet/>
      <dgm:spPr/>
      <dgm:t>
        <a:bodyPr/>
        <a:lstStyle/>
        <a:p>
          <a:endParaRPr lang="zh-CN" altLang="en-US"/>
        </a:p>
      </dgm:t>
    </dgm:pt>
    <dgm:pt modelId="{C7403AB9-AF4C-4BE0-8200-9D891BE1A3EE}" type="parTrans" cxnId="{4C038F44-773E-487E-808F-6204B961998E}">
      <dgm:prSet/>
      <dgm:spPr/>
      <dgm:t>
        <a:bodyPr/>
        <a:lstStyle/>
        <a:p>
          <a:endParaRPr lang="zh-CN" altLang="en-US"/>
        </a:p>
      </dgm:t>
    </dgm:pt>
    <dgm:pt modelId="{C0A87E0E-F7C5-4387-8E51-78DB05DA8B51}" type="pres">
      <dgm:prSet presAssocID="{772F9673-350D-4378-A025-79A1DC39E343}" presName="Name0" presStyleCnt="0">
        <dgm:presLayoutVars>
          <dgm:chMax val="7"/>
          <dgm:resizeHandles val="exact"/>
        </dgm:presLayoutVars>
      </dgm:prSet>
      <dgm:spPr/>
      <dgm:t>
        <a:bodyPr/>
        <a:lstStyle/>
        <a:p>
          <a:endParaRPr lang="zh-CN" altLang="en-US"/>
        </a:p>
      </dgm:t>
    </dgm:pt>
    <dgm:pt modelId="{1CA7D1CF-5629-4FCB-A628-C6E73C7F8C88}" type="pres">
      <dgm:prSet presAssocID="{772F9673-350D-4378-A025-79A1DC39E343}" presName="comp1" presStyleCnt="0"/>
      <dgm:spPr/>
    </dgm:pt>
    <dgm:pt modelId="{A7559BA7-D23F-4881-A9F4-9E968DEF4C1C}" type="pres">
      <dgm:prSet presAssocID="{772F9673-350D-4378-A025-79A1DC39E343}" presName="circle1" presStyleLbl="node1" presStyleIdx="0" presStyleCnt="4"/>
      <dgm:spPr>
        <a:xfrm>
          <a:off x="240444" y="0"/>
          <a:ext cx="4680520" cy="4680520"/>
        </a:xfrm>
        <a:prstGeom prst="ellipse">
          <a:avLst/>
        </a:prstGeom>
      </dgm:spPr>
      <dgm:t>
        <a:bodyPr/>
        <a:lstStyle/>
        <a:p>
          <a:endParaRPr lang="zh-CN" altLang="en-US"/>
        </a:p>
      </dgm:t>
    </dgm:pt>
    <dgm:pt modelId="{DBDFB689-1D12-4A0F-BCED-8500747B33D6}" type="pres">
      <dgm:prSet presAssocID="{772F9673-350D-4378-A025-79A1DC39E343}" presName="c1text" presStyleLbl="node1" presStyleIdx="0" presStyleCnt="4">
        <dgm:presLayoutVars>
          <dgm:bulletEnabled val="1"/>
        </dgm:presLayoutVars>
      </dgm:prSet>
      <dgm:spPr/>
      <dgm:t>
        <a:bodyPr/>
        <a:lstStyle/>
        <a:p>
          <a:endParaRPr lang="zh-CN" altLang="en-US"/>
        </a:p>
      </dgm:t>
    </dgm:pt>
    <dgm:pt modelId="{36FA55EF-9149-4493-9F3E-9D1160C9EC75}" type="pres">
      <dgm:prSet presAssocID="{772F9673-350D-4378-A025-79A1DC39E343}" presName="comp2" presStyleCnt="0"/>
      <dgm:spPr/>
    </dgm:pt>
    <dgm:pt modelId="{81155958-1787-4AF0-BCC6-1D259B1B2631}" type="pres">
      <dgm:prSet presAssocID="{772F9673-350D-4378-A025-79A1DC39E343}" presName="circle2" presStyleLbl="node1" presStyleIdx="1" presStyleCnt="4"/>
      <dgm:spPr>
        <a:xfrm>
          <a:off x="708496" y="936104"/>
          <a:ext cx="3744416" cy="3744416"/>
        </a:xfrm>
        <a:prstGeom prst="ellipse">
          <a:avLst/>
        </a:prstGeom>
      </dgm:spPr>
      <dgm:t>
        <a:bodyPr/>
        <a:lstStyle/>
        <a:p>
          <a:endParaRPr lang="zh-CN" altLang="en-US"/>
        </a:p>
      </dgm:t>
    </dgm:pt>
    <dgm:pt modelId="{B9A46073-51C5-42A9-8781-4ED19DFCCF2C}" type="pres">
      <dgm:prSet presAssocID="{772F9673-350D-4378-A025-79A1DC39E343}" presName="c2text" presStyleLbl="node1" presStyleIdx="1" presStyleCnt="4">
        <dgm:presLayoutVars>
          <dgm:bulletEnabled val="1"/>
        </dgm:presLayoutVars>
      </dgm:prSet>
      <dgm:spPr/>
      <dgm:t>
        <a:bodyPr/>
        <a:lstStyle/>
        <a:p>
          <a:endParaRPr lang="zh-CN" altLang="en-US"/>
        </a:p>
      </dgm:t>
    </dgm:pt>
    <dgm:pt modelId="{75DB33F7-66F0-476B-B29F-748AECC01D10}" type="pres">
      <dgm:prSet presAssocID="{772F9673-350D-4378-A025-79A1DC39E343}" presName="comp3" presStyleCnt="0"/>
      <dgm:spPr/>
    </dgm:pt>
    <dgm:pt modelId="{01ED2974-4ABC-4367-9DFC-8FD95FC9E09C}" type="pres">
      <dgm:prSet presAssocID="{772F9673-350D-4378-A025-79A1DC39E343}" presName="circle3" presStyleLbl="node1" presStyleIdx="2" presStyleCnt="4"/>
      <dgm:spPr>
        <a:xfrm>
          <a:off x="1176548" y="1872207"/>
          <a:ext cx="2808312" cy="2808312"/>
        </a:xfrm>
        <a:prstGeom prst="ellipse">
          <a:avLst/>
        </a:prstGeom>
      </dgm:spPr>
      <dgm:t>
        <a:bodyPr/>
        <a:lstStyle/>
        <a:p>
          <a:endParaRPr lang="zh-CN" altLang="en-US"/>
        </a:p>
      </dgm:t>
    </dgm:pt>
    <dgm:pt modelId="{59C2B9FA-2831-43F5-AA94-56E79F1518F8}" type="pres">
      <dgm:prSet presAssocID="{772F9673-350D-4378-A025-79A1DC39E343}" presName="c3text" presStyleLbl="node1" presStyleIdx="2" presStyleCnt="4">
        <dgm:presLayoutVars>
          <dgm:bulletEnabled val="1"/>
        </dgm:presLayoutVars>
      </dgm:prSet>
      <dgm:spPr/>
      <dgm:t>
        <a:bodyPr/>
        <a:lstStyle/>
        <a:p>
          <a:endParaRPr lang="zh-CN" altLang="en-US"/>
        </a:p>
      </dgm:t>
    </dgm:pt>
    <dgm:pt modelId="{68B1B6F9-2F6C-4E45-ABEF-BDF16A5F3D5B}" type="pres">
      <dgm:prSet presAssocID="{772F9673-350D-4378-A025-79A1DC39E343}" presName="comp4" presStyleCnt="0"/>
      <dgm:spPr/>
    </dgm:pt>
    <dgm:pt modelId="{09BD87BE-32E9-425C-A0BF-7C436AFF7825}" type="pres">
      <dgm:prSet presAssocID="{772F9673-350D-4378-A025-79A1DC39E343}" presName="circle4" presStyleLbl="node1" presStyleIdx="3" presStyleCnt="4"/>
      <dgm:spPr>
        <a:xfrm>
          <a:off x="1644600" y="2808312"/>
          <a:ext cx="1872208" cy="1872208"/>
        </a:xfrm>
        <a:prstGeom prst="ellipse">
          <a:avLst/>
        </a:prstGeom>
      </dgm:spPr>
      <dgm:t>
        <a:bodyPr/>
        <a:lstStyle/>
        <a:p>
          <a:endParaRPr lang="zh-CN" altLang="en-US"/>
        </a:p>
      </dgm:t>
    </dgm:pt>
    <dgm:pt modelId="{CCFF3703-53D6-44CB-ADA1-6B9B892B14BF}" type="pres">
      <dgm:prSet presAssocID="{772F9673-350D-4378-A025-79A1DC39E343}" presName="c4text" presStyleLbl="node1" presStyleIdx="3" presStyleCnt="4">
        <dgm:presLayoutVars>
          <dgm:bulletEnabled val="1"/>
        </dgm:presLayoutVars>
      </dgm:prSet>
      <dgm:spPr/>
      <dgm:t>
        <a:bodyPr/>
        <a:lstStyle/>
        <a:p>
          <a:endParaRPr lang="zh-CN" altLang="en-US"/>
        </a:p>
      </dgm:t>
    </dgm:pt>
  </dgm:ptLst>
  <dgm:cxnLst>
    <dgm:cxn modelId="{6EA3DC99-E886-4604-8483-4A196E4D0417}" type="presOf" srcId="{5B4B25E9-7EC9-41F5-BC2F-8807382F795B}" destId="{81155958-1787-4AF0-BCC6-1D259B1B2631}" srcOrd="0" destOrd="0" presId="urn:microsoft.com/office/officeart/2005/8/layout/venn2"/>
    <dgm:cxn modelId="{4C038F44-773E-487E-808F-6204B961998E}" srcId="{772F9673-350D-4378-A025-79A1DC39E343}" destId="{F4B63B83-0724-453C-B797-6668C0081B63}" srcOrd="0" destOrd="0" parTransId="{C7403AB9-AF4C-4BE0-8200-9D891BE1A3EE}" sibTransId="{E8C7734B-C6E3-4A3F-8FA5-7875E1C24BEF}"/>
    <dgm:cxn modelId="{359B44F5-1F61-47A0-A86B-DE44BA877607}" type="presOf" srcId="{DB586325-E5FD-4190-A7F2-166F30489C1E}" destId="{09BD87BE-32E9-425C-A0BF-7C436AFF7825}" srcOrd="0" destOrd="0" presId="urn:microsoft.com/office/officeart/2005/8/layout/venn2"/>
    <dgm:cxn modelId="{37966A39-EDBA-4C5A-8ABF-BDC024CAA06A}" srcId="{772F9673-350D-4378-A025-79A1DC39E343}" destId="{5B4B25E9-7EC9-41F5-BC2F-8807382F795B}" srcOrd="1" destOrd="0" parTransId="{8BB82F38-6886-4A50-8329-AAF56B2F4A97}" sibTransId="{93999296-B8F2-4D1E-BA4C-0F6715F23A5D}"/>
    <dgm:cxn modelId="{DEF7AC98-7115-420F-9DED-4560C6B1BC20}" type="presOf" srcId="{5EFC3CD2-29AF-4B57-92C7-89C1EF190728}" destId="{01ED2974-4ABC-4367-9DFC-8FD95FC9E09C}" srcOrd="0" destOrd="0" presId="urn:microsoft.com/office/officeart/2005/8/layout/venn2"/>
    <dgm:cxn modelId="{1D0B5545-3EDB-44B5-82C0-8A8FB8B7EB82}" type="presOf" srcId="{DB586325-E5FD-4190-A7F2-166F30489C1E}" destId="{CCFF3703-53D6-44CB-ADA1-6B9B892B14BF}" srcOrd="1" destOrd="0" presId="urn:microsoft.com/office/officeart/2005/8/layout/venn2"/>
    <dgm:cxn modelId="{8EA55997-BA94-4480-B24B-46B875A0B921}" type="presOf" srcId="{F4B63B83-0724-453C-B797-6668C0081B63}" destId="{DBDFB689-1D12-4A0F-BCED-8500747B33D6}" srcOrd="1" destOrd="0" presId="urn:microsoft.com/office/officeart/2005/8/layout/venn2"/>
    <dgm:cxn modelId="{FA7BED3C-7AC5-448A-8A9F-4256F53B0699}" type="presOf" srcId="{5EFC3CD2-29AF-4B57-92C7-89C1EF190728}" destId="{59C2B9FA-2831-43F5-AA94-56E79F1518F8}" srcOrd="1" destOrd="0" presId="urn:microsoft.com/office/officeart/2005/8/layout/venn2"/>
    <dgm:cxn modelId="{8476B7E8-C4A5-44B2-ABAF-3C46A688C92C}" type="presOf" srcId="{772F9673-350D-4378-A025-79A1DC39E343}" destId="{C0A87E0E-F7C5-4387-8E51-78DB05DA8B51}" srcOrd="0" destOrd="0" presId="urn:microsoft.com/office/officeart/2005/8/layout/venn2"/>
    <dgm:cxn modelId="{3E769BB1-DD1B-4BEA-BDF5-69F6FA23B28C}" type="presOf" srcId="{5B4B25E9-7EC9-41F5-BC2F-8807382F795B}" destId="{B9A46073-51C5-42A9-8781-4ED19DFCCF2C}" srcOrd="1" destOrd="0" presId="urn:microsoft.com/office/officeart/2005/8/layout/venn2"/>
    <dgm:cxn modelId="{620B7E1E-0CBB-4DAA-85CA-0929CE6CCDFD}" type="presOf" srcId="{F4B63B83-0724-453C-B797-6668C0081B63}" destId="{A7559BA7-D23F-4881-A9F4-9E968DEF4C1C}" srcOrd="0" destOrd="0" presId="urn:microsoft.com/office/officeart/2005/8/layout/venn2"/>
    <dgm:cxn modelId="{343314C9-72C9-46C6-A80A-CA13DAEB78EB}" srcId="{772F9673-350D-4378-A025-79A1DC39E343}" destId="{DB586325-E5FD-4190-A7F2-166F30489C1E}" srcOrd="3" destOrd="0" parTransId="{626A5CD9-88AC-4C12-BCE9-F3365228A14F}" sibTransId="{35496B23-F004-46B2-8AF8-DCA10A6AFA1A}"/>
    <dgm:cxn modelId="{621CC7CF-76E4-49B1-9D39-68749B9E8F80}" srcId="{772F9673-350D-4378-A025-79A1DC39E343}" destId="{5EFC3CD2-29AF-4B57-92C7-89C1EF190728}" srcOrd="2" destOrd="0" parTransId="{2DEAD871-71CA-4B31-9C56-26E89C227C94}" sibTransId="{98B04056-D92C-4307-AA7E-73B6B6C7DFB3}"/>
    <dgm:cxn modelId="{EF7C1DDD-9B0E-483C-B587-4006FEFC4F1A}" type="presParOf" srcId="{C0A87E0E-F7C5-4387-8E51-78DB05DA8B51}" destId="{1CA7D1CF-5629-4FCB-A628-C6E73C7F8C88}" srcOrd="0" destOrd="0" presId="urn:microsoft.com/office/officeart/2005/8/layout/venn2"/>
    <dgm:cxn modelId="{AAC43F50-66FA-49EA-8B6A-B651375FA97F}" type="presParOf" srcId="{1CA7D1CF-5629-4FCB-A628-C6E73C7F8C88}" destId="{A7559BA7-D23F-4881-A9F4-9E968DEF4C1C}" srcOrd="0" destOrd="0" presId="urn:microsoft.com/office/officeart/2005/8/layout/venn2"/>
    <dgm:cxn modelId="{F5B4646C-A989-4354-8CF8-1BCBDB9D2027}" type="presParOf" srcId="{1CA7D1CF-5629-4FCB-A628-C6E73C7F8C88}" destId="{DBDFB689-1D12-4A0F-BCED-8500747B33D6}" srcOrd="1" destOrd="0" presId="urn:microsoft.com/office/officeart/2005/8/layout/venn2"/>
    <dgm:cxn modelId="{9EB3BCC6-8644-4C8D-A6E5-6E577AD22F05}" type="presParOf" srcId="{C0A87E0E-F7C5-4387-8E51-78DB05DA8B51}" destId="{36FA55EF-9149-4493-9F3E-9D1160C9EC75}" srcOrd="1" destOrd="0" presId="urn:microsoft.com/office/officeart/2005/8/layout/venn2"/>
    <dgm:cxn modelId="{02FBAE10-0571-4172-A6A3-60B900E4B0AF}" type="presParOf" srcId="{36FA55EF-9149-4493-9F3E-9D1160C9EC75}" destId="{81155958-1787-4AF0-BCC6-1D259B1B2631}" srcOrd="0" destOrd="0" presId="urn:microsoft.com/office/officeart/2005/8/layout/venn2"/>
    <dgm:cxn modelId="{A8D13455-6F87-4991-811D-7C70CD417EEE}" type="presParOf" srcId="{36FA55EF-9149-4493-9F3E-9D1160C9EC75}" destId="{B9A46073-51C5-42A9-8781-4ED19DFCCF2C}" srcOrd="1" destOrd="0" presId="urn:microsoft.com/office/officeart/2005/8/layout/venn2"/>
    <dgm:cxn modelId="{68596639-F645-448E-9E59-2949A6E66B23}" type="presParOf" srcId="{C0A87E0E-F7C5-4387-8E51-78DB05DA8B51}" destId="{75DB33F7-66F0-476B-B29F-748AECC01D10}" srcOrd="2" destOrd="0" presId="urn:microsoft.com/office/officeart/2005/8/layout/venn2"/>
    <dgm:cxn modelId="{15660D32-0EC6-4EC5-991A-C2C49800647E}" type="presParOf" srcId="{75DB33F7-66F0-476B-B29F-748AECC01D10}" destId="{01ED2974-4ABC-4367-9DFC-8FD95FC9E09C}" srcOrd="0" destOrd="0" presId="urn:microsoft.com/office/officeart/2005/8/layout/venn2"/>
    <dgm:cxn modelId="{6752E6BD-D06F-43EB-9EE8-F0F79B221C7F}" type="presParOf" srcId="{75DB33F7-66F0-476B-B29F-748AECC01D10}" destId="{59C2B9FA-2831-43F5-AA94-56E79F1518F8}" srcOrd="1" destOrd="0" presId="urn:microsoft.com/office/officeart/2005/8/layout/venn2"/>
    <dgm:cxn modelId="{320962E3-7FC7-461A-9E54-B2819C7EF550}" type="presParOf" srcId="{C0A87E0E-F7C5-4387-8E51-78DB05DA8B51}" destId="{68B1B6F9-2F6C-4E45-ABEF-BDF16A5F3D5B}" srcOrd="3" destOrd="0" presId="urn:microsoft.com/office/officeart/2005/8/layout/venn2"/>
    <dgm:cxn modelId="{0DB70D47-CA34-444B-8239-074BF9FD1CFB}" type="presParOf" srcId="{68B1B6F9-2F6C-4E45-ABEF-BDF16A5F3D5B}" destId="{09BD87BE-32E9-425C-A0BF-7C436AFF7825}" srcOrd="0" destOrd="0" presId="urn:microsoft.com/office/officeart/2005/8/layout/venn2"/>
    <dgm:cxn modelId="{B16AF3E4-8377-459D-966B-2501FFB98F7E}" type="presParOf" srcId="{68B1B6F9-2F6C-4E45-ABEF-BDF16A5F3D5B}" destId="{CCFF3703-53D6-44CB-ADA1-6B9B892B14BF}"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F0A9C6-894E-404F-8F7D-30726539A190}" type="datetimeFigureOut">
              <a:rPr lang="zh-CN" altLang="en-US" smtClean="0"/>
              <a:t>2020/5/8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F8C4D-484F-4CA2-B635-FF5B55A799BE}" type="slidenum">
              <a:rPr lang="zh-CN" altLang="en-US" smtClean="0"/>
              <a:t>‹#›</a:t>
            </a:fld>
            <a:endParaRPr lang="zh-CN" altLang="en-US"/>
          </a:p>
        </p:txBody>
      </p:sp>
    </p:spTree>
    <p:extLst>
      <p:ext uri="{BB962C8B-B14F-4D97-AF65-F5344CB8AC3E}">
        <p14:creationId xmlns:p14="http://schemas.microsoft.com/office/powerpoint/2010/main" val="3425068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771600-EFCF-4A63-82E2-D1BF68BF533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785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11</a:t>
            </a:fld>
            <a:endParaRPr lang="zh-CN" altLang="en-US"/>
          </a:p>
        </p:txBody>
      </p:sp>
    </p:spTree>
    <p:extLst>
      <p:ext uri="{BB962C8B-B14F-4D97-AF65-F5344CB8AC3E}">
        <p14:creationId xmlns:p14="http://schemas.microsoft.com/office/powerpoint/2010/main" val="831915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12</a:t>
            </a:fld>
            <a:endParaRPr lang="zh-CN" altLang="en-US"/>
          </a:p>
        </p:txBody>
      </p:sp>
    </p:spTree>
    <p:extLst>
      <p:ext uri="{BB962C8B-B14F-4D97-AF65-F5344CB8AC3E}">
        <p14:creationId xmlns:p14="http://schemas.microsoft.com/office/powerpoint/2010/main" val="1830513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13</a:t>
            </a:fld>
            <a:endParaRPr lang="zh-CN" altLang="en-US"/>
          </a:p>
        </p:txBody>
      </p:sp>
    </p:spTree>
    <p:extLst>
      <p:ext uri="{BB962C8B-B14F-4D97-AF65-F5344CB8AC3E}">
        <p14:creationId xmlns:p14="http://schemas.microsoft.com/office/powerpoint/2010/main" val="2229392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17</a:t>
            </a:fld>
            <a:endParaRPr lang="zh-CN" altLang="en-US"/>
          </a:p>
        </p:txBody>
      </p:sp>
    </p:spTree>
    <p:extLst>
      <p:ext uri="{BB962C8B-B14F-4D97-AF65-F5344CB8AC3E}">
        <p14:creationId xmlns:p14="http://schemas.microsoft.com/office/powerpoint/2010/main" val="331430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18</a:t>
            </a:fld>
            <a:endParaRPr lang="zh-CN" altLang="en-US"/>
          </a:p>
        </p:txBody>
      </p:sp>
    </p:spTree>
    <p:extLst>
      <p:ext uri="{BB962C8B-B14F-4D97-AF65-F5344CB8AC3E}">
        <p14:creationId xmlns:p14="http://schemas.microsoft.com/office/powerpoint/2010/main" val="42164554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19</a:t>
            </a:fld>
            <a:endParaRPr lang="zh-CN" altLang="en-US"/>
          </a:p>
        </p:txBody>
      </p:sp>
    </p:spTree>
    <p:extLst>
      <p:ext uri="{BB962C8B-B14F-4D97-AF65-F5344CB8AC3E}">
        <p14:creationId xmlns:p14="http://schemas.microsoft.com/office/powerpoint/2010/main" val="2438947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20</a:t>
            </a:fld>
            <a:endParaRPr lang="zh-CN" altLang="en-US"/>
          </a:p>
        </p:txBody>
      </p:sp>
    </p:spTree>
    <p:extLst>
      <p:ext uri="{BB962C8B-B14F-4D97-AF65-F5344CB8AC3E}">
        <p14:creationId xmlns:p14="http://schemas.microsoft.com/office/powerpoint/2010/main" val="3409291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21</a:t>
            </a:fld>
            <a:endParaRPr lang="zh-CN" altLang="en-US"/>
          </a:p>
        </p:txBody>
      </p:sp>
    </p:spTree>
    <p:extLst>
      <p:ext uri="{BB962C8B-B14F-4D97-AF65-F5344CB8AC3E}">
        <p14:creationId xmlns:p14="http://schemas.microsoft.com/office/powerpoint/2010/main" val="1885200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22</a:t>
            </a:fld>
            <a:endParaRPr lang="zh-CN" altLang="en-US"/>
          </a:p>
        </p:txBody>
      </p:sp>
    </p:spTree>
    <p:extLst>
      <p:ext uri="{BB962C8B-B14F-4D97-AF65-F5344CB8AC3E}">
        <p14:creationId xmlns:p14="http://schemas.microsoft.com/office/powerpoint/2010/main" val="4098306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23</a:t>
            </a:fld>
            <a:endParaRPr lang="zh-CN" altLang="en-US"/>
          </a:p>
        </p:txBody>
      </p:sp>
    </p:spTree>
    <p:extLst>
      <p:ext uri="{BB962C8B-B14F-4D97-AF65-F5344CB8AC3E}">
        <p14:creationId xmlns:p14="http://schemas.microsoft.com/office/powerpoint/2010/main" val="426642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3</a:t>
            </a:fld>
            <a:endParaRPr lang="zh-CN" altLang="en-US"/>
          </a:p>
        </p:txBody>
      </p:sp>
    </p:spTree>
    <p:extLst>
      <p:ext uri="{BB962C8B-B14F-4D97-AF65-F5344CB8AC3E}">
        <p14:creationId xmlns:p14="http://schemas.microsoft.com/office/powerpoint/2010/main" val="2520042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24</a:t>
            </a:fld>
            <a:endParaRPr lang="zh-CN" altLang="en-US"/>
          </a:p>
        </p:txBody>
      </p:sp>
    </p:spTree>
    <p:extLst>
      <p:ext uri="{BB962C8B-B14F-4D97-AF65-F5344CB8AC3E}">
        <p14:creationId xmlns:p14="http://schemas.microsoft.com/office/powerpoint/2010/main" val="2974377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26</a:t>
            </a:fld>
            <a:endParaRPr lang="zh-CN" altLang="en-US"/>
          </a:p>
        </p:txBody>
      </p:sp>
    </p:spTree>
    <p:extLst>
      <p:ext uri="{BB962C8B-B14F-4D97-AF65-F5344CB8AC3E}">
        <p14:creationId xmlns:p14="http://schemas.microsoft.com/office/powerpoint/2010/main" val="1052550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27</a:t>
            </a:fld>
            <a:endParaRPr lang="zh-CN" altLang="en-US"/>
          </a:p>
        </p:txBody>
      </p:sp>
    </p:spTree>
    <p:extLst>
      <p:ext uri="{BB962C8B-B14F-4D97-AF65-F5344CB8AC3E}">
        <p14:creationId xmlns:p14="http://schemas.microsoft.com/office/powerpoint/2010/main" val="2671642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30</a:t>
            </a:fld>
            <a:endParaRPr lang="zh-CN" altLang="en-US"/>
          </a:p>
        </p:txBody>
      </p:sp>
    </p:spTree>
    <p:extLst>
      <p:ext uri="{BB962C8B-B14F-4D97-AF65-F5344CB8AC3E}">
        <p14:creationId xmlns:p14="http://schemas.microsoft.com/office/powerpoint/2010/main" val="3840619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31</a:t>
            </a:fld>
            <a:endParaRPr lang="zh-CN" altLang="en-US"/>
          </a:p>
        </p:txBody>
      </p:sp>
    </p:spTree>
    <p:extLst>
      <p:ext uri="{BB962C8B-B14F-4D97-AF65-F5344CB8AC3E}">
        <p14:creationId xmlns:p14="http://schemas.microsoft.com/office/powerpoint/2010/main" val="920271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32</a:t>
            </a:fld>
            <a:endParaRPr lang="zh-CN" altLang="en-US"/>
          </a:p>
        </p:txBody>
      </p:sp>
    </p:spTree>
    <p:extLst>
      <p:ext uri="{BB962C8B-B14F-4D97-AF65-F5344CB8AC3E}">
        <p14:creationId xmlns:p14="http://schemas.microsoft.com/office/powerpoint/2010/main" val="1522451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33</a:t>
            </a:fld>
            <a:endParaRPr lang="zh-CN" altLang="en-US"/>
          </a:p>
        </p:txBody>
      </p:sp>
    </p:spTree>
    <p:extLst>
      <p:ext uri="{BB962C8B-B14F-4D97-AF65-F5344CB8AC3E}">
        <p14:creationId xmlns:p14="http://schemas.microsoft.com/office/powerpoint/2010/main" val="3295901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34</a:t>
            </a:fld>
            <a:endParaRPr lang="zh-CN" altLang="en-US"/>
          </a:p>
        </p:txBody>
      </p:sp>
    </p:spTree>
    <p:extLst>
      <p:ext uri="{BB962C8B-B14F-4D97-AF65-F5344CB8AC3E}">
        <p14:creationId xmlns:p14="http://schemas.microsoft.com/office/powerpoint/2010/main" val="688457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35</a:t>
            </a:fld>
            <a:endParaRPr lang="zh-CN" altLang="en-US"/>
          </a:p>
        </p:txBody>
      </p:sp>
    </p:spTree>
    <p:extLst>
      <p:ext uri="{BB962C8B-B14F-4D97-AF65-F5344CB8AC3E}">
        <p14:creationId xmlns:p14="http://schemas.microsoft.com/office/powerpoint/2010/main" val="1981619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36</a:t>
            </a:fld>
            <a:endParaRPr lang="zh-CN" altLang="en-US"/>
          </a:p>
        </p:txBody>
      </p:sp>
    </p:spTree>
    <p:extLst>
      <p:ext uri="{BB962C8B-B14F-4D97-AF65-F5344CB8AC3E}">
        <p14:creationId xmlns:p14="http://schemas.microsoft.com/office/powerpoint/2010/main" val="1225478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a:t>
            </a:fld>
            <a:endParaRPr lang="zh-CN" altLang="en-US"/>
          </a:p>
        </p:txBody>
      </p:sp>
    </p:spTree>
    <p:extLst>
      <p:ext uri="{BB962C8B-B14F-4D97-AF65-F5344CB8AC3E}">
        <p14:creationId xmlns:p14="http://schemas.microsoft.com/office/powerpoint/2010/main" val="17142941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37</a:t>
            </a:fld>
            <a:endParaRPr lang="zh-CN" altLang="en-US"/>
          </a:p>
        </p:txBody>
      </p:sp>
    </p:spTree>
    <p:extLst>
      <p:ext uri="{BB962C8B-B14F-4D97-AF65-F5344CB8AC3E}">
        <p14:creationId xmlns:p14="http://schemas.microsoft.com/office/powerpoint/2010/main" val="22213519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38</a:t>
            </a:fld>
            <a:endParaRPr lang="zh-CN" altLang="en-US"/>
          </a:p>
        </p:txBody>
      </p:sp>
    </p:spTree>
    <p:extLst>
      <p:ext uri="{BB962C8B-B14F-4D97-AF65-F5344CB8AC3E}">
        <p14:creationId xmlns:p14="http://schemas.microsoft.com/office/powerpoint/2010/main" val="4144236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39</a:t>
            </a:fld>
            <a:endParaRPr lang="zh-CN" altLang="en-US"/>
          </a:p>
        </p:txBody>
      </p:sp>
    </p:spTree>
    <p:extLst>
      <p:ext uri="{BB962C8B-B14F-4D97-AF65-F5344CB8AC3E}">
        <p14:creationId xmlns:p14="http://schemas.microsoft.com/office/powerpoint/2010/main" val="18012703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40</a:t>
            </a:fld>
            <a:endParaRPr lang="zh-CN" altLang="en-US"/>
          </a:p>
        </p:txBody>
      </p:sp>
    </p:spTree>
    <p:extLst>
      <p:ext uri="{BB962C8B-B14F-4D97-AF65-F5344CB8AC3E}">
        <p14:creationId xmlns:p14="http://schemas.microsoft.com/office/powerpoint/2010/main" val="18002837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41</a:t>
            </a:fld>
            <a:endParaRPr lang="zh-CN" altLang="en-US"/>
          </a:p>
        </p:txBody>
      </p:sp>
    </p:spTree>
    <p:extLst>
      <p:ext uri="{BB962C8B-B14F-4D97-AF65-F5344CB8AC3E}">
        <p14:creationId xmlns:p14="http://schemas.microsoft.com/office/powerpoint/2010/main" val="13307029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42</a:t>
            </a:fld>
            <a:endParaRPr lang="zh-CN" altLang="en-US"/>
          </a:p>
        </p:txBody>
      </p:sp>
    </p:spTree>
    <p:extLst>
      <p:ext uri="{BB962C8B-B14F-4D97-AF65-F5344CB8AC3E}">
        <p14:creationId xmlns:p14="http://schemas.microsoft.com/office/powerpoint/2010/main" val="40376533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43</a:t>
            </a:fld>
            <a:endParaRPr lang="zh-CN" altLang="en-US"/>
          </a:p>
        </p:txBody>
      </p:sp>
    </p:spTree>
    <p:extLst>
      <p:ext uri="{BB962C8B-B14F-4D97-AF65-F5344CB8AC3E}">
        <p14:creationId xmlns:p14="http://schemas.microsoft.com/office/powerpoint/2010/main" val="2875194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44</a:t>
            </a:fld>
            <a:endParaRPr lang="zh-CN" altLang="en-US"/>
          </a:p>
        </p:txBody>
      </p:sp>
    </p:spTree>
    <p:extLst>
      <p:ext uri="{BB962C8B-B14F-4D97-AF65-F5344CB8AC3E}">
        <p14:creationId xmlns:p14="http://schemas.microsoft.com/office/powerpoint/2010/main" val="2863959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45</a:t>
            </a:fld>
            <a:endParaRPr lang="zh-CN" altLang="en-US"/>
          </a:p>
        </p:txBody>
      </p:sp>
    </p:spTree>
    <p:extLst>
      <p:ext uri="{BB962C8B-B14F-4D97-AF65-F5344CB8AC3E}">
        <p14:creationId xmlns:p14="http://schemas.microsoft.com/office/powerpoint/2010/main" val="7863653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46</a:t>
            </a:fld>
            <a:endParaRPr lang="zh-CN" altLang="en-US"/>
          </a:p>
        </p:txBody>
      </p:sp>
    </p:spTree>
    <p:extLst>
      <p:ext uri="{BB962C8B-B14F-4D97-AF65-F5344CB8AC3E}">
        <p14:creationId xmlns:p14="http://schemas.microsoft.com/office/powerpoint/2010/main" val="296405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t>5</a:t>
            </a:fld>
            <a:endParaRPr lang="zh-CN" altLang="en-US"/>
          </a:p>
        </p:txBody>
      </p:sp>
    </p:spTree>
    <p:extLst>
      <p:ext uri="{BB962C8B-B14F-4D97-AF65-F5344CB8AC3E}">
        <p14:creationId xmlns:p14="http://schemas.microsoft.com/office/powerpoint/2010/main" val="3375092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47</a:t>
            </a:fld>
            <a:endParaRPr lang="zh-CN" altLang="en-US"/>
          </a:p>
        </p:txBody>
      </p:sp>
    </p:spTree>
    <p:extLst>
      <p:ext uri="{BB962C8B-B14F-4D97-AF65-F5344CB8AC3E}">
        <p14:creationId xmlns:p14="http://schemas.microsoft.com/office/powerpoint/2010/main" val="40158679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48</a:t>
            </a:fld>
            <a:endParaRPr lang="zh-CN" altLang="en-US"/>
          </a:p>
        </p:txBody>
      </p:sp>
    </p:spTree>
    <p:extLst>
      <p:ext uri="{BB962C8B-B14F-4D97-AF65-F5344CB8AC3E}">
        <p14:creationId xmlns:p14="http://schemas.microsoft.com/office/powerpoint/2010/main" val="36432565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49</a:t>
            </a:fld>
            <a:endParaRPr lang="zh-CN" altLang="en-US"/>
          </a:p>
        </p:txBody>
      </p:sp>
    </p:spTree>
    <p:extLst>
      <p:ext uri="{BB962C8B-B14F-4D97-AF65-F5344CB8AC3E}">
        <p14:creationId xmlns:p14="http://schemas.microsoft.com/office/powerpoint/2010/main" val="6981846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50</a:t>
            </a:fld>
            <a:endParaRPr lang="zh-CN" altLang="en-US"/>
          </a:p>
        </p:txBody>
      </p:sp>
    </p:spTree>
    <p:extLst>
      <p:ext uri="{BB962C8B-B14F-4D97-AF65-F5344CB8AC3E}">
        <p14:creationId xmlns:p14="http://schemas.microsoft.com/office/powerpoint/2010/main" val="2512285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51</a:t>
            </a:fld>
            <a:endParaRPr lang="zh-CN" altLang="en-US"/>
          </a:p>
        </p:txBody>
      </p:sp>
    </p:spTree>
    <p:extLst>
      <p:ext uri="{BB962C8B-B14F-4D97-AF65-F5344CB8AC3E}">
        <p14:creationId xmlns:p14="http://schemas.microsoft.com/office/powerpoint/2010/main" val="7443929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52</a:t>
            </a:fld>
            <a:endParaRPr lang="zh-CN" altLang="en-US"/>
          </a:p>
        </p:txBody>
      </p:sp>
    </p:spTree>
    <p:extLst>
      <p:ext uri="{BB962C8B-B14F-4D97-AF65-F5344CB8AC3E}">
        <p14:creationId xmlns:p14="http://schemas.microsoft.com/office/powerpoint/2010/main" val="41643383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53</a:t>
            </a:fld>
            <a:endParaRPr lang="zh-CN" altLang="en-US"/>
          </a:p>
        </p:txBody>
      </p:sp>
    </p:spTree>
    <p:extLst>
      <p:ext uri="{BB962C8B-B14F-4D97-AF65-F5344CB8AC3E}">
        <p14:creationId xmlns:p14="http://schemas.microsoft.com/office/powerpoint/2010/main" val="29542965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0B5285-3056-4F11-9811-CA61719951D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6479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6</a:t>
            </a:fld>
            <a:endParaRPr lang="zh-CN" altLang="en-US"/>
          </a:p>
        </p:txBody>
      </p:sp>
    </p:spTree>
    <p:extLst>
      <p:ext uri="{BB962C8B-B14F-4D97-AF65-F5344CB8AC3E}">
        <p14:creationId xmlns:p14="http://schemas.microsoft.com/office/powerpoint/2010/main" val="3020804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7</a:t>
            </a:fld>
            <a:endParaRPr lang="zh-CN" altLang="en-US"/>
          </a:p>
        </p:txBody>
      </p:sp>
    </p:spTree>
    <p:extLst>
      <p:ext uri="{BB962C8B-B14F-4D97-AF65-F5344CB8AC3E}">
        <p14:creationId xmlns:p14="http://schemas.microsoft.com/office/powerpoint/2010/main" val="3119219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8</a:t>
            </a:fld>
            <a:endParaRPr lang="zh-CN" altLang="en-US"/>
          </a:p>
        </p:txBody>
      </p:sp>
    </p:spTree>
    <p:extLst>
      <p:ext uri="{BB962C8B-B14F-4D97-AF65-F5344CB8AC3E}">
        <p14:creationId xmlns:p14="http://schemas.microsoft.com/office/powerpoint/2010/main" val="1829064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9</a:t>
            </a:fld>
            <a:endParaRPr lang="zh-CN" altLang="en-US"/>
          </a:p>
        </p:txBody>
      </p:sp>
    </p:spTree>
    <p:extLst>
      <p:ext uri="{BB962C8B-B14F-4D97-AF65-F5344CB8AC3E}">
        <p14:creationId xmlns:p14="http://schemas.microsoft.com/office/powerpoint/2010/main" val="198674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t>10</a:t>
            </a:fld>
            <a:endParaRPr lang="zh-CN" altLang="en-US"/>
          </a:p>
        </p:txBody>
      </p:sp>
    </p:spTree>
    <p:extLst>
      <p:ext uri="{BB962C8B-B14F-4D97-AF65-F5344CB8AC3E}">
        <p14:creationId xmlns:p14="http://schemas.microsoft.com/office/powerpoint/2010/main" val="227781932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5.png"/><Relationship Id="rId5" Type="http://schemas.openxmlformats.org/officeDocument/2006/relationships/tags" Target="../tags/tag6.xml"/><Relationship Id="rId10" Type="http://schemas.openxmlformats.org/officeDocument/2006/relationships/image" Target="../media/image7.png"/><Relationship Id="rId4" Type="http://schemas.openxmlformats.org/officeDocument/2006/relationships/tags" Target="../tags/tag5.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13" name="图片 12" descr="图片包含 户外, 草, 天空, 自然&#10;&#10;描述已自动生成">
            <a:extLst>
              <a:ext uri="{FF2B5EF4-FFF2-40B4-BE49-F238E27FC236}">
                <a16:creationId xmlns:a16="http://schemas.microsoft.com/office/drawing/2014/main" xmlns="" id="{B2125598-1223-4F73-B9A5-2255A3E9B991}"/>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4820"/>
                    </a14:imgEffect>
                    <a14:imgEffect>
                      <a14:saturation sat="77000"/>
                    </a14:imgEffect>
                    <a14:imgEffect>
                      <a14:brightnessContrast bright="26000"/>
                    </a14:imgEffect>
                  </a14:imgLayer>
                </a14:imgProps>
              </a:ext>
              <a:ext uri="{28A0092B-C50C-407E-A947-70E740481C1C}">
                <a14:useLocalDpi xmlns:a14="http://schemas.microsoft.com/office/drawing/2010/main"/>
              </a:ext>
            </a:extLst>
          </a:blip>
          <a:srcRect l="13957" t="16989" r="357" b="46861"/>
          <a:stretch/>
        </p:blipFill>
        <p:spPr>
          <a:xfrm>
            <a:off x="0" y="1"/>
            <a:ext cx="12192000" cy="3428999"/>
          </a:xfrm>
          <a:custGeom>
            <a:avLst/>
            <a:gdLst>
              <a:gd name="connsiteX0" fmla="*/ 0 w 12192000"/>
              <a:gd name="connsiteY0" fmla="*/ 0 h 3428999"/>
              <a:gd name="connsiteX1" fmla="*/ 12192000 w 12192000"/>
              <a:gd name="connsiteY1" fmla="*/ 0 h 3428999"/>
              <a:gd name="connsiteX2" fmla="*/ 12192000 w 12192000"/>
              <a:gd name="connsiteY2" fmla="*/ 2430950 h 3428999"/>
              <a:gd name="connsiteX3" fmla="*/ 11920340 w 12192000"/>
              <a:gd name="connsiteY3" fmla="*/ 2533965 h 3428999"/>
              <a:gd name="connsiteX4" fmla="*/ 6096000 w 12192000"/>
              <a:gd name="connsiteY4" fmla="*/ 3428999 h 3428999"/>
              <a:gd name="connsiteX5" fmla="*/ 271660 w 12192000"/>
              <a:gd name="connsiteY5" fmla="*/ 2533965 h 3428999"/>
              <a:gd name="connsiteX6" fmla="*/ 0 w 12192000"/>
              <a:gd name="connsiteY6" fmla="*/ 2430950 h 342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8999">
                <a:moveTo>
                  <a:pt x="0" y="0"/>
                </a:moveTo>
                <a:lnTo>
                  <a:pt x="12192000" y="0"/>
                </a:lnTo>
                <a:lnTo>
                  <a:pt x="12192000" y="2430950"/>
                </a:lnTo>
                <a:lnTo>
                  <a:pt x="11920340" y="2533965"/>
                </a:lnTo>
                <a:cubicBezTo>
                  <a:pt x="10382026" y="3090065"/>
                  <a:pt x="8338529" y="3428999"/>
                  <a:pt x="6096000" y="3428999"/>
                </a:cubicBezTo>
                <a:cubicBezTo>
                  <a:pt x="3853472" y="3428999"/>
                  <a:pt x="1809974" y="3090065"/>
                  <a:pt x="271660" y="2533965"/>
                </a:cubicBezTo>
                <a:lnTo>
                  <a:pt x="0" y="2430950"/>
                </a:lnTo>
                <a:close/>
              </a:path>
            </a:pathLst>
          </a:custGeom>
          <a:effectLst/>
        </p:spPr>
      </p:pic>
      <p:sp>
        <p:nvSpPr>
          <p:cNvPr id="15" name="任意多边形: 形状 14">
            <a:extLst>
              <a:ext uri="{FF2B5EF4-FFF2-40B4-BE49-F238E27FC236}">
                <a16:creationId xmlns:a16="http://schemas.microsoft.com/office/drawing/2014/main" xmlns="" id="{C32C7E3F-4F78-4A8C-B46B-34F6E244B243}"/>
              </a:ext>
            </a:extLst>
          </p:cNvPr>
          <p:cNvSpPr/>
          <p:nvPr userDrawn="1"/>
        </p:nvSpPr>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430952 h 3429001"/>
              <a:gd name="connsiteX3" fmla="*/ 11920340 w 12192000"/>
              <a:gd name="connsiteY3" fmla="*/ 2533967 h 3429001"/>
              <a:gd name="connsiteX4" fmla="*/ 6096001 w 12192000"/>
              <a:gd name="connsiteY4" fmla="*/ 3429001 h 3429001"/>
              <a:gd name="connsiteX5" fmla="*/ 271660 w 12192000"/>
              <a:gd name="connsiteY5" fmla="*/ 2533967 h 3429001"/>
              <a:gd name="connsiteX6" fmla="*/ 0 w 12192000"/>
              <a:gd name="connsiteY6" fmla="*/ 2430952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430952"/>
                </a:lnTo>
                <a:lnTo>
                  <a:pt x="11920340" y="2533967"/>
                </a:lnTo>
                <a:cubicBezTo>
                  <a:pt x="10382026" y="3090067"/>
                  <a:pt x="8338529" y="3429001"/>
                  <a:pt x="6096001" y="3429001"/>
                </a:cubicBezTo>
                <a:cubicBezTo>
                  <a:pt x="3853472" y="3429001"/>
                  <a:pt x="1809974" y="3090067"/>
                  <a:pt x="271660" y="2533967"/>
                </a:cubicBezTo>
                <a:lnTo>
                  <a:pt x="0" y="2430952"/>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Heavy" panose="00020600040101010101" pitchFamily="18" charset="-122"/>
            </a:endParaRPr>
          </a:p>
        </p:txBody>
      </p:sp>
      <p:sp>
        <p:nvSpPr>
          <p:cNvPr id="24" name="任意多边形: 形状 23">
            <a:extLst>
              <a:ext uri="{FF2B5EF4-FFF2-40B4-BE49-F238E27FC236}">
                <a16:creationId xmlns:a16="http://schemas.microsoft.com/office/drawing/2014/main" xmlns="" id="{B7E0181B-9279-4C0E-9D79-FFEFA5B1A4F7}"/>
              </a:ext>
            </a:extLst>
          </p:cNvPr>
          <p:cNvSpPr/>
          <p:nvPr userDrawn="1"/>
        </p:nvSpPr>
        <p:spPr>
          <a:xfrm>
            <a:off x="-24000" y="1059717"/>
            <a:ext cx="12240000" cy="2443884"/>
          </a:xfrm>
          <a:custGeom>
            <a:avLst/>
            <a:gdLst>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0 w 12192000"/>
              <a:gd name="connsiteY8" fmla="*/ 0 h 2443884"/>
              <a:gd name="connsiteX9" fmla="*/ 1 w 12192000"/>
              <a:gd name="connsiteY9" fmla="*/ 1411421 h 2443884"/>
              <a:gd name="connsiteX10" fmla="*/ 271660 w 12192000"/>
              <a:gd name="connsiteY10" fmla="*/ 1514436 h 2443884"/>
              <a:gd name="connsiteX11" fmla="*/ 871611 w 12192000"/>
              <a:gd name="connsiteY11" fmla="*/ 1712556 h 2443884"/>
              <a:gd name="connsiteX12" fmla="*/ 1489317 w 12192000"/>
              <a:gd name="connsiteY12" fmla="*/ 1881762 h 2443884"/>
              <a:gd name="connsiteX13" fmla="*/ 1366671 w 12192000"/>
              <a:gd name="connsiteY13" fmla="*/ 1854513 h 2443884"/>
              <a:gd name="connsiteX14" fmla="*/ 1515334 w 12192000"/>
              <a:gd name="connsiteY14" fmla="*/ 1895236 h 2443884"/>
              <a:gd name="connsiteX15" fmla="*/ 2919750 w 12192000"/>
              <a:gd name="connsiteY15" fmla="*/ 2176837 h 2443884"/>
              <a:gd name="connsiteX16" fmla="*/ 3633186 w 12192000"/>
              <a:gd name="connsiteY16" fmla="*/ 2273802 h 2443884"/>
              <a:gd name="connsiteX17" fmla="*/ 3373230 w 12192000"/>
              <a:gd name="connsiteY17" fmla="*/ 2255873 h 2443884"/>
              <a:gd name="connsiteX18" fmla="*/ 181533 w 12192000"/>
              <a:gd name="connsiteY18" fmla="*/ 1710705 h 2443884"/>
              <a:gd name="connsiteX19" fmla="*/ 0 w 12192000"/>
              <a:gd name="connsiteY19" fmla="*/ 1654931 h 2443884"/>
              <a:gd name="connsiteX20" fmla="*/ 0 w 12192000"/>
              <a:gd name="connsiteY20" fmla="*/ 1489842 h 2443884"/>
              <a:gd name="connsiteX21" fmla="*/ 0 w 12192000"/>
              <a:gd name="connsiteY21" fmla="*/ 1417767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17879 w 12192000"/>
              <a:gd name="connsiteY13" fmla="*/ 1872237 h 2443884"/>
              <a:gd name="connsiteX14" fmla="*/ 1366671 w 12192000"/>
              <a:gd name="connsiteY14" fmla="*/ 185451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366671 w 12192000"/>
              <a:gd name="connsiteY14" fmla="*/ 185451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366671 w 12192000"/>
              <a:gd name="connsiteY14" fmla="*/ 185451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385721 w 12192000"/>
              <a:gd name="connsiteY14" fmla="*/ 2221226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476208 w 12192000"/>
              <a:gd name="connsiteY14" fmla="*/ 187356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480970 w 12192000"/>
              <a:gd name="connsiteY14" fmla="*/ 189261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476208 w 12192000"/>
              <a:gd name="connsiteY14" fmla="*/ 1892613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12192000 w 12192000"/>
              <a:gd name="connsiteY8" fmla="*/ 1411421 h 2443884"/>
              <a:gd name="connsiteX9" fmla="*/ 0 w 12192000"/>
              <a:gd name="connsiteY9" fmla="*/ 0 h 2443884"/>
              <a:gd name="connsiteX10" fmla="*/ 1 w 12192000"/>
              <a:gd name="connsiteY10" fmla="*/ 1411421 h 2443884"/>
              <a:gd name="connsiteX11" fmla="*/ 271660 w 12192000"/>
              <a:gd name="connsiteY11" fmla="*/ 1514436 h 2443884"/>
              <a:gd name="connsiteX12" fmla="*/ 871611 w 12192000"/>
              <a:gd name="connsiteY12" fmla="*/ 1712556 h 2443884"/>
              <a:gd name="connsiteX13" fmla="*/ 1436929 w 12192000"/>
              <a:gd name="connsiteY13" fmla="*/ 1877000 h 2443884"/>
              <a:gd name="connsiteX14" fmla="*/ 1478590 w 12192000"/>
              <a:gd name="connsiteY14" fmla="*/ 1887851 h 2443884"/>
              <a:gd name="connsiteX15" fmla="*/ 1515334 w 12192000"/>
              <a:gd name="connsiteY15" fmla="*/ 1895236 h 2443884"/>
              <a:gd name="connsiteX16" fmla="*/ 2919750 w 12192000"/>
              <a:gd name="connsiteY16" fmla="*/ 2176837 h 2443884"/>
              <a:gd name="connsiteX17" fmla="*/ 3633186 w 12192000"/>
              <a:gd name="connsiteY17" fmla="*/ 2273802 h 2443884"/>
              <a:gd name="connsiteX18" fmla="*/ 3373230 w 12192000"/>
              <a:gd name="connsiteY18" fmla="*/ 2255873 h 2443884"/>
              <a:gd name="connsiteX19" fmla="*/ 181533 w 12192000"/>
              <a:gd name="connsiteY19" fmla="*/ 1710705 h 2443884"/>
              <a:gd name="connsiteX20" fmla="*/ 0 w 12192000"/>
              <a:gd name="connsiteY20" fmla="*/ 1654931 h 2443884"/>
              <a:gd name="connsiteX21" fmla="*/ 0 w 12192000"/>
              <a:gd name="connsiteY21" fmla="*/ 1489842 h 2443884"/>
              <a:gd name="connsiteX22" fmla="*/ 0 w 12192000"/>
              <a:gd name="connsiteY22" fmla="*/ 1417767 h 2443884"/>
              <a:gd name="connsiteX23" fmla="*/ 0 w 12192000"/>
              <a:gd name="connsiteY23" fmla="*/ 0 h 24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2443884">
                <a:moveTo>
                  <a:pt x="12192000" y="1411421"/>
                </a:moveTo>
                <a:lnTo>
                  <a:pt x="12192000" y="1661273"/>
                </a:lnTo>
                <a:lnTo>
                  <a:pt x="11939647" y="1758602"/>
                </a:lnTo>
                <a:cubicBezTo>
                  <a:pt x="10517102" y="2250685"/>
                  <a:pt x="8382993" y="2510244"/>
                  <a:pt x="5972979" y="2429251"/>
                </a:cubicBezTo>
                <a:lnTo>
                  <a:pt x="5233238" y="2392317"/>
                </a:lnTo>
                <a:lnTo>
                  <a:pt x="5264980" y="2393820"/>
                </a:lnTo>
                <a:cubicBezTo>
                  <a:pt x="5538479" y="2404174"/>
                  <a:pt x="5815685" y="2409470"/>
                  <a:pt x="6096000" y="2409470"/>
                </a:cubicBezTo>
                <a:cubicBezTo>
                  <a:pt x="8338529" y="2409470"/>
                  <a:pt x="10382026" y="2070536"/>
                  <a:pt x="11920339" y="1514436"/>
                </a:cubicBezTo>
                <a:lnTo>
                  <a:pt x="12192000" y="1411421"/>
                </a:lnTo>
                <a:close/>
                <a:moveTo>
                  <a:pt x="0" y="0"/>
                </a:moveTo>
                <a:cubicBezTo>
                  <a:pt x="0" y="470474"/>
                  <a:pt x="1" y="940947"/>
                  <a:pt x="1" y="1411421"/>
                </a:cubicBezTo>
                <a:lnTo>
                  <a:pt x="271660" y="1514436"/>
                </a:lnTo>
                <a:cubicBezTo>
                  <a:pt x="463950" y="1583948"/>
                  <a:pt x="664132" y="1650068"/>
                  <a:pt x="871611" y="1712556"/>
                </a:cubicBezTo>
                <a:lnTo>
                  <a:pt x="1436929" y="1877000"/>
                </a:lnTo>
                <a:lnTo>
                  <a:pt x="1478590" y="1887851"/>
                </a:lnTo>
                <a:lnTo>
                  <a:pt x="1515334" y="1895236"/>
                </a:lnTo>
                <a:cubicBezTo>
                  <a:pt x="1958277" y="2005213"/>
                  <a:pt x="2428010" y="2099714"/>
                  <a:pt x="2919750" y="2176837"/>
                </a:cubicBezTo>
                <a:lnTo>
                  <a:pt x="3633186" y="2273802"/>
                </a:lnTo>
                <a:lnTo>
                  <a:pt x="3373230" y="2255873"/>
                </a:lnTo>
                <a:cubicBezTo>
                  <a:pt x="2199146" y="2163085"/>
                  <a:pt x="1115967" y="1973916"/>
                  <a:pt x="181533" y="1710705"/>
                </a:cubicBezTo>
                <a:lnTo>
                  <a:pt x="0" y="1654931"/>
                </a:lnTo>
                <a:lnTo>
                  <a:pt x="0" y="1489842"/>
                </a:lnTo>
                <a:lnTo>
                  <a:pt x="0" y="1417767"/>
                </a:lnTo>
                <a:lnTo>
                  <a:pt x="0" y="0"/>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Heavy" panose="00020600040101010101" pitchFamily="18" charset="-122"/>
            </a:endParaRPr>
          </a:p>
        </p:txBody>
      </p:sp>
      <p:sp>
        <p:nvSpPr>
          <p:cNvPr id="6" name="文本框 5">
            <a:extLst>
              <a:ext uri="{FF2B5EF4-FFF2-40B4-BE49-F238E27FC236}">
                <a16:creationId xmlns:a16="http://schemas.microsoft.com/office/drawing/2014/main" xmlns="" id="{D585FA53-B75D-47D2-B5CD-6DA616B3051B}"/>
              </a:ext>
            </a:extLst>
          </p:cNvPr>
          <p:cNvSpPr txBox="1"/>
          <p:nvPr userDrawn="1"/>
        </p:nvSpPr>
        <p:spPr>
          <a:xfrm>
            <a:off x="534976"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7" name="直接连接符 6">
            <a:extLst>
              <a:ext uri="{FF2B5EF4-FFF2-40B4-BE49-F238E27FC236}">
                <a16:creationId xmlns:a16="http://schemas.microsoft.com/office/drawing/2014/main" xmlns="" id="{EFBE5A3B-FD0D-4D14-837B-11297AE7A32B}"/>
              </a:ext>
            </a:extLst>
          </p:cNvPr>
          <p:cNvCxnSpPr>
            <a:cxnSpLocks/>
          </p:cNvCxnSpPr>
          <p:nvPr userDrawn="1"/>
        </p:nvCxnSpPr>
        <p:spPr>
          <a:xfrm>
            <a:off x="2031269"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DE54913D-DF89-465E-BD79-B61A45652251}"/>
              </a:ext>
            </a:extLst>
          </p:cNvPr>
          <p:cNvSpPr>
            <a:spLocks noGrp="1"/>
          </p:cNvSpPr>
          <p:nvPr>
            <p:ph type="title" hasCustomPrompt="1"/>
          </p:nvPr>
        </p:nvSpPr>
        <p:spPr>
          <a:xfrm>
            <a:off x="609600" y="3822675"/>
            <a:ext cx="10972800" cy="769441"/>
          </a:xfrm>
        </p:spPr>
        <p:txBody>
          <a:bodyPr>
            <a:spAutoFit/>
          </a:bodyPr>
          <a:lstStyle>
            <a:lvl1pPr marL="0" algn="ctr" defTabSz="914400" rtl="0" eaLnBrk="1" latinLnBrk="0" hangingPunct="1">
              <a:defRPr lang="zh-CN" altLang="en-US" sz="4400" kern="12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t>请在此处输入您的模版标题</a:t>
            </a:r>
          </a:p>
        </p:txBody>
      </p:sp>
      <p:pic>
        <p:nvPicPr>
          <p:cNvPr id="4" name="图片 3">
            <a:extLst>
              <a:ext uri="{FF2B5EF4-FFF2-40B4-BE49-F238E27FC236}">
                <a16:creationId xmlns:a16="http://schemas.microsoft.com/office/drawing/2014/main" xmlns="" id="{4EE3F0D2-A98E-4F75-87C7-2A7104E9733D}"/>
              </a:ext>
            </a:extLst>
          </p:cNvPr>
          <p:cNvPicPr>
            <a:picLocks noChangeAspect="1"/>
          </p:cNvPicPr>
          <p:nvPr userDrawn="1"/>
        </p:nvPicPr>
        <p:blipFill>
          <a:blip r:embed="rId4" cstate="screen">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1904" y="951420"/>
            <a:ext cx="1728192" cy="1728192"/>
          </a:xfrm>
          <a:prstGeom prst="rect">
            <a:avLst/>
          </a:prstGeom>
          <a:effectLst>
            <a:outerShdw blurRad="88900" dist="38100" dir="2700000" algn="tl" rotWithShape="0">
              <a:prstClr val="black">
                <a:alpha val="28000"/>
              </a:prstClr>
            </a:outerShdw>
          </a:effectLst>
        </p:spPr>
      </p:pic>
      <p:sp>
        <p:nvSpPr>
          <p:cNvPr id="10" name="文本占位符 4">
            <a:extLst>
              <a:ext uri="{FF2B5EF4-FFF2-40B4-BE49-F238E27FC236}">
                <a16:creationId xmlns:a16="http://schemas.microsoft.com/office/drawing/2014/main" xmlns="" id="{2D4F4685-68B1-4676-BBBE-17C3378AC509}"/>
              </a:ext>
            </a:extLst>
          </p:cNvPr>
          <p:cNvSpPr txBox="1">
            <a:spLocks/>
          </p:cNvSpPr>
          <p:nvPr userDrawn="1"/>
        </p:nvSpPr>
        <p:spPr>
          <a:xfrm>
            <a:off x="4367808" y="5331670"/>
            <a:ext cx="3456384" cy="358180"/>
          </a:xfrm>
          <a:prstGeom prst="roundRect">
            <a:avLst>
              <a:gd name="adj" fmla="val 50000"/>
            </a:avLst>
          </a:prstGeom>
          <a:solidFill>
            <a:schemeClr val="accent1">
              <a:alpha val="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lvl="0" algn="ctr">
              <a:defRPr>
                <a:solidFill>
                  <a:schemeClr val="lt1"/>
                </a:solidFill>
                <a:latin typeface="阿里巴巴普惠体 Heavy"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endParaRPr lang="en-US" altLang="zh-CN" noProof="0" dirty="0">
              <a:sym typeface="阿里巴巴普惠体 B" panose="00020600040101010101" pitchFamily="18" charset="-122"/>
            </a:endParaRPr>
          </a:p>
        </p:txBody>
      </p:sp>
      <p:sp>
        <p:nvSpPr>
          <p:cNvPr id="14" name="male-user_17797">
            <a:extLst>
              <a:ext uri="{FF2B5EF4-FFF2-40B4-BE49-F238E27FC236}">
                <a16:creationId xmlns:a16="http://schemas.microsoft.com/office/drawing/2014/main" xmlns="" id="{552D3302-5E00-48A9-8DB4-B19592B7B9F6}"/>
              </a:ext>
            </a:extLst>
          </p:cNvPr>
          <p:cNvSpPr>
            <a:spLocks noChangeAspect="1"/>
          </p:cNvSpPr>
          <p:nvPr userDrawn="1"/>
        </p:nvSpPr>
        <p:spPr bwMode="auto">
          <a:xfrm>
            <a:off x="4439816" y="5395490"/>
            <a:ext cx="230888" cy="230540"/>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solidFill>
          <a:ln>
            <a:noFill/>
          </a:ln>
        </p:spPr>
        <p:txBody>
          <a:bodyPr lIns="0" tIns="0" rIns="0" bIns="0"/>
          <a:lstStyle/>
          <a:p>
            <a:endParaRPr lang="zh-CN" altLang="en-US"/>
          </a:p>
        </p:txBody>
      </p:sp>
      <p:sp>
        <p:nvSpPr>
          <p:cNvPr id="29" name="three-oclock_72763">
            <a:extLst>
              <a:ext uri="{FF2B5EF4-FFF2-40B4-BE49-F238E27FC236}">
                <a16:creationId xmlns:a16="http://schemas.microsoft.com/office/drawing/2014/main" xmlns="" id="{C8EBF28B-E865-47AA-9D2D-747EDD1CD6AE}"/>
              </a:ext>
            </a:extLst>
          </p:cNvPr>
          <p:cNvSpPr>
            <a:spLocks noChangeAspect="1"/>
          </p:cNvSpPr>
          <p:nvPr userDrawn="1"/>
        </p:nvSpPr>
        <p:spPr bwMode="auto">
          <a:xfrm>
            <a:off x="6023992" y="5395476"/>
            <a:ext cx="230890" cy="230568"/>
          </a:xfrm>
          <a:custGeom>
            <a:avLst/>
            <a:gdLst>
              <a:gd name="connsiteX0" fmla="*/ 304348 w 608697"/>
              <a:gd name="connsiteY0" fmla="*/ 142646 h 607851"/>
              <a:gd name="connsiteX1" fmla="*/ 281822 w 608697"/>
              <a:gd name="connsiteY1" fmla="*/ 165143 h 607851"/>
              <a:gd name="connsiteX2" fmla="*/ 281822 w 608697"/>
              <a:gd name="connsiteY2" fmla="*/ 303925 h 607851"/>
              <a:gd name="connsiteX3" fmla="*/ 304348 w 608697"/>
              <a:gd name="connsiteY3" fmla="*/ 326422 h 607851"/>
              <a:gd name="connsiteX4" fmla="*/ 418546 w 608697"/>
              <a:gd name="connsiteY4" fmla="*/ 326422 h 607851"/>
              <a:gd name="connsiteX5" fmla="*/ 441073 w 608697"/>
              <a:gd name="connsiteY5" fmla="*/ 303925 h 607851"/>
              <a:gd name="connsiteX6" fmla="*/ 418546 w 608697"/>
              <a:gd name="connsiteY6" fmla="*/ 281428 h 607851"/>
              <a:gd name="connsiteX7" fmla="*/ 326874 w 608697"/>
              <a:gd name="connsiteY7" fmla="*/ 281428 h 607851"/>
              <a:gd name="connsiteX8" fmla="*/ 326874 w 608697"/>
              <a:gd name="connsiteY8" fmla="*/ 165143 h 607851"/>
              <a:gd name="connsiteX9" fmla="*/ 304348 w 608697"/>
              <a:gd name="connsiteY9" fmla="*/ 142646 h 607851"/>
              <a:gd name="connsiteX10" fmla="*/ 304348 w 608697"/>
              <a:gd name="connsiteY10" fmla="*/ 87148 h 607851"/>
              <a:gd name="connsiteX11" fmla="*/ 521407 w 608697"/>
              <a:gd name="connsiteY11" fmla="*/ 303925 h 607851"/>
              <a:gd name="connsiteX12" fmla="*/ 304348 w 608697"/>
              <a:gd name="connsiteY12" fmla="*/ 520702 h 607851"/>
              <a:gd name="connsiteX13" fmla="*/ 87289 w 608697"/>
              <a:gd name="connsiteY13" fmla="*/ 303925 h 607851"/>
              <a:gd name="connsiteX14" fmla="*/ 304348 w 608697"/>
              <a:gd name="connsiteY14" fmla="*/ 87148 h 607851"/>
              <a:gd name="connsiteX15" fmla="*/ 304349 w 608697"/>
              <a:gd name="connsiteY15" fmla="*/ 46781 h 607851"/>
              <a:gd name="connsiteX16" fmla="*/ 46846 w 608697"/>
              <a:gd name="connsiteY16" fmla="*/ 303926 h 607851"/>
              <a:gd name="connsiteX17" fmla="*/ 304349 w 608697"/>
              <a:gd name="connsiteY17" fmla="*/ 561070 h 607851"/>
              <a:gd name="connsiteX18" fmla="*/ 561851 w 608697"/>
              <a:gd name="connsiteY18" fmla="*/ 303926 h 607851"/>
              <a:gd name="connsiteX19" fmla="*/ 304349 w 608697"/>
              <a:gd name="connsiteY19" fmla="*/ 46781 h 607851"/>
              <a:gd name="connsiteX20" fmla="*/ 304349 w 608697"/>
              <a:gd name="connsiteY20" fmla="*/ 0 h 607851"/>
              <a:gd name="connsiteX21" fmla="*/ 608697 w 608697"/>
              <a:gd name="connsiteY21" fmla="*/ 303926 h 607851"/>
              <a:gd name="connsiteX22" fmla="*/ 304349 w 608697"/>
              <a:gd name="connsiteY22" fmla="*/ 607851 h 607851"/>
              <a:gd name="connsiteX23" fmla="*/ 0 w 608697"/>
              <a:gd name="connsiteY23" fmla="*/ 303926 h 607851"/>
              <a:gd name="connsiteX24" fmla="*/ 304349 w 608697"/>
              <a:gd name="connsiteY2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97" h="607851">
                <a:moveTo>
                  <a:pt x="304348" y="142646"/>
                </a:moveTo>
                <a:cubicBezTo>
                  <a:pt x="291891" y="142646"/>
                  <a:pt x="281822" y="152777"/>
                  <a:pt x="281822" y="165143"/>
                </a:cubicBezTo>
                <a:lnTo>
                  <a:pt x="281822" y="303925"/>
                </a:lnTo>
                <a:cubicBezTo>
                  <a:pt x="281822" y="316365"/>
                  <a:pt x="291891" y="326422"/>
                  <a:pt x="304348" y="326422"/>
                </a:cubicBezTo>
                <a:lnTo>
                  <a:pt x="418546" y="326422"/>
                </a:lnTo>
                <a:cubicBezTo>
                  <a:pt x="431003" y="326422"/>
                  <a:pt x="441073" y="316365"/>
                  <a:pt x="441073" y="303925"/>
                </a:cubicBezTo>
                <a:cubicBezTo>
                  <a:pt x="441073" y="291485"/>
                  <a:pt x="431003" y="281428"/>
                  <a:pt x="418546" y="281428"/>
                </a:cubicBezTo>
                <a:lnTo>
                  <a:pt x="326874" y="281428"/>
                </a:lnTo>
                <a:lnTo>
                  <a:pt x="326874" y="165143"/>
                </a:lnTo>
                <a:cubicBezTo>
                  <a:pt x="326874" y="152777"/>
                  <a:pt x="316805" y="142646"/>
                  <a:pt x="304348" y="142646"/>
                </a:cubicBezTo>
                <a:close/>
                <a:moveTo>
                  <a:pt x="304348" y="87148"/>
                </a:moveTo>
                <a:cubicBezTo>
                  <a:pt x="424066" y="87148"/>
                  <a:pt x="521407" y="184362"/>
                  <a:pt x="521407" y="303925"/>
                </a:cubicBezTo>
                <a:cubicBezTo>
                  <a:pt x="521407" y="423488"/>
                  <a:pt x="424066" y="520702"/>
                  <a:pt x="304348" y="520702"/>
                </a:cubicBezTo>
                <a:cubicBezTo>
                  <a:pt x="184630" y="520702"/>
                  <a:pt x="87289" y="423488"/>
                  <a:pt x="87289" y="303925"/>
                </a:cubicBezTo>
                <a:cubicBezTo>
                  <a:pt x="87289" y="184362"/>
                  <a:pt x="184630" y="87148"/>
                  <a:pt x="304348" y="87148"/>
                </a:cubicBezTo>
                <a:close/>
                <a:moveTo>
                  <a:pt x="304349" y="46781"/>
                </a:moveTo>
                <a:cubicBezTo>
                  <a:pt x="162319" y="46781"/>
                  <a:pt x="46846" y="162094"/>
                  <a:pt x="46846" y="303926"/>
                </a:cubicBezTo>
                <a:cubicBezTo>
                  <a:pt x="46846" y="445757"/>
                  <a:pt x="162319" y="561070"/>
                  <a:pt x="304349" y="561070"/>
                </a:cubicBezTo>
                <a:cubicBezTo>
                  <a:pt x="446378" y="561070"/>
                  <a:pt x="561851" y="445757"/>
                  <a:pt x="561851" y="303926"/>
                </a:cubicBezTo>
                <a:cubicBezTo>
                  <a:pt x="561851" y="162094"/>
                  <a:pt x="446378" y="46781"/>
                  <a:pt x="304349" y="46781"/>
                </a:cubicBezTo>
                <a:close/>
                <a:moveTo>
                  <a:pt x="304349" y="0"/>
                </a:moveTo>
                <a:cubicBezTo>
                  <a:pt x="472188" y="0"/>
                  <a:pt x="608697" y="136320"/>
                  <a:pt x="608697" y="303926"/>
                </a:cubicBezTo>
                <a:cubicBezTo>
                  <a:pt x="608697" y="471531"/>
                  <a:pt x="472188" y="607851"/>
                  <a:pt x="304349" y="607851"/>
                </a:cubicBezTo>
                <a:cubicBezTo>
                  <a:pt x="136509" y="607851"/>
                  <a:pt x="0" y="471531"/>
                  <a:pt x="0" y="303926"/>
                </a:cubicBezTo>
                <a:cubicBezTo>
                  <a:pt x="0" y="136320"/>
                  <a:pt x="136509" y="0"/>
                  <a:pt x="304349" y="0"/>
                </a:cubicBezTo>
                <a:close/>
              </a:path>
            </a:pathLst>
          </a:custGeom>
          <a:solidFill>
            <a:schemeClr val="accent1"/>
          </a:solidFill>
          <a:ln>
            <a:noFill/>
          </a:ln>
        </p:spPr>
        <p:txBody>
          <a:bodyPr lIns="0" tIns="0" rIns="0" bIns="0"/>
          <a:lstStyle/>
          <a:p>
            <a:endParaRPr lang="zh-CN" altLang="en-US"/>
          </a:p>
        </p:txBody>
      </p:sp>
      <p:cxnSp>
        <p:nvCxnSpPr>
          <p:cNvPr id="5" name="直接连接符 4">
            <a:extLst>
              <a:ext uri="{FF2B5EF4-FFF2-40B4-BE49-F238E27FC236}">
                <a16:creationId xmlns:a16="http://schemas.microsoft.com/office/drawing/2014/main" xmlns="" id="{7114156B-64FB-49EA-BEFF-388DCABDA6F0}"/>
              </a:ext>
            </a:extLst>
          </p:cNvPr>
          <p:cNvCxnSpPr>
            <a:cxnSpLocks/>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图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4A67F46-C030-4F0A-B376-F0A9AE4EB919}"/>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6" name="图片 5">
            <a:extLst>
              <a:ext uri="{FF2B5EF4-FFF2-40B4-BE49-F238E27FC236}">
                <a16:creationId xmlns:a16="http://schemas.microsoft.com/office/drawing/2014/main" xmlns="" id="{480F6A9A-933E-4992-B4C3-75BC6A3F0BC7}"/>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8F05D655-FF82-45EC-9DF0-E898B6AC7E19}"/>
              </a:ext>
            </a:extLst>
          </p:cNvPr>
          <p:cNvSpPr/>
          <p:nvPr userDrawn="1"/>
        </p:nvSpPr>
        <p:spPr>
          <a:xfrm>
            <a:off x="994874" y="1801406"/>
            <a:ext cx="2586526" cy="2586526"/>
          </a:xfrm>
          <a:prstGeom prst="ellipse">
            <a:avLst/>
          </a:prstGeom>
          <a:solidFill>
            <a:schemeClr val="accent1">
              <a:alpha val="10000"/>
            </a:schemeClr>
          </a:solidFill>
          <a:ln w="1587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5" name="图片占位符 5">
            <a:extLst>
              <a:ext uri="{FF2B5EF4-FFF2-40B4-BE49-F238E27FC236}">
                <a16:creationId xmlns:a16="http://schemas.microsoft.com/office/drawing/2014/main" xmlns="" id="{3E963EF5-B3E1-433B-9949-0DA1B97D2755}"/>
              </a:ext>
            </a:extLst>
          </p:cNvPr>
          <p:cNvSpPr>
            <a:spLocks noGrp="1"/>
          </p:cNvSpPr>
          <p:nvPr>
            <p:ph type="pic" sz="quarter" idx="13"/>
          </p:nvPr>
        </p:nvSpPr>
        <p:spPr>
          <a:xfrm>
            <a:off x="1074211" y="1863000"/>
            <a:ext cx="2427852" cy="2463338"/>
          </a:xfrm>
          <a:prstGeom prst="ellipse">
            <a:avLst/>
          </a:prstGeom>
          <a:solidFill>
            <a:schemeClr val="bg1"/>
          </a:solidFill>
          <a:ln w="19050">
            <a:solidFill>
              <a:schemeClr val="bg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lvl="0"/>
            <a:endParaRPr lang="zh-CN" altLang="en-US" dirty="0"/>
          </a:p>
        </p:txBody>
      </p:sp>
      <p:sp>
        <p:nvSpPr>
          <p:cNvPr id="18" name="任意多边形: 形状 17">
            <a:extLst>
              <a:ext uri="{FF2B5EF4-FFF2-40B4-BE49-F238E27FC236}">
                <a16:creationId xmlns:a16="http://schemas.microsoft.com/office/drawing/2014/main" xmlns="" id="{806CD613-FD3B-4DC1-8803-52DE330A5F51}"/>
              </a:ext>
            </a:extLst>
          </p:cNvPr>
          <p:cNvSpPr/>
          <p:nvPr userDrawn="1"/>
        </p:nvSpPr>
        <p:spPr>
          <a:xfrm>
            <a:off x="3758656" y="1763078"/>
            <a:ext cx="7450678" cy="3982133"/>
          </a:xfrm>
          <a:custGeom>
            <a:avLst/>
            <a:gdLst>
              <a:gd name="connsiteX0" fmla="*/ 579676 w 7806980"/>
              <a:gd name="connsiteY0" fmla="*/ 0 h 3977631"/>
              <a:gd name="connsiteX1" fmla="*/ 7806980 w 7806980"/>
              <a:gd name="connsiteY1" fmla="*/ 0 h 3977631"/>
              <a:gd name="connsiteX2" fmla="*/ 7806980 w 7806980"/>
              <a:gd name="connsiteY2" fmla="*/ 3977631 h 3977631"/>
              <a:gd name="connsiteX3" fmla="*/ 579676 w 7806980"/>
              <a:gd name="connsiteY3" fmla="*/ 3977631 h 3977631"/>
              <a:gd name="connsiteX4" fmla="*/ 579676 w 7806980"/>
              <a:gd name="connsiteY4" fmla="*/ 1887461 h 3977631"/>
              <a:gd name="connsiteX5" fmla="*/ 0 w 7806980"/>
              <a:gd name="connsiteY5" fmla="*/ 879668 h 3977631"/>
              <a:gd name="connsiteX6" fmla="*/ 579676 w 7806980"/>
              <a:gd name="connsiteY6" fmla="*/ 910141 h 3977631"/>
              <a:gd name="connsiteX0" fmla="*/ 579676 w 7806980"/>
              <a:gd name="connsiteY0" fmla="*/ 0 h 3977631"/>
              <a:gd name="connsiteX1" fmla="*/ 7806980 w 7806980"/>
              <a:gd name="connsiteY1" fmla="*/ 0 h 3977631"/>
              <a:gd name="connsiteX2" fmla="*/ 7806980 w 7806980"/>
              <a:gd name="connsiteY2" fmla="*/ 3977631 h 3977631"/>
              <a:gd name="connsiteX3" fmla="*/ 579676 w 7806980"/>
              <a:gd name="connsiteY3" fmla="*/ 3977631 h 3977631"/>
              <a:gd name="connsiteX4" fmla="*/ 579676 w 7806980"/>
              <a:gd name="connsiteY4" fmla="*/ 1887461 h 3977631"/>
              <a:gd name="connsiteX5" fmla="*/ 0 w 7806980"/>
              <a:gd name="connsiteY5" fmla="*/ 879668 h 3977631"/>
              <a:gd name="connsiteX6" fmla="*/ 567235 w 7806980"/>
              <a:gd name="connsiteY6" fmla="*/ 872818 h 3977631"/>
              <a:gd name="connsiteX7" fmla="*/ 579676 w 7806980"/>
              <a:gd name="connsiteY7" fmla="*/ 0 h 3977631"/>
              <a:gd name="connsiteX0" fmla="*/ 579676 w 7806980"/>
              <a:gd name="connsiteY0" fmla="*/ 0 h 3977631"/>
              <a:gd name="connsiteX1" fmla="*/ 7806980 w 7806980"/>
              <a:gd name="connsiteY1" fmla="*/ 0 h 3977631"/>
              <a:gd name="connsiteX2" fmla="*/ 7806980 w 7806980"/>
              <a:gd name="connsiteY2" fmla="*/ 3977631 h 3977631"/>
              <a:gd name="connsiteX3" fmla="*/ 579676 w 7806980"/>
              <a:gd name="connsiteY3" fmla="*/ 3977631 h 3977631"/>
              <a:gd name="connsiteX4" fmla="*/ 579676 w 7806980"/>
              <a:gd name="connsiteY4" fmla="*/ 1887461 h 3977631"/>
              <a:gd name="connsiteX5" fmla="*/ 0 w 7806980"/>
              <a:gd name="connsiteY5" fmla="*/ 879668 h 3977631"/>
              <a:gd name="connsiteX6" fmla="*/ 567235 w 7806980"/>
              <a:gd name="connsiteY6" fmla="*/ 885259 h 3977631"/>
              <a:gd name="connsiteX7" fmla="*/ 579676 w 7806980"/>
              <a:gd name="connsiteY7" fmla="*/ 0 h 3977631"/>
              <a:gd name="connsiteX0" fmla="*/ 579676 w 7806980"/>
              <a:gd name="connsiteY0" fmla="*/ 8630 h 3986261"/>
              <a:gd name="connsiteX1" fmla="*/ 5650126 w 7806980"/>
              <a:gd name="connsiteY1" fmla="*/ 0 h 3986261"/>
              <a:gd name="connsiteX2" fmla="*/ 7806980 w 7806980"/>
              <a:gd name="connsiteY2" fmla="*/ 8630 h 3986261"/>
              <a:gd name="connsiteX3" fmla="*/ 7806980 w 7806980"/>
              <a:gd name="connsiteY3" fmla="*/ 3986261 h 3986261"/>
              <a:gd name="connsiteX4" fmla="*/ 579676 w 7806980"/>
              <a:gd name="connsiteY4" fmla="*/ 3986261 h 3986261"/>
              <a:gd name="connsiteX5" fmla="*/ 579676 w 7806980"/>
              <a:gd name="connsiteY5" fmla="*/ 1896091 h 3986261"/>
              <a:gd name="connsiteX6" fmla="*/ 0 w 7806980"/>
              <a:gd name="connsiteY6" fmla="*/ 888298 h 3986261"/>
              <a:gd name="connsiteX7" fmla="*/ 567235 w 7806980"/>
              <a:gd name="connsiteY7" fmla="*/ 893889 h 3986261"/>
              <a:gd name="connsiteX8" fmla="*/ 579676 w 7806980"/>
              <a:gd name="connsiteY8" fmla="*/ 8630 h 3986261"/>
              <a:gd name="connsiteX0" fmla="*/ 579676 w 7806980"/>
              <a:gd name="connsiteY0" fmla="*/ 8630 h 3986261"/>
              <a:gd name="connsiteX1" fmla="*/ 5907301 w 7806980"/>
              <a:gd name="connsiteY1" fmla="*/ 0 h 3986261"/>
              <a:gd name="connsiteX2" fmla="*/ 7806980 w 7806980"/>
              <a:gd name="connsiteY2" fmla="*/ 8630 h 3986261"/>
              <a:gd name="connsiteX3" fmla="*/ 7806980 w 7806980"/>
              <a:gd name="connsiteY3" fmla="*/ 3986261 h 3986261"/>
              <a:gd name="connsiteX4" fmla="*/ 579676 w 7806980"/>
              <a:gd name="connsiteY4" fmla="*/ 3986261 h 3986261"/>
              <a:gd name="connsiteX5" fmla="*/ 579676 w 7806980"/>
              <a:gd name="connsiteY5" fmla="*/ 1896091 h 3986261"/>
              <a:gd name="connsiteX6" fmla="*/ 0 w 7806980"/>
              <a:gd name="connsiteY6" fmla="*/ 888298 h 3986261"/>
              <a:gd name="connsiteX7" fmla="*/ 567235 w 7806980"/>
              <a:gd name="connsiteY7" fmla="*/ 893889 h 3986261"/>
              <a:gd name="connsiteX8" fmla="*/ 579676 w 7806980"/>
              <a:gd name="connsiteY8" fmla="*/ 8630 h 3986261"/>
              <a:gd name="connsiteX0" fmla="*/ 5907301 w 7806980"/>
              <a:gd name="connsiteY0" fmla="*/ 0 h 3986261"/>
              <a:gd name="connsiteX1" fmla="*/ 7806980 w 7806980"/>
              <a:gd name="connsiteY1" fmla="*/ 8630 h 3986261"/>
              <a:gd name="connsiteX2" fmla="*/ 7806980 w 7806980"/>
              <a:gd name="connsiteY2" fmla="*/ 3986261 h 3986261"/>
              <a:gd name="connsiteX3" fmla="*/ 579676 w 7806980"/>
              <a:gd name="connsiteY3" fmla="*/ 3986261 h 3986261"/>
              <a:gd name="connsiteX4" fmla="*/ 579676 w 7806980"/>
              <a:gd name="connsiteY4" fmla="*/ 1896091 h 3986261"/>
              <a:gd name="connsiteX5" fmla="*/ 0 w 7806980"/>
              <a:gd name="connsiteY5" fmla="*/ 888298 h 3986261"/>
              <a:gd name="connsiteX6" fmla="*/ 567235 w 7806980"/>
              <a:gd name="connsiteY6" fmla="*/ 893889 h 3986261"/>
              <a:gd name="connsiteX7" fmla="*/ 579676 w 7806980"/>
              <a:gd name="connsiteY7" fmla="*/ 8630 h 3986261"/>
              <a:gd name="connsiteX8" fmla="*/ 5998741 w 7806980"/>
              <a:gd name="connsiteY8" fmla="*/ 91440 h 3986261"/>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98741 w 7806980"/>
              <a:gd name="connsiteY8" fmla="*/ 100965 h 3995786"/>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27303 w 7806980"/>
              <a:gd name="connsiteY8" fmla="*/ 29528 h 3995786"/>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33653 w 7806980"/>
              <a:gd name="connsiteY8" fmla="*/ 7303 h 3995786"/>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33653 w 7806980"/>
              <a:gd name="connsiteY8" fmla="*/ 26353 h 3995786"/>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33653 w 7806980"/>
              <a:gd name="connsiteY8" fmla="*/ 7303 h 3995786"/>
              <a:gd name="connsiteX0" fmla="*/ 7207464 w 7806980"/>
              <a:gd name="connsiteY0" fmla="*/ 0 h 3995786"/>
              <a:gd name="connsiteX1" fmla="*/ 7806980 w 7806980"/>
              <a:gd name="connsiteY1" fmla="*/ 18155 h 3995786"/>
              <a:gd name="connsiteX2" fmla="*/ 7806980 w 7806980"/>
              <a:gd name="connsiteY2" fmla="*/ 3995786 h 3995786"/>
              <a:gd name="connsiteX3" fmla="*/ 579676 w 7806980"/>
              <a:gd name="connsiteY3" fmla="*/ 3995786 h 3995786"/>
              <a:gd name="connsiteX4" fmla="*/ 579676 w 7806980"/>
              <a:gd name="connsiteY4" fmla="*/ 1905616 h 3995786"/>
              <a:gd name="connsiteX5" fmla="*/ 0 w 7806980"/>
              <a:gd name="connsiteY5" fmla="*/ 897823 h 3995786"/>
              <a:gd name="connsiteX6" fmla="*/ 567235 w 7806980"/>
              <a:gd name="connsiteY6" fmla="*/ 903414 h 3995786"/>
              <a:gd name="connsiteX7" fmla="*/ 579676 w 7806980"/>
              <a:gd name="connsiteY7" fmla="*/ 18155 h 3995786"/>
              <a:gd name="connsiteX8" fmla="*/ 5933653 w 7806980"/>
              <a:gd name="connsiteY8" fmla="*/ 13653 h 3995786"/>
              <a:gd name="connsiteX0" fmla="*/ 7207464 w 7806980"/>
              <a:gd name="connsiteY0" fmla="*/ 5397 h 3982133"/>
              <a:gd name="connsiteX1" fmla="*/ 7806980 w 7806980"/>
              <a:gd name="connsiteY1" fmla="*/ 4502 h 3982133"/>
              <a:gd name="connsiteX2" fmla="*/ 7806980 w 7806980"/>
              <a:gd name="connsiteY2" fmla="*/ 3982133 h 3982133"/>
              <a:gd name="connsiteX3" fmla="*/ 579676 w 7806980"/>
              <a:gd name="connsiteY3" fmla="*/ 3982133 h 3982133"/>
              <a:gd name="connsiteX4" fmla="*/ 579676 w 7806980"/>
              <a:gd name="connsiteY4" fmla="*/ 1891963 h 3982133"/>
              <a:gd name="connsiteX5" fmla="*/ 0 w 7806980"/>
              <a:gd name="connsiteY5" fmla="*/ 884170 h 3982133"/>
              <a:gd name="connsiteX6" fmla="*/ 567235 w 7806980"/>
              <a:gd name="connsiteY6" fmla="*/ 889761 h 3982133"/>
              <a:gd name="connsiteX7" fmla="*/ 579676 w 7806980"/>
              <a:gd name="connsiteY7" fmla="*/ 4502 h 3982133"/>
              <a:gd name="connsiteX8" fmla="*/ 5933653 w 7806980"/>
              <a:gd name="connsiteY8" fmla="*/ 0 h 398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06980" h="3982133">
                <a:moveTo>
                  <a:pt x="7207464" y="5397"/>
                </a:moveTo>
                <a:lnTo>
                  <a:pt x="7806980" y="4502"/>
                </a:lnTo>
                <a:lnTo>
                  <a:pt x="7806980" y="3982133"/>
                </a:lnTo>
                <a:lnTo>
                  <a:pt x="579676" y="3982133"/>
                </a:lnTo>
                <a:lnTo>
                  <a:pt x="579676" y="1891963"/>
                </a:lnTo>
                <a:lnTo>
                  <a:pt x="0" y="884170"/>
                </a:lnTo>
                <a:lnTo>
                  <a:pt x="567235" y="889761"/>
                </a:lnTo>
                <a:cubicBezTo>
                  <a:pt x="567235" y="586381"/>
                  <a:pt x="579676" y="307882"/>
                  <a:pt x="579676" y="4502"/>
                </a:cubicBezTo>
                <a:lnTo>
                  <a:pt x="5933653" y="0"/>
                </a:lnTo>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 name="left-quote_56937">
            <a:extLst>
              <a:ext uri="{FF2B5EF4-FFF2-40B4-BE49-F238E27FC236}">
                <a16:creationId xmlns:a16="http://schemas.microsoft.com/office/drawing/2014/main" xmlns="" id="{953AD0B3-E2EE-4B35-B925-17149EC6E4CF}"/>
              </a:ext>
            </a:extLst>
          </p:cNvPr>
          <p:cNvSpPr>
            <a:spLocks/>
          </p:cNvSpPr>
          <p:nvPr userDrawn="1"/>
        </p:nvSpPr>
        <p:spPr bwMode="auto">
          <a:xfrm rot="10800000">
            <a:off x="9467066" y="1289998"/>
            <a:ext cx="1093417" cy="962849"/>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100000">
                <a:schemeClr val="accent1">
                  <a:alpha val="64000"/>
                </a:schemeClr>
              </a:gs>
              <a:gs pos="0">
                <a:schemeClr val="accent1">
                  <a:alpha val="0"/>
                </a:schemeClr>
              </a:gs>
            </a:gsLst>
            <a:lin ang="5400000" scaled="1"/>
          </a:gradFill>
          <a:ln w="12700">
            <a:noFill/>
          </a:ln>
        </p:spPr>
        <p:txBody>
          <a:bodyPr/>
          <a:lstStyle/>
          <a:p>
            <a:endParaRPr lang="zh-CN" altLang="en-US" dirty="0"/>
          </a:p>
        </p:txBody>
      </p:sp>
      <p:sp>
        <p:nvSpPr>
          <p:cNvPr id="5" name="文本占位符 4">
            <a:extLst>
              <a:ext uri="{FF2B5EF4-FFF2-40B4-BE49-F238E27FC236}">
                <a16:creationId xmlns:a16="http://schemas.microsoft.com/office/drawing/2014/main" xmlns="" id="{14D8B24D-98F7-49C1-823E-C52DF8390578}"/>
              </a:ext>
            </a:extLst>
          </p:cNvPr>
          <p:cNvSpPr>
            <a:spLocks noGrp="1"/>
          </p:cNvSpPr>
          <p:nvPr>
            <p:ph type="body" sz="quarter" idx="14" hasCustomPrompt="1"/>
          </p:nvPr>
        </p:nvSpPr>
        <p:spPr>
          <a:xfrm>
            <a:off x="4767957" y="2111590"/>
            <a:ext cx="6049119" cy="3301353"/>
          </a:xfrm>
          <a:prstGeom prst="rect">
            <a:avLst/>
          </a:prstGeom>
          <a:noFill/>
          <a:ln>
            <a:noFill/>
          </a:ln>
        </p:spPr>
        <p:txBody>
          <a:bodyPr wrap="square" lIns="0" tIns="0" rIns="0" bIns="0" rtlCol="0">
            <a:normAutofit/>
          </a:bodyPr>
          <a:lstStyle>
            <a:lvl1pPr marL="0" marR="0" indent="0" algn="l" defTabSz="914400" rtl="0" eaLnBrk="1" fontAlgn="auto" latinLnBrk="0" hangingPunct="1">
              <a:lnSpc>
                <a:spcPct val="130000"/>
              </a:lnSpc>
              <a:spcBef>
                <a:spcPts val="1000"/>
              </a:spcBef>
              <a:spcAft>
                <a:spcPts val="0"/>
              </a:spcAft>
              <a:buClrTx/>
              <a:buSzTx/>
              <a:buFontTx/>
              <a:buNone/>
              <a:tabLst/>
              <a:defRPr lang="zh-CN" altLang="en-US" sz="2000" spc="100" dirty="0" smtClean="0">
                <a:latin typeface="+mn-ea"/>
              </a:defRPr>
            </a:lvl1pPr>
          </a:lstStyle>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dirty="0"/>
              <a:t>此处输入人物介绍此处输入人物介绍此处输入人物介绍此处输入人物介绍此处输入人物介绍此处输入人物介绍此处输入人物介绍</a:t>
            </a:r>
            <a:endParaRPr lang="en-US" altLang="zh-CN" dirty="0"/>
          </a:p>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dirty="0"/>
              <a:t>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p>
        </p:txBody>
      </p:sp>
      <p:cxnSp>
        <p:nvCxnSpPr>
          <p:cNvPr id="2" name="直接连接符 1">
            <a:extLst>
              <a:ext uri="{FF2B5EF4-FFF2-40B4-BE49-F238E27FC236}">
                <a16:creationId xmlns:a16="http://schemas.microsoft.com/office/drawing/2014/main" xmlns="" id="{9DE52C25-90A6-4E36-B387-81A5EE5A4194}"/>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标题 47">
            <a:extLst>
              <a:ext uri="{FF2B5EF4-FFF2-40B4-BE49-F238E27FC236}">
                <a16:creationId xmlns:a16="http://schemas.microsoft.com/office/drawing/2014/main" xmlns="" id="{295B8662-8517-4D2D-9A3E-CAD11E128453}"/>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6" name="任意多边形: 形状 25">
            <a:extLst>
              <a:ext uri="{FF2B5EF4-FFF2-40B4-BE49-F238E27FC236}">
                <a16:creationId xmlns:a16="http://schemas.microsoft.com/office/drawing/2014/main" xmlns="" id="{D1081C5A-5930-46CB-95DC-8CB3D4E52610}"/>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7" name="组合 26">
            <a:extLst>
              <a:ext uri="{FF2B5EF4-FFF2-40B4-BE49-F238E27FC236}">
                <a16:creationId xmlns:a16="http://schemas.microsoft.com/office/drawing/2014/main" xmlns="" id="{48878FE7-D5D4-43C6-A6EC-E71A6CBBABEB}"/>
              </a:ext>
            </a:extLst>
          </p:cNvPr>
          <p:cNvGrpSpPr/>
          <p:nvPr userDrawn="1"/>
        </p:nvGrpSpPr>
        <p:grpSpPr>
          <a:xfrm>
            <a:off x="9913739" y="285047"/>
            <a:ext cx="1721389" cy="383935"/>
            <a:chOff x="9913739" y="292190"/>
            <a:chExt cx="1721389" cy="383935"/>
          </a:xfrm>
        </p:grpSpPr>
        <p:pic>
          <p:nvPicPr>
            <p:cNvPr id="28" name="图片 27">
              <a:extLst>
                <a:ext uri="{FF2B5EF4-FFF2-40B4-BE49-F238E27FC236}">
                  <a16:creationId xmlns:a16="http://schemas.microsoft.com/office/drawing/2014/main" xmlns="" id="{2335512D-44D8-4B29-B565-648109E57711}"/>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9" name="图片 28" descr="图片包含 游戏机&#10;&#10;描述已自动生成">
              <a:extLst>
                <a:ext uri="{FF2B5EF4-FFF2-40B4-BE49-F238E27FC236}">
                  <a16:creationId xmlns:a16="http://schemas.microsoft.com/office/drawing/2014/main" xmlns="" id="{6811C7FD-62E9-4422-BBC0-A4F7BCC3B926}"/>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30" name="任意多边形: 形状 29">
            <a:extLst>
              <a:ext uri="{FF2B5EF4-FFF2-40B4-BE49-F238E27FC236}">
                <a16:creationId xmlns:a16="http://schemas.microsoft.com/office/drawing/2014/main" xmlns="" id="{52336E50-5378-426F-89EA-451984069862}"/>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extLst>
      <p:ext uri="{BB962C8B-B14F-4D97-AF65-F5344CB8AC3E}">
        <p14:creationId xmlns:p14="http://schemas.microsoft.com/office/powerpoint/2010/main" val="3121705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团队介绍1">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34E4913-6303-4871-BE18-5E28F40725EA}"/>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5" name="图片 4">
            <a:extLst>
              <a:ext uri="{FF2B5EF4-FFF2-40B4-BE49-F238E27FC236}">
                <a16:creationId xmlns:a16="http://schemas.microsoft.com/office/drawing/2014/main" xmlns="" id="{8F667395-4D83-4674-AB85-9A0CC06E6A51}"/>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 name="矩形 1">
            <a:extLst>
              <a:ext uri="{FF2B5EF4-FFF2-40B4-BE49-F238E27FC236}">
                <a16:creationId xmlns:a16="http://schemas.microsoft.com/office/drawing/2014/main" xmlns="" id="{AE6D4C7E-FFBF-4284-9B03-097E8F3559D1}"/>
              </a:ext>
            </a:extLst>
          </p:cNvPr>
          <p:cNvSpPr/>
          <p:nvPr userDrawn="1"/>
        </p:nvSpPr>
        <p:spPr>
          <a:xfrm>
            <a:off x="1003299"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8" name="直接连接符 7">
            <a:extLst>
              <a:ext uri="{FF2B5EF4-FFF2-40B4-BE49-F238E27FC236}">
                <a16:creationId xmlns:a16="http://schemas.microsoft.com/office/drawing/2014/main" xmlns="" id="{9DCFCBBC-5047-490C-9FA8-E59CB8DC272C}"/>
              </a:ext>
            </a:extLst>
          </p:cNvPr>
          <p:cNvCxnSpPr>
            <a:cxnSpLocks/>
          </p:cNvCxnSpPr>
          <p:nvPr userDrawn="1"/>
        </p:nvCxnSpPr>
        <p:spPr>
          <a:xfrm>
            <a:off x="1225204"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图片占位符 5">
            <a:extLst>
              <a:ext uri="{FF2B5EF4-FFF2-40B4-BE49-F238E27FC236}">
                <a16:creationId xmlns:a16="http://schemas.microsoft.com/office/drawing/2014/main" xmlns="" id="{80E6A1C5-F888-46C2-9069-B4D52D29B3D6}"/>
              </a:ext>
            </a:extLst>
          </p:cNvPr>
          <p:cNvSpPr>
            <a:spLocks noGrp="1"/>
          </p:cNvSpPr>
          <p:nvPr>
            <p:ph type="pic" sz="quarter" idx="13"/>
          </p:nvPr>
        </p:nvSpPr>
        <p:spPr>
          <a:xfrm>
            <a:off x="1522989" y="1622488"/>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29" name="矩形 28">
            <a:extLst>
              <a:ext uri="{FF2B5EF4-FFF2-40B4-BE49-F238E27FC236}">
                <a16:creationId xmlns:a16="http://schemas.microsoft.com/office/drawing/2014/main" xmlns="" id="{87E3C5A2-9CBD-4A06-981D-1596C8B7AE7C}"/>
              </a:ext>
            </a:extLst>
          </p:cNvPr>
          <p:cNvSpPr/>
          <p:nvPr userDrawn="1"/>
        </p:nvSpPr>
        <p:spPr>
          <a:xfrm>
            <a:off x="3685771"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30" name="直接连接符 29">
            <a:extLst>
              <a:ext uri="{FF2B5EF4-FFF2-40B4-BE49-F238E27FC236}">
                <a16:creationId xmlns:a16="http://schemas.microsoft.com/office/drawing/2014/main" xmlns="" id="{8A0A34E8-0915-4707-94E4-D8031933CF18}"/>
              </a:ext>
            </a:extLst>
          </p:cNvPr>
          <p:cNvCxnSpPr>
            <a:cxnSpLocks/>
          </p:cNvCxnSpPr>
          <p:nvPr userDrawn="1"/>
        </p:nvCxnSpPr>
        <p:spPr>
          <a:xfrm>
            <a:off x="3907676"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23BAE191-8312-4DD1-8BB6-5C90709F6E17}"/>
              </a:ext>
            </a:extLst>
          </p:cNvPr>
          <p:cNvSpPr/>
          <p:nvPr userDrawn="1"/>
        </p:nvSpPr>
        <p:spPr>
          <a:xfrm>
            <a:off x="6368243"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35" name="直接连接符 34">
            <a:extLst>
              <a:ext uri="{FF2B5EF4-FFF2-40B4-BE49-F238E27FC236}">
                <a16:creationId xmlns:a16="http://schemas.microsoft.com/office/drawing/2014/main" xmlns="" id="{8AB911EF-D14C-46B1-ADA8-8290223295B6}"/>
              </a:ext>
            </a:extLst>
          </p:cNvPr>
          <p:cNvCxnSpPr>
            <a:cxnSpLocks/>
          </p:cNvCxnSpPr>
          <p:nvPr userDrawn="1"/>
        </p:nvCxnSpPr>
        <p:spPr>
          <a:xfrm>
            <a:off x="6590148"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9C8B8BD8-77BC-4784-A754-056DC3EF61F3}"/>
              </a:ext>
            </a:extLst>
          </p:cNvPr>
          <p:cNvSpPr/>
          <p:nvPr userDrawn="1"/>
        </p:nvSpPr>
        <p:spPr>
          <a:xfrm>
            <a:off x="9050714"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42" name="直接连接符 41">
            <a:extLst>
              <a:ext uri="{FF2B5EF4-FFF2-40B4-BE49-F238E27FC236}">
                <a16:creationId xmlns:a16="http://schemas.microsoft.com/office/drawing/2014/main" xmlns="" id="{A6A517BF-61D6-412D-81C8-E082E8C91738}"/>
              </a:ext>
            </a:extLst>
          </p:cNvPr>
          <p:cNvCxnSpPr>
            <a:cxnSpLocks/>
          </p:cNvCxnSpPr>
          <p:nvPr userDrawn="1"/>
        </p:nvCxnSpPr>
        <p:spPr>
          <a:xfrm>
            <a:off x="9272619"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xmlns="" id="{8049EA13-5AEE-4141-8BAF-79463390CDA7}"/>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标题 47">
            <a:extLst>
              <a:ext uri="{FF2B5EF4-FFF2-40B4-BE49-F238E27FC236}">
                <a16:creationId xmlns:a16="http://schemas.microsoft.com/office/drawing/2014/main" xmlns="" id="{3AE123C7-21E4-4BEC-A479-50F82276D12C}"/>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7" name="任意多边形: 形状 26">
            <a:extLst>
              <a:ext uri="{FF2B5EF4-FFF2-40B4-BE49-F238E27FC236}">
                <a16:creationId xmlns:a16="http://schemas.microsoft.com/office/drawing/2014/main" xmlns="" id="{27D01B3A-4103-4A27-AAA9-48C75FAC1951}"/>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8" name="组合 27">
            <a:extLst>
              <a:ext uri="{FF2B5EF4-FFF2-40B4-BE49-F238E27FC236}">
                <a16:creationId xmlns:a16="http://schemas.microsoft.com/office/drawing/2014/main" xmlns="" id="{47775816-6828-4482-9822-C7AAD7CF6ACB}"/>
              </a:ext>
            </a:extLst>
          </p:cNvPr>
          <p:cNvGrpSpPr/>
          <p:nvPr userDrawn="1"/>
        </p:nvGrpSpPr>
        <p:grpSpPr>
          <a:xfrm>
            <a:off x="9913739" y="285047"/>
            <a:ext cx="1721389" cy="383935"/>
            <a:chOff x="9913739" y="292190"/>
            <a:chExt cx="1721389" cy="383935"/>
          </a:xfrm>
        </p:grpSpPr>
        <p:pic>
          <p:nvPicPr>
            <p:cNvPr id="33" name="图片 32">
              <a:extLst>
                <a:ext uri="{FF2B5EF4-FFF2-40B4-BE49-F238E27FC236}">
                  <a16:creationId xmlns:a16="http://schemas.microsoft.com/office/drawing/2014/main" xmlns="" id="{6C60F4FA-9457-4FEC-ABC7-F6010952E34B}"/>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44" name="图片 43" descr="图片包含 游戏机&#10;&#10;描述已自动生成">
              <a:extLst>
                <a:ext uri="{FF2B5EF4-FFF2-40B4-BE49-F238E27FC236}">
                  <a16:creationId xmlns:a16="http://schemas.microsoft.com/office/drawing/2014/main" xmlns="" id="{5A782315-9B11-46F1-B4B9-76064A8E6023}"/>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45" name="任意多边形: 形状 44">
            <a:extLst>
              <a:ext uri="{FF2B5EF4-FFF2-40B4-BE49-F238E27FC236}">
                <a16:creationId xmlns:a16="http://schemas.microsoft.com/office/drawing/2014/main" xmlns="" id="{454829FE-06C2-46ED-94CC-D7D0D2ED6AF5}"/>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6" name="图片占位符 5">
            <a:extLst>
              <a:ext uri="{FF2B5EF4-FFF2-40B4-BE49-F238E27FC236}">
                <a16:creationId xmlns:a16="http://schemas.microsoft.com/office/drawing/2014/main" xmlns="" id="{5BEC6355-59D7-4847-9114-59BE6AF6F6CB}"/>
              </a:ext>
            </a:extLst>
          </p:cNvPr>
          <p:cNvSpPr>
            <a:spLocks noGrp="1"/>
          </p:cNvSpPr>
          <p:nvPr>
            <p:ph type="pic" sz="quarter" idx="21"/>
          </p:nvPr>
        </p:nvSpPr>
        <p:spPr>
          <a:xfrm>
            <a:off x="95631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37" name="图片占位符 5">
            <a:extLst>
              <a:ext uri="{FF2B5EF4-FFF2-40B4-BE49-F238E27FC236}">
                <a16:creationId xmlns:a16="http://schemas.microsoft.com/office/drawing/2014/main" xmlns="" id="{E71929FB-45D1-41B0-B589-869BC625F9A0}"/>
              </a:ext>
            </a:extLst>
          </p:cNvPr>
          <p:cNvSpPr>
            <a:spLocks noGrp="1"/>
          </p:cNvSpPr>
          <p:nvPr>
            <p:ph type="pic" sz="quarter" idx="22"/>
          </p:nvPr>
        </p:nvSpPr>
        <p:spPr>
          <a:xfrm>
            <a:off x="68834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39" name="图片占位符 5">
            <a:extLst>
              <a:ext uri="{FF2B5EF4-FFF2-40B4-BE49-F238E27FC236}">
                <a16:creationId xmlns:a16="http://schemas.microsoft.com/office/drawing/2014/main" xmlns="" id="{9230C76F-2CFF-4D99-9075-A5AED2706F49}"/>
              </a:ext>
            </a:extLst>
          </p:cNvPr>
          <p:cNvSpPr>
            <a:spLocks noGrp="1"/>
          </p:cNvSpPr>
          <p:nvPr>
            <p:ph type="pic" sz="quarter" idx="23"/>
          </p:nvPr>
        </p:nvSpPr>
        <p:spPr>
          <a:xfrm>
            <a:off x="42037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Tree>
    <p:extLst>
      <p:ext uri="{BB962C8B-B14F-4D97-AF65-F5344CB8AC3E}">
        <p14:creationId xmlns:p14="http://schemas.microsoft.com/office/powerpoint/2010/main" val="4078331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团队介绍2">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9DD2D8-46D0-49F6-92D0-E07EBF027867}"/>
              </a:ext>
            </a:extLst>
          </p:cNvPr>
          <p:cNvPicPr>
            <a:picLocks noChangeAspect="1"/>
          </p:cNvPicPr>
          <p:nvPr userDrawn="1"/>
        </p:nvPicPr>
        <p:blipFill>
          <a:blip r:embed="rId10"/>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845F4D7B-18ED-49B8-9C80-43B97A3A6A44}"/>
              </a:ext>
            </a:extLst>
          </p:cNvPr>
          <p:cNvPicPr>
            <a:picLocks noChangeAspect="1"/>
          </p:cNvPicPr>
          <p:nvPr userDrawn="1"/>
        </p:nvPicPr>
        <p:blipFill>
          <a:blip r:embed="rId10"/>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图片占位符 5">
            <a:extLst>
              <a:ext uri="{FF2B5EF4-FFF2-40B4-BE49-F238E27FC236}">
                <a16:creationId xmlns:a16="http://schemas.microsoft.com/office/drawing/2014/main" xmlns="" id="{3E963EF5-B3E1-433B-9949-0DA1B97D2755}"/>
              </a:ext>
            </a:extLst>
          </p:cNvPr>
          <p:cNvSpPr>
            <a:spLocks noGrp="1"/>
          </p:cNvSpPr>
          <p:nvPr>
            <p:ph type="pic" sz="quarter" idx="13"/>
          </p:nvPr>
        </p:nvSpPr>
        <p:spPr>
          <a:xfrm>
            <a:off x="994129" y="1616416"/>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2" name="图片占位符 5">
            <a:extLst>
              <a:ext uri="{FF2B5EF4-FFF2-40B4-BE49-F238E27FC236}">
                <a16:creationId xmlns:a16="http://schemas.microsoft.com/office/drawing/2014/main" xmlns="" id="{9BE8D79B-7DC9-4106-96F6-21505ECD2F20}"/>
              </a:ext>
            </a:extLst>
          </p:cNvPr>
          <p:cNvSpPr>
            <a:spLocks noGrp="1"/>
          </p:cNvSpPr>
          <p:nvPr>
            <p:ph type="pic" sz="quarter" idx="42"/>
          </p:nvPr>
        </p:nvSpPr>
        <p:spPr>
          <a:xfrm>
            <a:off x="38735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3" name="图片占位符 5">
            <a:extLst>
              <a:ext uri="{FF2B5EF4-FFF2-40B4-BE49-F238E27FC236}">
                <a16:creationId xmlns:a16="http://schemas.microsoft.com/office/drawing/2014/main" xmlns="" id="{7485B968-474E-4544-B2ED-4A618C2B438E}"/>
              </a:ext>
            </a:extLst>
          </p:cNvPr>
          <p:cNvSpPr>
            <a:spLocks noGrp="1"/>
          </p:cNvSpPr>
          <p:nvPr>
            <p:ph type="pic" sz="quarter" idx="43"/>
          </p:nvPr>
        </p:nvSpPr>
        <p:spPr>
          <a:xfrm>
            <a:off x="67691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4" name="图片占位符 5">
            <a:extLst>
              <a:ext uri="{FF2B5EF4-FFF2-40B4-BE49-F238E27FC236}">
                <a16:creationId xmlns:a16="http://schemas.microsoft.com/office/drawing/2014/main" xmlns="" id="{6826F15E-36F7-43BF-AA5D-E85C05AF6247}"/>
              </a:ext>
            </a:extLst>
          </p:cNvPr>
          <p:cNvSpPr>
            <a:spLocks noGrp="1"/>
          </p:cNvSpPr>
          <p:nvPr>
            <p:ph type="pic" sz="quarter" idx="44"/>
          </p:nvPr>
        </p:nvSpPr>
        <p:spPr>
          <a:xfrm>
            <a:off x="96647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5" name="图片占位符 5">
            <a:extLst>
              <a:ext uri="{FF2B5EF4-FFF2-40B4-BE49-F238E27FC236}">
                <a16:creationId xmlns:a16="http://schemas.microsoft.com/office/drawing/2014/main" xmlns="" id="{A99791C8-7592-40B4-AFA5-1D9C00C59935}"/>
              </a:ext>
            </a:extLst>
          </p:cNvPr>
          <p:cNvSpPr>
            <a:spLocks noGrp="1"/>
          </p:cNvSpPr>
          <p:nvPr>
            <p:ph type="pic" sz="quarter" idx="45"/>
          </p:nvPr>
        </p:nvSpPr>
        <p:spPr>
          <a:xfrm>
            <a:off x="9906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6" name="图片占位符 5">
            <a:extLst>
              <a:ext uri="{FF2B5EF4-FFF2-40B4-BE49-F238E27FC236}">
                <a16:creationId xmlns:a16="http://schemas.microsoft.com/office/drawing/2014/main" xmlns="" id="{BDA04BB3-619C-4D6A-BA89-2073AD76D45F}"/>
              </a:ext>
            </a:extLst>
          </p:cNvPr>
          <p:cNvSpPr>
            <a:spLocks noGrp="1"/>
          </p:cNvSpPr>
          <p:nvPr>
            <p:ph type="pic" sz="quarter" idx="46"/>
          </p:nvPr>
        </p:nvSpPr>
        <p:spPr>
          <a:xfrm>
            <a:off x="38735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8" name="图片占位符 5">
            <a:extLst>
              <a:ext uri="{FF2B5EF4-FFF2-40B4-BE49-F238E27FC236}">
                <a16:creationId xmlns:a16="http://schemas.microsoft.com/office/drawing/2014/main" xmlns="" id="{8BD28C7C-FB5A-4972-B785-4408C7E503F7}"/>
              </a:ext>
            </a:extLst>
          </p:cNvPr>
          <p:cNvSpPr>
            <a:spLocks noGrp="1"/>
          </p:cNvSpPr>
          <p:nvPr>
            <p:ph type="pic" sz="quarter" idx="48"/>
          </p:nvPr>
        </p:nvSpPr>
        <p:spPr>
          <a:xfrm>
            <a:off x="67691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9" name="图片占位符 5">
            <a:extLst>
              <a:ext uri="{FF2B5EF4-FFF2-40B4-BE49-F238E27FC236}">
                <a16:creationId xmlns:a16="http://schemas.microsoft.com/office/drawing/2014/main" xmlns="" id="{478A1E34-AB94-4F06-A34D-F68EA5431F9A}"/>
              </a:ext>
            </a:extLst>
          </p:cNvPr>
          <p:cNvSpPr>
            <a:spLocks noGrp="1"/>
          </p:cNvSpPr>
          <p:nvPr>
            <p:ph type="pic" sz="quarter" idx="49"/>
          </p:nvPr>
        </p:nvSpPr>
        <p:spPr>
          <a:xfrm>
            <a:off x="96647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50" name="PA-文本占位符 53">
            <a:extLst>
              <a:ext uri="{FF2B5EF4-FFF2-40B4-BE49-F238E27FC236}">
                <a16:creationId xmlns:a16="http://schemas.microsoft.com/office/drawing/2014/main" xmlns="" id="{E9A520D9-13DD-4F2E-B7B5-E94839DC61E3}"/>
              </a:ext>
            </a:extLst>
          </p:cNvPr>
          <p:cNvSpPr>
            <a:spLocks noGrp="1"/>
          </p:cNvSpPr>
          <p:nvPr>
            <p:ph type="body" sz="quarter" idx="20" hasCustomPrompt="1"/>
            <p:custDataLst>
              <p:tags r:id="rId1"/>
            </p:custDataLst>
          </p:nvPr>
        </p:nvSpPr>
        <p:spPr>
          <a:xfrm>
            <a:off x="994129" y="2968682"/>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cxnSp>
        <p:nvCxnSpPr>
          <p:cNvPr id="2" name="直接连接符 1">
            <a:extLst>
              <a:ext uri="{FF2B5EF4-FFF2-40B4-BE49-F238E27FC236}">
                <a16:creationId xmlns:a16="http://schemas.microsoft.com/office/drawing/2014/main" xmlns="" id="{DFBF3B16-FFBC-48D0-8D45-B63EC8726736}"/>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标题 47">
            <a:extLst>
              <a:ext uri="{FF2B5EF4-FFF2-40B4-BE49-F238E27FC236}">
                <a16:creationId xmlns:a16="http://schemas.microsoft.com/office/drawing/2014/main" xmlns="" id="{C258A3C9-33E2-465C-A509-A47A4725616B}"/>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47" name="任意多边形: 形状 46">
            <a:extLst>
              <a:ext uri="{FF2B5EF4-FFF2-40B4-BE49-F238E27FC236}">
                <a16:creationId xmlns:a16="http://schemas.microsoft.com/office/drawing/2014/main" xmlns="" id="{E73B04A2-1C6A-4ABD-9A16-E0F811358C79}"/>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51" name="组合 50">
            <a:extLst>
              <a:ext uri="{FF2B5EF4-FFF2-40B4-BE49-F238E27FC236}">
                <a16:creationId xmlns:a16="http://schemas.microsoft.com/office/drawing/2014/main" xmlns="" id="{618966E1-AF9D-4603-A687-E8C52CEC7191}"/>
              </a:ext>
            </a:extLst>
          </p:cNvPr>
          <p:cNvGrpSpPr/>
          <p:nvPr userDrawn="1"/>
        </p:nvGrpSpPr>
        <p:grpSpPr>
          <a:xfrm>
            <a:off x="9913739" y="285047"/>
            <a:ext cx="1721389" cy="383935"/>
            <a:chOff x="9913739" y="292190"/>
            <a:chExt cx="1721389" cy="383935"/>
          </a:xfrm>
        </p:grpSpPr>
        <p:pic>
          <p:nvPicPr>
            <p:cNvPr id="52" name="图片 51">
              <a:extLst>
                <a:ext uri="{FF2B5EF4-FFF2-40B4-BE49-F238E27FC236}">
                  <a16:creationId xmlns:a16="http://schemas.microsoft.com/office/drawing/2014/main" xmlns="" id="{F885AFA9-0A28-4B65-B4CD-36A185B643DE}"/>
                </a:ext>
              </a:extLst>
            </p:cNvPr>
            <p:cNvPicPr>
              <a:picLocks/>
            </p:cNvPicPr>
            <p:nvPr userDrawn="1"/>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53" name="图片 52" descr="图片包含 游戏机&#10;&#10;描述已自动生成">
              <a:extLst>
                <a:ext uri="{FF2B5EF4-FFF2-40B4-BE49-F238E27FC236}">
                  <a16:creationId xmlns:a16="http://schemas.microsoft.com/office/drawing/2014/main" xmlns="" id="{69614708-F243-4280-836A-EC26947A6E78}"/>
                </a:ext>
              </a:extLst>
            </p:cNvPr>
            <p:cNvPicPr>
              <a:picLocks/>
            </p:cNvPicPr>
            <p:nvPr userDrawn="1"/>
          </p:nvPicPr>
          <p:blipFill>
            <a:blip r:embed="rId12">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54" name="任意多边形: 形状 53">
            <a:extLst>
              <a:ext uri="{FF2B5EF4-FFF2-40B4-BE49-F238E27FC236}">
                <a16:creationId xmlns:a16="http://schemas.microsoft.com/office/drawing/2014/main" xmlns="" id="{D3E2752B-0D3B-4E59-9874-15E12EC82E71}"/>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0" name="PA-文本占位符 53">
            <a:extLst>
              <a:ext uri="{FF2B5EF4-FFF2-40B4-BE49-F238E27FC236}">
                <a16:creationId xmlns:a16="http://schemas.microsoft.com/office/drawing/2014/main" xmlns="" id="{6D9F55C4-9DA0-47B1-A1E0-6EB0E5B5D6F7}"/>
              </a:ext>
            </a:extLst>
          </p:cNvPr>
          <p:cNvSpPr>
            <a:spLocks noGrp="1"/>
          </p:cNvSpPr>
          <p:nvPr>
            <p:ph type="body" sz="quarter" idx="59" hasCustomPrompt="1"/>
            <p:custDataLst>
              <p:tags r:id="rId2"/>
            </p:custDataLst>
          </p:nvPr>
        </p:nvSpPr>
        <p:spPr>
          <a:xfrm>
            <a:off x="38735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31" name="PA-文本占位符 53">
            <a:extLst>
              <a:ext uri="{FF2B5EF4-FFF2-40B4-BE49-F238E27FC236}">
                <a16:creationId xmlns:a16="http://schemas.microsoft.com/office/drawing/2014/main" xmlns="" id="{D9B2AB6E-CFBB-4F3A-B793-D5F2A5DCFE35}"/>
              </a:ext>
            </a:extLst>
          </p:cNvPr>
          <p:cNvSpPr>
            <a:spLocks noGrp="1"/>
          </p:cNvSpPr>
          <p:nvPr>
            <p:ph type="body" sz="quarter" idx="60" hasCustomPrompt="1"/>
            <p:custDataLst>
              <p:tags r:id="rId3"/>
            </p:custDataLst>
          </p:nvPr>
        </p:nvSpPr>
        <p:spPr>
          <a:xfrm>
            <a:off x="67691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32" name="PA-文本占位符 53">
            <a:extLst>
              <a:ext uri="{FF2B5EF4-FFF2-40B4-BE49-F238E27FC236}">
                <a16:creationId xmlns:a16="http://schemas.microsoft.com/office/drawing/2014/main" xmlns="" id="{749F148F-4172-4F92-BE05-3F2790DCFDF0}"/>
              </a:ext>
            </a:extLst>
          </p:cNvPr>
          <p:cNvSpPr>
            <a:spLocks noGrp="1"/>
          </p:cNvSpPr>
          <p:nvPr>
            <p:ph type="body" sz="quarter" idx="61" hasCustomPrompt="1"/>
            <p:custDataLst>
              <p:tags r:id="rId4"/>
            </p:custDataLst>
          </p:nvPr>
        </p:nvSpPr>
        <p:spPr>
          <a:xfrm>
            <a:off x="96647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34" name="PA-文本占位符 53">
            <a:extLst>
              <a:ext uri="{FF2B5EF4-FFF2-40B4-BE49-F238E27FC236}">
                <a16:creationId xmlns:a16="http://schemas.microsoft.com/office/drawing/2014/main" xmlns="" id="{D5BFC2EA-D138-498E-A44F-3AF5370537B9}"/>
              </a:ext>
            </a:extLst>
          </p:cNvPr>
          <p:cNvSpPr>
            <a:spLocks noGrp="1"/>
          </p:cNvSpPr>
          <p:nvPr>
            <p:ph type="body" sz="quarter" idx="62" hasCustomPrompt="1"/>
            <p:custDataLst>
              <p:tags r:id="rId5"/>
            </p:custDataLst>
          </p:nvPr>
        </p:nvSpPr>
        <p:spPr>
          <a:xfrm>
            <a:off x="9906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37" name="PA-文本占位符 53">
            <a:extLst>
              <a:ext uri="{FF2B5EF4-FFF2-40B4-BE49-F238E27FC236}">
                <a16:creationId xmlns:a16="http://schemas.microsoft.com/office/drawing/2014/main" xmlns="" id="{31775056-2B2D-4F66-A996-9EE4FB9C62E2}"/>
              </a:ext>
            </a:extLst>
          </p:cNvPr>
          <p:cNvSpPr>
            <a:spLocks noGrp="1"/>
          </p:cNvSpPr>
          <p:nvPr>
            <p:ph type="body" sz="quarter" idx="63" hasCustomPrompt="1"/>
            <p:custDataLst>
              <p:tags r:id="rId6"/>
            </p:custDataLst>
          </p:nvPr>
        </p:nvSpPr>
        <p:spPr>
          <a:xfrm>
            <a:off x="38735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55" name="PA-文本占位符 53">
            <a:extLst>
              <a:ext uri="{FF2B5EF4-FFF2-40B4-BE49-F238E27FC236}">
                <a16:creationId xmlns:a16="http://schemas.microsoft.com/office/drawing/2014/main" xmlns="" id="{DE34C4BB-692A-4F9A-A904-E304175A8D72}"/>
              </a:ext>
            </a:extLst>
          </p:cNvPr>
          <p:cNvSpPr>
            <a:spLocks noGrp="1"/>
          </p:cNvSpPr>
          <p:nvPr>
            <p:ph type="body" sz="quarter" idx="65" hasCustomPrompt="1"/>
            <p:custDataLst>
              <p:tags r:id="rId7"/>
            </p:custDataLst>
          </p:nvPr>
        </p:nvSpPr>
        <p:spPr>
          <a:xfrm>
            <a:off x="67691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
        <p:nvSpPr>
          <p:cNvPr id="56" name="PA-文本占位符 53">
            <a:extLst>
              <a:ext uri="{FF2B5EF4-FFF2-40B4-BE49-F238E27FC236}">
                <a16:creationId xmlns:a16="http://schemas.microsoft.com/office/drawing/2014/main" xmlns="" id="{A37A68B5-B546-4DA8-8976-6A4C1C49673E}"/>
              </a:ext>
            </a:extLst>
          </p:cNvPr>
          <p:cNvSpPr>
            <a:spLocks noGrp="1"/>
          </p:cNvSpPr>
          <p:nvPr>
            <p:ph type="body" sz="quarter" idx="66" hasCustomPrompt="1"/>
            <p:custDataLst>
              <p:tags r:id="rId8"/>
            </p:custDataLst>
          </p:nvPr>
        </p:nvSpPr>
        <p:spPr>
          <a:xfrm>
            <a:off x="96647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p>
        </p:txBody>
      </p:sp>
    </p:spTree>
    <p:extLst>
      <p:ext uri="{BB962C8B-B14F-4D97-AF65-F5344CB8AC3E}">
        <p14:creationId xmlns:p14="http://schemas.microsoft.com/office/powerpoint/2010/main" val="2355245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团队介绍3">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28A0EA0-2F3F-4E65-8040-81DBD8EEA812}"/>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D8AF8E31-BAE1-4494-A91E-13377B2CF942}"/>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图片占位符 64">
            <a:extLst>
              <a:ext uri="{FF2B5EF4-FFF2-40B4-BE49-F238E27FC236}">
                <a16:creationId xmlns:a16="http://schemas.microsoft.com/office/drawing/2014/main" xmlns="" id="{C3ABCB12-B786-44D9-8300-9E0354AF29FF}"/>
              </a:ext>
            </a:extLst>
          </p:cNvPr>
          <p:cNvSpPr>
            <a:spLocks noGrp="1"/>
          </p:cNvSpPr>
          <p:nvPr>
            <p:ph type="pic" sz="quarter" idx="10"/>
          </p:nvPr>
        </p:nvSpPr>
        <p:spPr>
          <a:xfrm>
            <a:off x="1258298" y="1606744"/>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20" name="直角三角形 19">
            <a:extLst>
              <a:ext uri="{FF2B5EF4-FFF2-40B4-BE49-F238E27FC236}">
                <a16:creationId xmlns:a16="http://schemas.microsoft.com/office/drawing/2014/main" xmlns="" id="{BF00DDCB-1DA5-4F77-9F5F-D756C462F912}"/>
              </a:ext>
            </a:extLst>
          </p:cNvPr>
          <p:cNvSpPr/>
          <p:nvPr/>
        </p:nvSpPr>
        <p:spPr>
          <a:xfrm rot="13485323" flipV="1">
            <a:off x="2068772"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26" name="直角三角形 25">
            <a:extLst>
              <a:ext uri="{FF2B5EF4-FFF2-40B4-BE49-F238E27FC236}">
                <a16:creationId xmlns:a16="http://schemas.microsoft.com/office/drawing/2014/main" xmlns="" id="{9802EBE3-482D-4CFD-83E1-3CD6072331C2}"/>
              </a:ext>
            </a:extLst>
          </p:cNvPr>
          <p:cNvSpPr/>
          <p:nvPr/>
        </p:nvSpPr>
        <p:spPr>
          <a:xfrm rot="13485323" flipV="1">
            <a:off x="4712014"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37" name="直角三角形 36">
            <a:extLst>
              <a:ext uri="{FF2B5EF4-FFF2-40B4-BE49-F238E27FC236}">
                <a16:creationId xmlns:a16="http://schemas.microsoft.com/office/drawing/2014/main" xmlns="" id="{99B2E6BC-E7B8-4FCB-9292-6B63CA370BF6}"/>
              </a:ext>
            </a:extLst>
          </p:cNvPr>
          <p:cNvSpPr/>
          <p:nvPr/>
        </p:nvSpPr>
        <p:spPr>
          <a:xfrm rot="13485323" flipV="1">
            <a:off x="7355256"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0" name="直角三角形 39">
            <a:extLst>
              <a:ext uri="{FF2B5EF4-FFF2-40B4-BE49-F238E27FC236}">
                <a16:creationId xmlns:a16="http://schemas.microsoft.com/office/drawing/2014/main" xmlns="" id="{1797112A-85EF-4053-8F62-08A01B82D249}"/>
              </a:ext>
            </a:extLst>
          </p:cNvPr>
          <p:cNvSpPr/>
          <p:nvPr/>
        </p:nvSpPr>
        <p:spPr>
          <a:xfrm rot="13485323" flipV="1">
            <a:off x="9998499"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28" name="图片占位符 64">
            <a:extLst>
              <a:ext uri="{FF2B5EF4-FFF2-40B4-BE49-F238E27FC236}">
                <a16:creationId xmlns:a16="http://schemas.microsoft.com/office/drawing/2014/main" xmlns="" id="{208C5968-5F84-4618-98DD-FA3571556760}"/>
              </a:ext>
            </a:extLst>
          </p:cNvPr>
          <p:cNvSpPr>
            <a:spLocks noGrp="1"/>
          </p:cNvSpPr>
          <p:nvPr userDrawn="1">
            <p:ph type="pic" sz="quarter" idx="14"/>
          </p:nvPr>
        </p:nvSpPr>
        <p:spPr>
          <a:xfrm>
            <a:off x="3901540"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29" name="图片占位符 64">
            <a:extLst>
              <a:ext uri="{FF2B5EF4-FFF2-40B4-BE49-F238E27FC236}">
                <a16:creationId xmlns:a16="http://schemas.microsoft.com/office/drawing/2014/main" xmlns="" id="{369394C0-8BF1-40DC-B615-7FB2223430D2}"/>
              </a:ext>
            </a:extLst>
          </p:cNvPr>
          <p:cNvSpPr>
            <a:spLocks noGrp="1"/>
          </p:cNvSpPr>
          <p:nvPr userDrawn="1">
            <p:ph type="pic" sz="quarter" idx="15"/>
          </p:nvPr>
        </p:nvSpPr>
        <p:spPr>
          <a:xfrm>
            <a:off x="9188025"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41" name="图片占位符 64">
            <a:extLst>
              <a:ext uri="{FF2B5EF4-FFF2-40B4-BE49-F238E27FC236}">
                <a16:creationId xmlns:a16="http://schemas.microsoft.com/office/drawing/2014/main" xmlns="" id="{88D6A5D5-49EC-41F8-9321-F6BC1C0D3400}"/>
              </a:ext>
            </a:extLst>
          </p:cNvPr>
          <p:cNvSpPr>
            <a:spLocks noGrp="1"/>
          </p:cNvSpPr>
          <p:nvPr userDrawn="1">
            <p:ph type="pic" sz="quarter" idx="16"/>
          </p:nvPr>
        </p:nvSpPr>
        <p:spPr>
          <a:xfrm>
            <a:off x="6544782"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cxnSp>
        <p:nvCxnSpPr>
          <p:cNvPr id="2" name="直接连接符 1">
            <a:extLst>
              <a:ext uri="{FF2B5EF4-FFF2-40B4-BE49-F238E27FC236}">
                <a16:creationId xmlns:a16="http://schemas.microsoft.com/office/drawing/2014/main" xmlns="" id="{F22195D5-B739-4B0A-8992-991AB657E3E6}"/>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标题 47">
            <a:extLst>
              <a:ext uri="{FF2B5EF4-FFF2-40B4-BE49-F238E27FC236}">
                <a16:creationId xmlns:a16="http://schemas.microsoft.com/office/drawing/2014/main" xmlns="" id="{7578507C-8AF1-40B1-BC78-2C79BCF26640}"/>
              </a:ext>
            </a:extLst>
          </p:cNvPr>
          <p:cNvSpPr>
            <a:spLocks noGrp="1"/>
          </p:cNvSpPr>
          <p:nvPr userDrawn="1">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49" name="任意多边形: 形状 48">
            <a:extLst>
              <a:ext uri="{FF2B5EF4-FFF2-40B4-BE49-F238E27FC236}">
                <a16:creationId xmlns:a16="http://schemas.microsoft.com/office/drawing/2014/main" xmlns="" id="{1745E86B-64C4-4D82-8C82-194153015581}"/>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50" name="组合 49">
            <a:extLst>
              <a:ext uri="{FF2B5EF4-FFF2-40B4-BE49-F238E27FC236}">
                <a16:creationId xmlns:a16="http://schemas.microsoft.com/office/drawing/2014/main" xmlns="" id="{A239BD87-AB05-4D42-A3FB-401D2A945DA8}"/>
              </a:ext>
            </a:extLst>
          </p:cNvPr>
          <p:cNvGrpSpPr/>
          <p:nvPr userDrawn="1"/>
        </p:nvGrpSpPr>
        <p:grpSpPr>
          <a:xfrm>
            <a:off x="9913739" y="285047"/>
            <a:ext cx="1721389" cy="383935"/>
            <a:chOff x="9913739" y="292190"/>
            <a:chExt cx="1721389" cy="383935"/>
          </a:xfrm>
        </p:grpSpPr>
        <p:pic>
          <p:nvPicPr>
            <p:cNvPr id="51" name="图片 50">
              <a:extLst>
                <a:ext uri="{FF2B5EF4-FFF2-40B4-BE49-F238E27FC236}">
                  <a16:creationId xmlns:a16="http://schemas.microsoft.com/office/drawing/2014/main" xmlns="" id="{729B66FE-EC53-42DC-8C99-3C87BAEBD27D}"/>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52" name="图片 51" descr="图片包含 游戏机&#10;&#10;描述已自动生成">
              <a:extLst>
                <a:ext uri="{FF2B5EF4-FFF2-40B4-BE49-F238E27FC236}">
                  <a16:creationId xmlns:a16="http://schemas.microsoft.com/office/drawing/2014/main" xmlns="" id="{F0B4BF21-0170-4B54-86A6-27ED07E5B710}"/>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53" name="任意多边形: 形状 52">
            <a:extLst>
              <a:ext uri="{FF2B5EF4-FFF2-40B4-BE49-F238E27FC236}">
                <a16:creationId xmlns:a16="http://schemas.microsoft.com/office/drawing/2014/main" xmlns="" id="{CD04CB60-A8D1-4920-B796-39A393488DB7}"/>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extLst>
      <p:ext uri="{BB962C8B-B14F-4D97-AF65-F5344CB8AC3E}">
        <p14:creationId xmlns:p14="http://schemas.microsoft.com/office/powerpoint/2010/main" val="1403409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样机页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F2E0264-D8E6-4F04-963B-D60E14E6623D}"/>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sp>
        <p:nvSpPr>
          <p:cNvPr id="2" name="椭圆 1">
            <a:extLst>
              <a:ext uri="{FF2B5EF4-FFF2-40B4-BE49-F238E27FC236}">
                <a16:creationId xmlns:a16="http://schemas.microsoft.com/office/drawing/2014/main" xmlns="" id="{A14F9F3B-172A-4BEF-93AB-B7A4DDF352FF}"/>
              </a:ext>
            </a:extLst>
          </p:cNvPr>
          <p:cNvSpPr/>
          <p:nvPr userDrawn="1"/>
        </p:nvSpPr>
        <p:spPr>
          <a:xfrm>
            <a:off x="4182451" y="5177520"/>
            <a:ext cx="3319741" cy="593766"/>
          </a:xfrm>
          <a:prstGeom prst="ellipse">
            <a:avLst/>
          </a:prstGeom>
          <a:gradFill flip="none" rotWithShape="1">
            <a:gsLst>
              <a:gs pos="0">
                <a:schemeClr val="accent1">
                  <a:alpha val="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04546228-ACF1-41B6-8CF5-2D36C476E480}"/>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4" name="Oval 2_1">
            <a:extLst>
              <a:ext uri="{FF2B5EF4-FFF2-40B4-BE49-F238E27FC236}">
                <a16:creationId xmlns:a16="http://schemas.microsoft.com/office/drawing/2014/main" xmlns="" id="{2452DDD7-DE5A-4D00-95EE-C41CD54F6E36}"/>
              </a:ext>
            </a:extLst>
          </p:cNvPr>
          <p:cNvSpPr/>
          <p:nvPr userDrawn="1"/>
        </p:nvSpPr>
        <p:spPr>
          <a:xfrm>
            <a:off x="3745325" y="5137436"/>
            <a:ext cx="4193994" cy="750134"/>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47">
            <a:extLst>
              <a:ext uri="{FF2B5EF4-FFF2-40B4-BE49-F238E27FC236}">
                <a16:creationId xmlns:a16="http://schemas.microsoft.com/office/drawing/2014/main" xmlns="" id="{00A231BB-454C-4CD4-B801-284A8B909759}"/>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E6C8691-CEAB-41B5-BE94-898200E1B1B4}"/>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a16="http://schemas.microsoft.com/office/drawing/2014/main" xmlns="" id="{A15E2586-9D0A-43FC-9690-242E72F28627}"/>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a:extLst>
              <a:ext uri="{FF2B5EF4-FFF2-40B4-BE49-F238E27FC236}">
                <a16:creationId xmlns:a16="http://schemas.microsoft.com/office/drawing/2014/main" xmlns="" id="{1874F9E0-7F0F-4117-82F8-AC258D23D322}"/>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C56513FF-0390-4424-935F-6C1A7BE08219}"/>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6CBE70F8-BE39-47F0-AA94-BEEDA0730F4D}"/>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17" name="任意多边形: 形状 16">
            <a:extLst>
              <a:ext uri="{FF2B5EF4-FFF2-40B4-BE49-F238E27FC236}">
                <a16:creationId xmlns:a16="http://schemas.microsoft.com/office/drawing/2014/main" xmlns="" id="{4E7CF7F0-E763-4CAF-9E3C-2A3E4F9DB5B8}"/>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43" name="图片占位符 42">
            <a:extLst>
              <a:ext uri="{FF2B5EF4-FFF2-40B4-BE49-F238E27FC236}">
                <a16:creationId xmlns:a16="http://schemas.microsoft.com/office/drawing/2014/main" xmlns="" id="{662702A5-2FD7-4B81-A432-1517DF7BD9F0}"/>
              </a:ext>
            </a:extLst>
          </p:cNvPr>
          <p:cNvSpPr>
            <a:spLocks noGrp="1"/>
          </p:cNvSpPr>
          <p:nvPr>
            <p:ph type="pic" sz="quarter" idx="10"/>
          </p:nvPr>
        </p:nvSpPr>
        <p:spPr>
          <a:xfrm rot="20690076">
            <a:off x="3897550" y="1891491"/>
            <a:ext cx="1626164" cy="3314986"/>
          </a:xfrm>
          <a:custGeom>
            <a:avLst/>
            <a:gdLst>
              <a:gd name="connsiteX0" fmla="*/ 1543100 w 1626164"/>
              <a:gd name="connsiteY0" fmla="*/ 8083 h 3314986"/>
              <a:gd name="connsiteX1" fmla="*/ 1608316 w 1626164"/>
              <a:gd name="connsiteY1" fmla="*/ 105251 h 3314986"/>
              <a:gd name="connsiteX2" fmla="*/ 1626163 w 1626164"/>
              <a:gd name="connsiteY2" fmla="*/ 3200463 h 3314986"/>
              <a:gd name="connsiteX3" fmla="*/ 1520914 w 1626164"/>
              <a:gd name="connsiteY3" fmla="*/ 3306933 h 3314986"/>
              <a:gd name="connsiteX4" fmla="*/ 124319 w 1626164"/>
              <a:gd name="connsiteY4" fmla="*/ 3314985 h 3314986"/>
              <a:gd name="connsiteX5" fmla="*/ 17849 w 1626164"/>
              <a:gd name="connsiteY5" fmla="*/ 3209737 h 3314986"/>
              <a:gd name="connsiteX6" fmla="*/ 2 w 1626164"/>
              <a:gd name="connsiteY6" fmla="*/ 114524 h 3314986"/>
              <a:gd name="connsiteX7" fmla="*/ 105251 w 1626164"/>
              <a:gd name="connsiteY7" fmla="*/ 8054 h 3314986"/>
              <a:gd name="connsiteX8" fmla="*/ 1501847 w 1626164"/>
              <a:gd name="connsiteY8" fmla="*/ 2 h 3314986"/>
              <a:gd name="connsiteX9" fmla="*/ 1543100 w 1626164"/>
              <a:gd name="connsiteY9" fmla="*/ 8083 h 331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6164" h="3314986">
                <a:moveTo>
                  <a:pt x="1543100" y="8083"/>
                </a:moveTo>
                <a:cubicBezTo>
                  <a:pt x="1581187" y="23934"/>
                  <a:pt x="1608063" y="61402"/>
                  <a:pt x="1608316" y="105251"/>
                </a:cubicBezTo>
                <a:lnTo>
                  <a:pt x="1626163" y="3200463"/>
                </a:lnTo>
                <a:cubicBezTo>
                  <a:pt x="1626501" y="3258927"/>
                  <a:pt x="1579379" y="3306596"/>
                  <a:pt x="1520914" y="3306933"/>
                </a:cubicBezTo>
                <a:lnTo>
                  <a:pt x="124319" y="3314985"/>
                </a:lnTo>
                <a:cubicBezTo>
                  <a:pt x="65855" y="3315322"/>
                  <a:pt x="18186" y="3268201"/>
                  <a:pt x="17849" y="3209737"/>
                </a:cubicBezTo>
                <a:lnTo>
                  <a:pt x="2" y="114524"/>
                </a:lnTo>
                <a:cubicBezTo>
                  <a:pt x="-335" y="56060"/>
                  <a:pt x="46787" y="8392"/>
                  <a:pt x="105251" y="8054"/>
                </a:cubicBezTo>
                <a:lnTo>
                  <a:pt x="1501847" y="2"/>
                </a:lnTo>
                <a:cubicBezTo>
                  <a:pt x="1516463" y="-83"/>
                  <a:pt x="1530404" y="2799"/>
                  <a:pt x="1543100" y="8083"/>
                </a:cubicBezTo>
                <a:close/>
              </a:path>
            </a:pathLst>
          </a:custGeom>
          <a:solidFill>
            <a:schemeClr val="bg1"/>
          </a:solidFill>
        </p:spPr>
        <p:txBody>
          <a:bodyPr wrap="square" anchor="ctr" anchorCtr="0">
            <a:noAutofit/>
          </a:bodyPr>
          <a:lstStyle>
            <a:lvl1pPr marL="0" indent="0" algn="ctr">
              <a:buNone/>
              <a:defRPr sz="2400"/>
            </a:lvl1pPr>
          </a:lstStyle>
          <a:p>
            <a:endParaRPr lang="zh-CN" altLang="en-US" dirty="0"/>
          </a:p>
        </p:txBody>
      </p:sp>
      <p:sp>
        <p:nvSpPr>
          <p:cNvPr id="46" name="图片占位符 45">
            <a:extLst>
              <a:ext uri="{FF2B5EF4-FFF2-40B4-BE49-F238E27FC236}">
                <a16:creationId xmlns:a16="http://schemas.microsoft.com/office/drawing/2014/main" xmlns="" id="{862C6C7D-B89E-45D8-8835-4233B0A8BCBA}"/>
              </a:ext>
            </a:extLst>
          </p:cNvPr>
          <p:cNvSpPr>
            <a:spLocks noGrp="1"/>
          </p:cNvSpPr>
          <p:nvPr>
            <p:ph type="pic" sz="quarter" idx="11"/>
          </p:nvPr>
        </p:nvSpPr>
        <p:spPr>
          <a:xfrm rot="1380000">
            <a:off x="6140649" y="1336474"/>
            <a:ext cx="1910031" cy="3996476"/>
          </a:xfrm>
          <a:custGeom>
            <a:avLst/>
            <a:gdLst>
              <a:gd name="connsiteX0" fmla="*/ 87751 w 1910031"/>
              <a:gd name="connsiteY0" fmla="*/ 12971 h 3996476"/>
              <a:gd name="connsiteX1" fmla="*/ 143749 w 1910031"/>
              <a:gd name="connsiteY1" fmla="*/ 1608 h 3996476"/>
              <a:gd name="connsiteX2" fmla="*/ 1762319 w 1910031"/>
              <a:gd name="connsiteY2" fmla="*/ 1 h 3996476"/>
              <a:gd name="connsiteX3" fmla="*/ 1906352 w 1910031"/>
              <a:gd name="connsiteY3" fmla="*/ 143750 h 3996476"/>
              <a:gd name="connsiteX4" fmla="*/ 1910031 w 1910031"/>
              <a:gd name="connsiteY4" fmla="*/ 3850836 h 3996476"/>
              <a:gd name="connsiteX5" fmla="*/ 1766283 w 1910031"/>
              <a:gd name="connsiteY5" fmla="*/ 3994869 h 3996476"/>
              <a:gd name="connsiteX6" fmla="*/ 147714 w 1910031"/>
              <a:gd name="connsiteY6" fmla="*/ 3996476 h 3996476"/>
              <a:gd name="connsiteX7" fmla="*/ 3680 w 1910031"/>
              <a:gd name="connsiteY7" fmla="*/ 3852728 h 3996476"/>
              <a:gd name="connsiteX8" fmla="*/ 1 w 1910031"/>
              <a:gd name="connsiteY8" fmla="*/ 145642 h 3996476"/>
              <a:gd name="connsiteX9" fmla="*/ 87751 w 1910031"/>
              <a:gd name="connsiteY9" fmla="*/ 12971 h 399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0031" h="3996476">
                <a:moveTo>
                  <a:pt x="87751" y="12971"/>
                </a:moveTo>
                <a:cubicBezTo>
                  <a:pt x="104959" y="5673"/>
                  <a:pt x="123882" y="1628"/>
                  <a:pt x="143749" y="1608"/>
                </a:cubicBezTo>
                <a:lnTo>
                  <a:pt x="1762319" y="1"/>
                </a:lnTo>
                <a:cubicBezTo>
                  <a:pt x="1841787" y="-77"/>
                  <a:pt x="1906274" y="64281"/>
                  <a:pt x="1906352" y="143750"/>
                </a:cubicBezTo>
                <a:lnTo>
                  <a:pt x="1910031" y="3850836"/>
                </a:lnTo>
                <a:cubicBezTo>
                  <a:pt x="1910110" y="3930305"/>
                  <a:pt x="1845752" y="3994791"/>
                  <a:pt x="1766283" y="3994869"/>
                </a:cubicBezTo>
                <a:lnTo>
                  <a:pt x="147714" y="3996476"/>
                </a:lnTo>
                <a:cubicBezTo>
                  <a:pt x="68245" y="3996555"/>
                  <a:pt x="3759" y="3932197"/>
                  <a:pt x="3680" y="3852728"/>
                </a:cubicBezTo>
                <a:lnTo>
                  <a:pt x="1" y="145642"/>
                </a:lnTo>
                <a:cubicBezTo>
                  <a:pt x="-58" y="86040"/>
                  <a:pt x="36129" y="34866"/>
                  <a:pt x="87751" y="12971"/>
                </a:cubicBezTo>
                <a:close/>
              </a:path>
            </a:pathLst>
          </a:custGeom>
          <a:solidFill>
            <a:schemeClr val="bg1"/>
          </a:solidFill>
        </p:spPr>
        <p:txBody>
          <a:bodyPr vert="horz" wrap="square" lIns="288000" tIns="45720" rIns="288000" bIns="45720" rtlCol="0" anchor="ctr" anchorCtr="0">
            <a:noAutofit/>
          </a:bodyPr>
          <a:lstStyle>
            <a:lvl1pPr marL="0" indent="0">
              <a:buNone/>
              <a:defRPr lang="zh-CN" altLang="en-US" sz="2400" dirty="0"/>
            </a:lvl1pPr>
          </a:lstStyle>
          <a:p>
            <a:pPr marL="342900" lvl="0" indent="-342900" algn="ctr"/>
            <a:endParaRPr lang="zh-CN" altLang="en-US" dirty="0"/>
          </a:p>
        </p:txBody>
      </p:sp>
      <p:sp>
        <p:nvSpPr>
          <p:cNvPr id="5" name="等腰三角形 188">
            <a:extLst>
              <a:ext uri="{FF2B5EF4-FFF2-40B4-BE49-F238E27FC236}">
                <a16:creationId xmlns:a16="http://schemas.microsoft.com/office/drawing/2014/main" xmlns="" id="{FBCB671A-A725-4D61-BC14-57C2FDF45AAA}"/>
              </a:ext>
            </a:extLst>
          </p:cNvPr>
          <p:cNvSpPr/>
          <p:nvPr userDrawn="1"/>
        </p:nvSpPr>
        <p:spPr>
          <a:xfrm rot="5400000">
            <a:off x="3179264" y="3657270"/>
            <a:ext cx="288032" cy="107057"/>
          </a:xfrm>
          <a:custGeom>
            <a:avLst/>
            <a:gdLst>
              <a:gd name="connsiteX0" fmla="*/ 0 w 288032"/>
              <a:gd name="connsiteY0" fmla="*/ 288032 h 288032"/>
              <a:gd name="connsiteX1" fmla="*/ 144016 w 288032"/>
              <a:gd name="connsiteY1" fmla="*/ 0 h 288032"/>
              <a:gd name="connsiteX2" fmla="*/ 288032 w 288032"/>
              <a:gd name="connsiteY2" fmla="*/ 288032 h 288032"/>
              <a:gd name="connsiteX3" fmla="*/ 0 w 288032"/>
              <a:gd name="connsiteY3" fmla="*/ 288032 h 288032"/>
              <a:gd name="connsiteX0" fmla="*/ 0 w 288032"/>
              <a:gd name="connsiteY0" fmla="*/ 107057 h 107057"/>
              <a:gd name="connsiteX1" fmla="*/ 147191 w 288032"/>
              <a:gd name="connsiteY1" fmla="*/ 0 h 107057"/>
              <a:gd name="connsiteX2" fmla="*/ 288032 w 288032"/>
              <a:gd name="connsiteY2" fmla="*/ 107057 h 107057"/>
              <a:gd name="connsiteX3" fmla="*/ 0 w 288032"/>
              <a:gd name="connsiteY3" fmla="*/ 107057 h 107057"/>
            </a:gdLst>
            <a:ahLst/>
            <a:cxnLst>
              <a:cxn ang="0">
                <a:pos x="connsiteX0" y="connsiteY0"/>
              </a:cxn>
              <a:cxn ang="0">
                <a:pos x="connsiteX1" y="connsiteY1"/>
              </a:cxn>
              <a:cxn ang="0">
                <a:pos x="connsiteX2" y="connsiteY2"/>
              </a:cxn>
              <a:cxn ang="0">
                <a:pos x="connsiteX3" y="connsiteY3"/>
              </a:cxn>
            </a:cxnLst>
            <a:rect l="l" t="t" r="r" b="b"/>
            <a:pathLst>
              <a:path w="288032" h="107057">
                <a:moveTo>
                  <a:pt x="0" y="107057"/>
                </a:moveTo>
                <a:lnTo>
                  <a:pt x="147191" y="0"/>
                </a:lnTo>
                <a:lnTo>
                  <a:pt x="288032" y="107057"/>
                </a:lnTo>
                <a:lnTo>
                  <a:pt x="0" y="107057"/>
                </a:lnTo>
                <a:close/>
              </a:path>
            </a:pathLst>
          </a:custGeom>
          <a:gradFill flip="none" rotWithShape="1">
            <a:gsLst>
              <a:gs pos="0">
                <a:schemeClr val="accent1"/>
              </a:gs>
              <a:gs pos="100000">
                <a:schemeClr val="accent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188">
            <a:extLst>
              <a:ext uri="{FF2B5EF4-FFF2-40B4-BE49-F238E27FC236}">
                <a16:creationId xmlns:a16="http://schemas.microsoft.com/office/drawing/2014/main" xmlns="" id="{60AD3F70-083B-40F7-8E40-F77A1450F042}"/>
              </a:ext>
            </a:extLst>
          </p:cNvPr>
          <p:cNvSpPr/>
          <p:nvPr userDrawn="1"/>
        </p:nvSpPr>
        <p:spPr>
          <a:xfrm rot="16200000" flipH="1">
            <a:off x="8778775" y="3657271"/>
            <a:ext cx="288032" cy="107057"/>
          </a:xfrm>
          <a:custGeom>
            <a:avLst/>
            <a:gdLst>
              <a:gd name="connsiteX0" fmla="*/ 0 w 288032"/>
              <a:gd name="connsiteY0" fmla="*/ 288032 h 288032"/>
              <a:gd name="connsiteX1" fmla="*/ 144016 w 288032"/>
              <a:gd name="connsiteY1" fmla="*/ 0 h 288032"/>
              <a:gd name="connsiteX2" fmla="*/ 288032 w 288032"/>
              <a:gd name="connsiteY2" fmla="*/ 288032 h 288032"/>
              <a:gd name="connsiteX3" fmla="*/ 0 w 288032"/>
              <a:gd name="connsiteY3" fmla="*/ 288032 h 288032"/>
              <a:gd name="connsiteX0" fmla="*/ 0 w 288032"/>
              <a:gd name="connsiteY0" fmla="*/ 107057 h 107057"/>
              <a:gd name="connsiteX1" fmla="*/ 147191 w 288032"/>
              <a:gd name="connsiteY1" fmla="*/ 0 h 107057"/>
              <a:gd name="connsiteX2" fmla="*/ 288032 w 288032"/>
              <a:gd name="connsiteY2" fmla="*/ 107057 h 107057"/>
              <a:gd name="connsiteX3" fmla="*/ 0 w 288032"/>
              <a:gd name="connsiteY3" fmla="*/ 107057 h 107057"/>
            </a:gdLst>
            <a:ahLst/>
            <a:cxnLst>
              <a:cxn ang="0">
                <a:pos x="connsiteX0" y="connsiteY0"/>
              </a:cxn>
              <a:cxn ang="0">
                <a:pos x="connsiteX1" y="connsiteY1"/>
              </a:cxn>
              <a:cxn ang="0">
                <a:pos x="connsiteX2" y="connsiteY2"/>
              </a:cxn>
              <a:cxn ang="0">
                <a:pos x="connsiteX3" y="connsiteY3"/>
              </a:cxn>
            </a:cxnLst>
            <a:rect l="l" t="t" r="r" b="b"/>
            <a:pathLst>
              <a:path w="288032" h="107057">
                <a:moveTo>
                  <a:pt x="0" y="107057"/>
                </a:moveTo>
                <a:lnTo>
                  <a:pt x="147191" y="0"/>
                </a:lnTo>
                <a:lnTo>
                  <a:pt x="288032" y="107057"/>
                </a:lnTo>
                <a:lnTo>
                  <a:pt x="0" y="107057"/>
                </a:lnTo>
                <a:close/>
              </a:path>
            </a:pathLst>
          </a:custGeom>
          <a:gradFill flip="none" rotWithShape="1">
            <a:gsLst>
              <a:gs pos="0">
                <a:schemeClr val="accent1"/>
              </a:gs>
              <a:gs pos="100000">
                <a:schemeClr val="accent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397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样机页2">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8384A4-E219-4A4C-B560-062F85D11BE0}"/>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5" name="图片 4">
            <a:extLst>
              <a:ext uri="{FF2B5EF4-FFF2-40B4-BE49-F238E27FC236}">
                <a16:creationId xmlns:a16="http://schemas.microsoft.com/office/drawing/2014/main" xmlns="" id="{6991053D-2A32-4587-9ABC-0F95ABC22E8C}"/>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10" name="标题 47">
            <a:extLst>
              <a:ext uri="{FF2B5EF4-FFF2-40B4-BE49-F238E27FC236}">
                <a16:creationId xmlns:a16="http://schemas.microsoft.com/office/drawing/2014/main" xmlns="" id="{00A231BB-454C-4CD4-B801-284A8B909759}"/>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E6C8691-CEAB-41B5-BE94-898200E1B1B4}"/>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a16="http://schemas.microsoft.com/office/drawing/2014/main" xmlns="" id="{A15E2586-9D0A-43FC-9690-242E72F28627}"/>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a:extLst>
              <a:ext uri="{FF2B5EF4-FFF2-40B4-BE49-F238E27FC236}">
                <a16:creationId xmlns:a16="http://schemas.microsoft.com/office/drawing/2014/main" xmlns="" id="{1874F9E0-7F0F-4117-82F8-AC258D23D322}"/>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C56513FF-0390-4424-935F-6C1A7BE08219}"/>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6CBE70F8-BE39-47F0-AA94-BEEDA0730F4D}"/>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17" name="任意多边形: 形状 16">
            <a:extLst>
              <a:ext uri="{FF2B5EF4-FFF2-40B4-BE49-F238E27FC236}">
                <a16:creationId xmlns:a16="http://schemas.microsoft.com/office/drawing/2014/main" xmlns="" id="{4E7CF7F0-E763-4CAF-9E3C-2A3E4F9DB5B8}"/>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12" name="图片占位符 64">
            <a:extLst>
              <a:ext uri="{FF2B5EF4-FFF2-40B4-BE49-F238E27FC236}">
                <a16:creationId xmlns:a16="http://schemas.microsoft.com/office/drawing/2014/main" xmlns="" id="{57E3013E-45DC-473F-A241-35A4D405D476}"/>
              </a:ext>
            </a:extLst>
          </p:cNvPr>
          <p:cNvSpPr>
            <a:spLocks noGrp="1"/>
          </p:cNvSpPr>
          <p:nvPr>
            <p:ph type="pic" sz="quarter" idx="13"/>
          </p:nvPr>
        </p:nvSpPr>
        <p:spPr>
          <a:xfrm>
            <a:off x="1473993" y="1825776"/>
            <a:ext cx="4932000" cy="2772000"/>
          </a:xfrm>
          <a:prstGeom prst="rect">
            <a:avLst/>
          </a:prstGeom>
          <a:solidFill>
            <a:schemeClr val="bg1"/>
          </a:solidFill>
          <a:ln w="19050">
            <a:noFill/>
            <a:miter lim="800000"/>
          </a:ln>
          <a:effectLst/>
        </p:spPr>
        <p:txBody>
          <a:bodyPr wrap="square" lIns="540000" tIns="180000" rIns="540000" anchor="t" anchorCtr="0">
            <a:noAutofit/>
          </a:bodyPr>
          <a:lstStyle>
            <a:lvl1pPr marL="0" indent="0" algn="ctr">
              <a:buFont typeface="Arial" panose="020B0604020202020204" pitchFamily="34" charset="0"/>
              <a:buNone/>
              <a:defRPr lang="zh-CN" altLang="en-US" sz="1800"/>
            </a:lvl1pPr>
          </a:lstStyle>
          <a:p>
            <a:pPr lvl="0"/>
            <a:endParaRPr lang="zh-CN" altLang="en-US" dirty="0"/>
          </a:p>
        </p:txBody>
      </p:sp>
      <p:pic>
        <p:nvPicPr>
          <p:cNvPr id="4" name="图片 3" descr="电脑的屏幕&#10;&#10;描述已自动生成">
            <a:extLst>
              <a:ext uri="{FF2B5EF4-FFF2-40B4-BE49-F238E27FC236}">
                <a16:creationId xmlns:a16="http://schemas.microsoft.com/office/drawing/2014/main" xmlns="" id="{57B0BB57-995B-42E6-A2B9-F846566F7D01}"/>
              </a:ext>
            </a:extLst>
          </p:cNvPr>
          <p:cNvPicPr>
            <a:picLocks noChangeAspect="1"/>
          </p:cNvPicPr>
          <p:nvPr userDrawn="1"/>
        </p:nvPicPr>
        <p:blipFill>
          <a:blip r:embed="rId5" cstate="print">
            <a:alphaModFix/>
            <a:extLst>
              <a:ext uri="{28A0092B-C50C-407E-A947-70E740481C1C}">
                <a14:useLocalDpi xmlns:a14="http://schemas.microsoft.com/office/drawing/2010/main" val="0"/>
              </a:ext>
            </a:extLst>
          </a:blip>
          <a:stretch>
            <a:fillRect/>
          </a:stretch>
        </p:blipFill>
        <p:spPr>
          <a:xfrm>
            <a:off x="984324" y="1689652"/>
            <a:ext cx="5911933" cy="3478696"/>
          </a:xfrm>
          <a:prstGeom prst="rect">
            <a:avLst/>
          </a:prstGeom>
        </p:spPr>
      </p:pic>
    </p:spTree>
    <p:extLst>
      <p:ext uri="{BB962C8B-B14F-4D97-AF65-F5344CB8AC3E}">
        <p14:creationId xmlns:p14="http://schemas.microsoft.com/office/powerpoint/2010/main" val="1289616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文献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FDB2C71-61D2-421E-B314-037190258DE0}"/>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2E535AE7-B397-4D57-837E-757419DBC7D7}"/>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10" name="标题 47">
            <a:extLst>
              <a:ext uri="{FF2B5EF4-FFF2-40B4-BE49-F238E27FC236}">
                <a16:creationId xmlns:a16="http://schemas.microsoft.com/office/drawing/2014/main" xmlns="" id="{00A231BB-454C-4CD4-B801-284A8B909759}"/>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E6C8691-CEAB-41B5-BE94-898200E1B1B4}"/>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a16="http://schemas.microsoft.com/office/drawing/2014/main" xmlns="" id="{A15E2586-9D0A-43FC-9690-242E72F28627}"/>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a:extLst>
              <a:ext uri="{FF2B5EF4-FFF2-40B4-BE49-F238E27FC236}">
                <a16:creationId xmlns:a16="http://schemas.microsoft.com/office/drawing/2014/main" xmlns="" id="{1874F9E0-7F0F-4117-82F8-AC258D23D322}"/>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C56513FF-0390-4424-935F-6C1A7BE08219}"/>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6CBE70F8-BE39-47F0-AA94-BEEDA0730F4D}"/>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17" name="任意多边形: 形状 16">
            <a:extLst>
              <a:ext uri="{FF2B5EF4-FFF2-40B4-BE49-F238E27FC236}">
                <a16:creationId xmlns:a16="http://schemas.microsoft.com/office/drawing/2014/main" xmlns="" id="{4E7CF7F0-E763-4CAF-9E3C-2A3E4F9DB5B8}"/>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pic>
        <p:nvPicPr>
          <p:cNvPr id="7" name="图片 6">
            <a:extLst>
              <a:ext uri="{FF2B5EF4-FFF2-40B4-BE49-F238E27FC236}">
                <a16:creationId xmlns:a16="http://schemas.microsoft.com/office/drawing/2014/main" xmlns="" id="{E537C26C-23E4-4E0E-842F-7D7EC9E684CC}"/>
              </a:ext>
            </a:extLst>
          </p:cNvPr>
          <p:cNvPicPr>
            <a:picLocks noChangeAspect="1"/>
          </p:cNvPicPr>
          <p:nvPr userDrawn="1"/>
        </p:nvPicPr>
        <p:blipFill>
          <a:blip r:embed="rId5">
            <a:alphaModFix amt="10000"/>
          </a:blip>
          <a:stretch>
            <a:fillRect/>
          </a:stretch>
        </p:blipFill>
        <p:spPr>
          <a:xfrm rot="21136741">
            <a:off x="3135516" y="1708486"/>
            <a:ext cx="3407959" cy="4194412"/>
          </a:xfrm>
          <a:prstGeom prst="rect">
            <a:avLst/>
          </a:prstGeom>
        </p:spPr>
      </p:pic>
      <p:pic>
        <p:nvPicPr>
          <p:cNvPr id="20" name="图片 19">
            <a:extLst>
              <a:ext uri="{FF2B5EF4-FFF2-40B4-BE49-F238E27FC236}">
                <a16:creationId xmlns:a16="http://schemas.microsoft.com/office/drawing/2014/main" xmlns="" id="{4C7F4407-B411-415A-BAE3-85D0548482CE}"/>
              </a:ext>
            </a:extLst>
          </p:cNvPr>
          <p:cNvPicPr>
            <a:picLocks noChangeAspect="1"/>
          </p:cNvPicPr>
          <p:nvPr userDrawn="1"/>
        </p:nvPicPr>
        <p:blipFill>
          <a:blip r:embed="rId5">
            <a:alphaModFix amt="10000"/>
          </a:blip>
          <a:stretch>
            <a:fillRect/>
          </a:stretch>
        </p:blipFill>
        <p:spPr>
          <a:xfrm rot="892316">
            <a:off x="5496951" y="1421949"/>
            <a:ext cx="3407959" cy="4194412"/>
          </a:xfrm>
          <a:prstGeom prst="rect">
            <a:avLst/>
          </a:prstGeom>
        </p:spPr>
      </p:pic>
      <p:grpSp>
        <p:nvGrpSpPr>
          <p:cNvPr id="5" name="组合 4">
            <a:extLst>
              <a:ext uri="{FF2B5EF4-FFF2-40B4-BE49-F238E27FC236}">
                <a16:creationId xmlns:a16="http://schemas.microsoft.com/office/drawing/2014/main" xmlns="" id="{9BE2944F-8D72-4092-A04D-C0C09CFD72DF}"/>
              </a:ext>
            </a:extLst>
          </p:cNvPr>
          <p:cNvGrpSpPr/>
          <p:nvPr userDrawn="1"/>
        </p:nvGrpSpPr>
        <p:grpSpPr>
          <a:xfrm>
            <a:off x="0" y="1196752"/>
            <a:ext cx="12192000" cy="4804901"/>
            <a:chOff x="0" y="2060848"/>
            <a:chExt cx="12192000" cy="3042475"/>
          </a:xfrm>
        </p:grpSpPr>
        <p:sp>
          <p:nvSpPr>
            <p:cNvPr id="16" name="玻璃底">
              <a:extLst>
                <a:ext uri="{FF2B5EF4-FFF2-40B4-BE49-F238E27FC236}">
                  <a16:creationId xmlns:a16="http://schemas.microsoft.com/office/drawing/2014/main" xmlns="" id="{B47CA79D-AC1C-43FB-840D-62B4C210EBF8}"/>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玻璃线1">
              <a:extLst>
                <a:ext uri="{FF2B5EF4-FFF2-40B4-BE49-F238E27FC236}">
                  <a16:creationId xmlns:a16="http://schemas.microsoft.com/office/drawing/2014/main" xmlns="" id="{6B766964-429A-4514-9B61-85FAABF3FDFC}"/>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a:extLst>
                <a:ext uri="{FF2B5EF4-FFF2-40B4-BE49-F238E27FC236}">
                  <a16:creationId xmlns:a16="http://schemas.microsoft.com/office/drawing/2014/main" xmlns="" id="{5AC48C45-37F4-4EEC-AAAE-B7C7F8FB4A2A}"/>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69957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荣誉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7F418E0-E271-4B2F-9FC3-145064E7B1A4}"/>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B2F95C2A-2AB6-4263-8AB2-90683EF71A5D}"/>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直接连接符 1">
            <a:extLst>
              <a:ext uri="{FF2B5EF4-FFF2-40B4-BE49-F238E27FC236}">
                <a16:creationId xmlns:a16="http://schemas.microsoft.com/office/drawing/2014/main" xmlns="" id="{F446A095-F05E-46E8-9937-B5C1127F8C22}"/>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标题 47">
            <a:extLst>
              <a:ext uri="{FF2B5EF4-FFF2-40B4-BE49-F238E27FC236}">
                <a16:creationId xmlns:a16="http://schemas.microsoft.com/office/drawing/2014/main" xmlns="" id="{609A0021-F995-4BAC-A625-7322B197F4C1}"/>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16" name="任意多边形: 形状 15">
            <a:extLst>
              <a:ext uri="{FF2B5EF4-FFF2-40B4-BE49-F238E27FC236}">
                <a16:creationId xmlns:a16="http://schemas.microsoft.com/office/drawing/2014/main" xmlns="" id="{FC46E04B-A1AC-4070-8A80-4BADE6494D12}"/>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17" name="组合 16">
            <a:extLst>
              <a:ext uri="{FF2B5EF4-FFF2-40B4-BE49-F238E27FC236}">
                <a16:creationId xmlns:a16="http://schemas.microsoft.com/office/drawing/2014/main" xmlns="" id="{2D38607B-852C-49FB-865D-EE175849992C}"/>
              </a:ext>
            </a:extLst>
          </p:cNvPr>
          <p:cNvGrpSpPr/>
          <p:nvPr userDrawn="1"/>
        </p:nvGrpSpPr>
        <p:grpSpPr>
          <a:xfrm>
            <a:off x="9913739" y="285047"/>
            <a:ext cx="1721389" cy="383935"/>
            <a:chOff x="9913739" y="292190"/>
            <a:chExt cx="1721389" cy="383935"/>
          </a:xfrm>
        </p:grpSpPr>
        <p:pic>
          <p:nvPicPr>
            <p:cNvPr id="18" name="图片 17">
              <a:extLst>
                <a:ext uri="{FF2B5EF4-FFF2-40B4-BE49-F238E27FC236}">
                  <a16:creationId xmlns:a16="http://schemas.microsoft.com/office/drawing/2014/main" xmlns="" id="{5883B799-AEE0-4114-AFDA-796BE2E5B28A}"/>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19" name="图片 18" descr="图片包含 游戏机&#10;&#10;描述已自动生成">
              <a:extLst>
                <a:ext uri="{FF2B5EF4-FFF2-40B4-BE49-F238E27FC236}">
                  <a16:creationId xmlns:a16="http://schemas.microsoft.com/office/drawing/2014/main" xmlns="" id="{BEB26EB5-24FA-48F9-8A66-A102927B4DA5}"/>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20" name="任意多边形: 形状 19">
            <a:extLst>
              <a:ext uri="{FF2B5EF4-FFF2-40B4-BE49-F238E27FC236}">
                <a16:creationId xmlns:a16="http://schemas.microsoft.com/office/drawing/2014/main" xmlns="" id="{5CFAF388-830E-4531-A8D7-6C14306CF198}"/>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25" name="图片占位符 64">
            <a:extLst>
              <a:ext uri="{FF2B5EF4-FFF2-40B4-BE49-F238E27FC236}">
                <a16:creationId xmlns:a16="http://schemas.microsoft.com/office/drawing/2014/main" xmlns="" id="{0C612AEE-ECF2-4E1D-B73C-024C96F99B1B}"/>
              </a:ext>
            </a:extLst>
          </p:cNvPr>
          <p:cNvSpPr>
            <a:spLocks noGrp="1"/>
          </p:cNvSpPr>
          <p:nvPr>
            <p:ph type="pic" sz="quarter" idx="13"/>
          </p:nvPr>
        </p:nvSpPr>
        <p:spPr>
          <a:xfrm>
            <a:off x="6071220" y="767605"/>
            <a:ext cx="6929262" cy="5064066"/>
          </a:xfrm>
          <a:prstGeom prst="rect">
            <a:avLst/>
          </a:prstGeom>
          <a:solidFill>
            <a:schemeClr val="bg1"/>
          </a:solidFill>
          <a:effectLst>
            <a:outerShdw blurRad="228600" dist="38100" dir="8100000" algn="tr" rotWithShape="0">
              <a:prstClr val="black">
                <a:alpha val="20000"/>
              </a:prstClr>
            </a:outerShdw>
          </a:effectLst>
          <a:scene3d>
            <a:camera prst="perspectiveRelaxedModerately" fov="3300000">
              <a:rot lat="19348245" lon="19770811" rev="2166439"/>
            </a:camera>
            <a:lightRig rig="threePt" dir="t"/>
          </a:scene3d>
        </p:spPr>
        <p:txBody>
          <a:bodyPr wrap="square" lIns="540000" tIns="180000" rIns="540000" anchor="t" anchorCtr="0">
            <a:noAutofit/>
          </a:bodyPr>
          <a:lstStyle>
            <a:lvl1pPr marL="0" indent="0" algn="ctr">
              <a:buFont typeface="Arial" panose="020B0604020202020204" pitchFamily="34" charset="0"/>
              <a:buNone/>
              <a:defRPr lang="zh-CN" altLang="en-US" sz="1800"/>
            </a:lvl1pPr>
          </a:lstStyle>
          <a:p>
            <a:pPr lvl="0"/>
            <a:endParaRPr lang="zh-CN" altLang="en-US" dirty="0"/>
          </a:p>
        </p:txBody>
      </p:sp>
    </p:spTree>
    <p:extLst>
      <p:ext uri="{BB962C8B-B14F-4D97-AF65-F5344CB8AC3E}">
        <p14:creationId xmlns:p14="http://schemas.microsoft.com/office/powerpoint/2010/main" val="3405013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C375944-DD44-4FC1-BEA0-47FFCD1150E6}"/>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7" name="图片 6">
            <a:extLst>
              <a:ext uri="{FF2B5EF4-FFF2-40B4-BE49-F238E27FC236}">
                <a16:creationId xmlns:a16="http://schemas.microsoft.com/office/drawing/2014/main" xmlns="" id="{B85EFFD9-3396-46D5-B74A-A15E41205E64}"/>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34F6DD80-1174-419A-9DF0-A80DEC6DC1E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4674988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1" name="衬底" descr="图片包含 户外, 草, 天空, 自然&#10;&#10;描述已自动生成">
            <a:extLst>
              <a:ext uri="{FF2B5EF4-FFF2-40B4-BE49-F238E27FC236}">
                <a16:creationId xmlns:a16="http://schemas.microsoft.com/office/drawing/2014/main" xmlns="" id="{341BF422-60F7-4932-80E2-B3B521358A93}"/>
              </a:ext>
            </a:extLst>
          </p:cNvPr>
          <p:cNvPicPr>
            <a:picLocks noChangeAspect="1"/>
          </p:cNvPicPr>
          <p:nvPr userDrawn="1"/>
        </p:nvPicPr>
        <p:blipFill rotWithShape="1">
          <a:blip r:embed="rId2" cstate="screen">
            <a:alphaModFix amt="58000"/>
            <a:extLst>
              <a:ext uri="{BEBA8EAE-BF5A-486C-A8C5-ECC9F3942E4B}">
                <a14:imgProps xmlns:a14="http://schemas.microsoft.com/office/drawing/2010/main">
                  <a14:imgLayer r:embed="rId3">
                    <a14:imgEffect>
                      <a14:colorTemperature colorTemp="6588"/>
                    </a14:imgEffect>
                    <a14:imgEffect>
                      <a14:saturation sat="35000"/>
                    </a14:imgEffect>
                  </a14:imgLayer>
                </a14:imgProps>
              </a:ext>
              <a:ext uri="{28A0092B-C50C-407E-A947-70E740481C1C}">
                <a14:useLocalDpi xmlns:a14="http://schemas.microsoft.com/office/drawing/2010/main"/>
              </a:ext>
            </a:extLst>
          </a:blip>
          <a:srcRect/>
          <a:stretch/>
        </p:blipFill>
        <p:spPr>
          <a:xfrm>
            <a:off x="0" y="1"/>
            <a:ext cx="12192000" cy="6857998"/>
          </a:xfrm>
          <a:prstGeom prst="rect">
            <a:avLst/>
          </a:prstGeom>
          <a:effectLst/>
        </p:spPr>
      </p:pic>
      <p:sp>
        <p:nvSpPr>
          <p:cNvPr id="19" name="蒙版">
            <a:extLst>
              <a:ext uri="{FF2B5EF4-FFF2-40B4-BE49-F238E27FC236}">
                <a16:creationId xmlns:a16="http://schemas.microsoft.com/office/drawing/2014/main" xmlns="" id="{5F735604-EA84-41BC-9654-9392FB5C7221}"/>
              </a:ext>
            </a:extLst>
          </p:cNvPr>
          <p:cNvSpPr/>
          <p:nvPr userDrawn="1"/>
        </p:nvSpPr>
        <p:spPr>
          <a:xfrm>
            <a:off x="0" y="0"/>
            <a:ext cx="12192000" cy="6858000"/>
          </a:xfrm>
          <a:prstGeom prst="rect">
            <a:avLst/>
          </a:prstGeom>
          <a:solidFill>
            <a:schemeClr val="bg1">
              <a:alpha val="9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Heavy" panose="00020600040101010101" pitchFamily="18" charset="-122"/>
            </a:endParaRPr>
          </a:p>
        </p:txBody>
      </p:sp>
      <p:sp>
        <p:nvSpPr>
          <p:cNvPr id="41" name="文本框 40">
            <a:extLst>
              <a:ext uri="{FF2B5EF4-FFF2-40B4-BE49-F238E27FC236}">
                <a16:creationId xmlns:a16="http://schemas.microsoft.com/office/drawing/2014/main" xmlns="" id="{F4E823C3-DE99-4B04-8B77-6DE77BE339A1}"/>
              </a:ext>
            </a:extLst>
          </p:cNvPr>
          <p:cNvSpPr txBox="1"/>
          <p:nvPr userDrawn="1"/>
        </p:nvSpPr>
        <p:spPr>
          <a:xfrm>
            <a:off x="534976"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pic>
        <p:nvPicPr>
          <p:cNvPr id="20" name="图片 19" descr="图片包含 户外, 草, 天空, 自然&#10;&#10;描述已自动生成">
            <a:extLst>
              <a:ext uri="{FF2B5EF4-FFF2-40B4-BE49-F238E27FC236}">
                <a16:creationId xmlns:a16="http://schemas.microsoft.com/office/drawing/2014/main" xmlns="" id="{F94EF8F3-E2FA-4C87-9575-F2897D30372A}"/>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colorTemperature colorTemp="4820"/>
                    </a14:imgEffect>
                    <a14:imgEffect>
                      <a14:saturation sat="77000"/>
                    </a14:imgEffect>
                    <a14:imgEffect>
                      <a14:brightnessContrast bright="26000"/>
                    </a14:imgEffect>
                  </a14:imgLayer>
                </a14:imgProps>
              </a:ext>
              <a:ext uri="{28A0092B-C50C-407E-A947-70E740481C1C}">
                <a14:useLocalDpi xmlns:a14="http://schemas.microsoft.com/office/drawing/2010/main"/>
              </a:ext>
            </a:extLst>
          </a:blip>
          <a:srcRect l="13957" t="17073" r="54334" b="10054"/>
          <a:stretch/>
        </p:blipFill>
        <p:spPr>
          <a:xfrm>
            <a:off x="1" y="-1"/>
            <a:ext cx="4511823" cy="6858001"/>
          </a:xfrm>
          <a:custGeom>
            <a:avLst/>
            <a:gdLst>
              <a:gd name="connsiteX0" fmla="*/ 0 w 4511823"/>
              <a:gd name="connsiteY0" fmla="*/ 0 h 6911931"/>
              <a:gd name="connsiteX1" fmla="*/ 4264089 w 4511823"/>
              <a:gd name="connsiteY1" fmla="*/ 0 h 6911931"/>
              <a:gd name="connsiteX2" fmla="*/ 4280344 w 4511823"/>
              <a:gd name="connsiteY2" fmla="*/ 81795 h 6911931"/>
              <a:gd name="connsiteX3" fmla="*/ 4509259 w 4511823"/>
              <a:gd name="connsiteY3" fmla="*/ 2654679 h 6911931"/>
              <a:gd name="connsiteX4" fmla="*/ 3609401 w 4511823"/>
              <a:gd name="connsiteY4" fmla="*/ 6754561 h 6911931"/>
              <a:gd name="connsiteX5" fmla="*/ 3547614 w 4511823"/>
              <a:gd name="connsiteY5" fmla="*/ 6911931 h 6911931"/>
              <a:gd name="connsiteX6" fmla="*/ 0 w 4511823"/>
              <a:gd name="connsiteY6" fmla="*/ 6911931 h 69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1823" h="6911931">
                <a:moveTo>
                  <a:pt x="0" y="0"/>
                </a:moveTo>
                <a:lnTo>
                  <a:pt x="4264089" y="0"/>
                </a:lnTo>
                <a:lnTo>
                  <a:pt x="4280344" y="81795"/>
                </a:lnTo>
                <a:cubicBezTo>
                  <a:pt x="4391255" y="685735"/>
                  <a:pt x="4470622" y="1465399"/>
                  <a:pt x="4509259" y="2654679"/>
                </a:cubicBezTo>
                <a:cubicBezTo>
                  <a:pt x="4549184" y="3883600"/>
                  <a:pt x="4117338" y="5410597"/>
                  <a:pt x="3609401" y="6754561"/>
                </a:cubicBezTo>
                <a:lnTo>
                  <a:pt x="3547614" y="6911931"/>
                </a:lnTo>
                <a:lnTo>
                  <a:pt x="0" y="6911931"/>
                </a:lnTo>
                <a:close/>
              </a:path>
            </a:pathLst>
          </a:custGeom>
          <a:effectLst/>
        </p:spPr>
      </p:pic>
      <p:sp>
        <p:nvSpPr>
          <p:cNvPr id="18" name="任意多边形: 形状 17">
            <a:extLst>
              <a:ext uri="{FF2B5EF4-FFF2-40B4-BE49-F238E27FC236}">
                <a16:creationId xmlns:a16="http://schemas.microsoft.com/office/drawing/2014/main" xmlns="" id="{CB687F0A-36AC-43FE-BAC8-1FDAB689F6B6}"/>
              </a:ext>
            </a:extLst>
          </p:cNvPr>
          <p:cNvSpPr/>
          <p:nvPr userDrawn="1"/>
        </p:nvSpPr>
        <p:spPr>
          <a:xfrm rot="16200000">
            <a:off x="661094" y="2955653"/>
            <a:ext cx="6858003" cy="946688"/>
          </a:xfrm>
          <a:custGeom>
            <a:avLst/>
            <a:gdLst>
              <a:gd name="connsiteX0" fmla="*/ 6888242 w 6888242"/>
              <a:gd name="connsiteY0" fmla="*/ 695249 h 946688"/>
              <a:gd name="connsiteX1" fmla="*/ 6888242 w 6888242"/>
              <a:gd name="connsiteY1" fmla="*/ 786020 h 946688"/>
              <a:gd name="connsiteX2" fmla="*/ 6843259 w 6888242"/>
              <a:gd name="connsiteY2" fmla="*/ 792555 h 946688"/>
              <a:gd name="connsiteX3" fmla="*/ 3512393 w 6888242"/>
              <a:gd name="connsiteY3" fmla="*/ 908156 h 946688"/>
              <a:gd name="connsiteX4" fmla="*/ 236994 w 6888242"/>
              <a:gd name="connsiteY4" fmla="*/ 247860 h 946688"/>
              <a:gd name="connsiteX5" fmla="*/ 0 w 6888242"/>
              <a:gd name="connsiteY5" fmla="*/ 163464 h 946688"/>
              <a:gd name="connsiteX6" fmla="*/ 0 w 6888242"/>
              <a:gd name="connsiteY6" fmla="*/ 0 h 946688"/>
              <a:gd name="connsiteX7" fmla="*/ 201153 w 6888242"/>
              <a:gd name="connsiteY7" fmla="*/ 74037 h 946688"/>
              <a:gd name="connsiteX8" fmla="*/ 3535409 w 6888242"/>
              <a:gd name="connsiteY8" fmla="*/ 898647 h 946688"/>
              <a:gd name="connsiteX9" fmla="*/ 6859195 w 6888242"/>
              <a:gd name="connsiteY9" fmla="*/ 700097 h 946688"/>
              <a:gd name="connsiteX0" fmla="*/ 6888242 w 6888242"/>
              <a:gd name="connsiteY0" fmla="*/ 695249 h 946688"/>
              <a:gd name="connsiteX1" fmla="*/ 6888242 w 6888242"/>
              <a:gd name="connsiteY1" fmla="*/ 786020 h 946688"/>
              <a:gd name="connsiteX2" fmla="*/ 6843259 w 6888242"/>
              <a:gd name="connsiteY2" fmla="*/ 792555 h 946688"/>
              <a:gd name="connsiteX3" fmla="*/ 3512393 w 6888242"/>
              <a:gd name="connsiteY3" fmla="*/ 908156 h 946688"/>
              <a:gd name="connsiteX4" fmla="*/ 236994 w 6888242"/>
              <a:gd name="connsiteY4" fmla="*/ 247860 h 946688"/>
              <a:gd name="connsiteX5" fmla="*/ 0 w 6888242"/>
              <a:gd name="connsiteY5" fmla="*/ 163464 h 946688"/>
              <a:gd name="connsiteX6" fmla="*/ 0 w 6888242"/>
              <a:gd name="connsiteY6" fmla="*/ 0 h 946688"/>
              <a:gd name="connsiteX7" fmla="*/ 201153 w 6888242"/>
              <a:gd name="connsiteY7" fmla="*/ 74037 h 946688"/>
              <a:gd name="connsiteX8" fmla="*/ 3535409 w 6888242"/>
              <a:gd name="connsiteY8" fmla="*/ 898647 h 946688"/>
              <a:gd name="connsiteX9" fmla="*/ 6859195 w 6888242"/>
              <a:gd name="connsiteY9" fmla="*/ 700097 h 946688"/>
              <a:gd name="connsiteX10" fmla="*/ 6888242 w 6888242"/>
              <a:gd name="connsiteY10" fmla="*/ 695249 h 94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8242" h="946688">
                <a:moveTo>
                  <a:pt x="6888242" y="695249"/>
                </a:moveTo>
                <a:lnTo>
                  <a:pt x="6888242" y="786020"/>
                </a:lnTo>
                <a:lnTo>
                  <a:pt x="6843259" y="792555"/>
                </a:lnTo>
                <a:cubicBezTo>
                  <a:pt x="6082152" y="896145"/>
                  <a:pt x="4588909" y="1007113"/>
                  <a:pt x="3512393" y="908156"/>
                </a:cubicBezTo>
                <a:cubicBezTo>
                  <a:pt x="2435877" y="809199"/>
                  <a:pt x="1383638" y="631114"/>
                  <a:pt x="236994" y="247860"/>
                </a:cubicBezTo>
                <a:lnTo>
                  <a:pt x="0" y="163464"/>
                </a:lnTo>
                <a:lnTo>
                  <a:pt x="0" y="0"/>
                </a:lnTo>
                <a:lnTo>
                  <a:pt x="201153" y="74037"/>
                </a:lnTo>
                <a:cubicBezTo>
                  <a:pt x="1357916" y="487556"/>
                  <a:pt x="2465402" y="816040"/>
                  <a:pt x="3535409" y="898647"/>
                </a:cubicBezTo>
                <a:cubicBezTo>
                  <a:pt x="4605416" y="981254"/>
                  <a:pt x="6101158" y="822874"/>
                  <a:pt x="6859195" y="700097"/>
                </a:cubicBezTo>
                <a:lnTo>
                  <a:pt x="6888242" y="695249"/>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阿里巴巴普惠体 Heavy" panose="00020600040101010101" pitchFamily="18" charset="-122"/>
            </a:endParaRPr>
          </a:p>
        </p:txBody>
      </p:sp>
      <p:sp>
        <p:nvSpPr>
          <p:cNvPr id="5" name="任意多边形: 形状 4">
            <a:extLst>
              <a:ext uri="{FF2B5EF4-FFF2-40B4-BE49-F238E27FC236}">
                <a16:creationId xmlns:a16="http://schemas.microsoft.com/office/drawing/2014/main" xmlns="" id="{792AAF62-0C75-4162-BBE5-7086BDF2F63C}"/>
              </a:ext>
            </a:extLst>
          </p:cNvPr>
          <p:cNvSpPr/>
          <p:nvPr userDrawn="1"/>
        </p:nvSpPr>
        <p:spPr>
          <a:xfrm rot="16200000">
            <a:off x="-1164974" y="1164972"/>
            <a:ext cx="6858000" cy="4528050"/>
          </a:xfrm>
          <a:custGeom>
            <a:avLst/>
            <a:gdLst>
              <a:gd name="connsiteX0" fmla="*/ 6913274 w 6913274"/>
              <a:gd name="connsiteY0" fmla="*/ 0 h 4528050"/>
              <a:gd name="connsiteX1" fmla="*/ 6913274 w 6913274"/>
              <a:gd name="connsiteY1" fmla="*/ 4280316 h 4528050"/>
              <a:gd name="connsiteX2" fmla="*/ 6831475 w 6913274"/>
              <a:gd name="connsiteY2" fmla="*/ 4296572 h 4528050"/>
              <a:gd name="connsiteX3" fmla="*/ 4258438 w 6913274"/>
              <a:gd name="connsiteY3" fmla="*/ 4525486 h 4528050"/>
              <a:gd name="connsiteX4" fmla="*/ 158311 w 6913274"/>
              <a:gd name="connsiteY4" fmla="*/ 3625627 h 4528050"/>
              <a:gd name="connsiteX5" fmla="*/ 0 w 6913274"/>
              <a:gd name="connsiteY5" fmla="*/ 3564607 h 4528050"/>
              <a:gd name="connsiteX6" fmla="*/ 1 w 6913274"/>
              <a:gd name="connsiteY6" fmla="*/ 0 h 452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3274" h="4528050">
                <a:moveTo>
                  <a:pt x="6913274" y="0"/>
                </a:moveTo>
                <a:lnTo>
                  <a:pt x="6913274" y="4280316"/>
                </a:lnTo>
                <a:lnTo>
                  <a:pt x="6831475" y="4296572"/>
                </a:lnTo>
                <a:cubicBezTo>
                  <a:pt x="6227500" y="4407482"/>
                  <a:pt x="5447789" y="4486849"/>
                  <a:pt x="4258438" y="4525486"/>
                </a:cubicBezTo>
                <a:cubicBezTo>
                  <a:pt x="3029444" y="4565411"/>
                  <a:pt x="1502355" y="4133565"/>
                  <a:pt x="158311" y="3625627"/>
                </a:cubicBezTo>
                <a:lnTo>
                  <a:pt x="0" y="3564607"/>
                </a:lnTo>
                <a:lnTo>
                  <a:pt x="1" y="0"/>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Heavy" panose="00020600040101010101" pitchFamily="18" charset="-122"/>
            </a:endParaRPr>
          </a:p>
        </p:txBody>
      </p:sp>
      <p:sp>
        <p:nvSpPr>
          <p:cNvPr id="6" name="文本框 5">
            <a:extLst>
              <a:ext uri="{FF2B5EF4-FFF2-40B4-BE49-F238E27FC236}">
                <a16:creationId xmlns:a16="http://schemas.microsoft.com/office/drawing/2014/main" xmlns="" id="{869BCA86-F70A-4285-915E-202EB501D5CD}"/>
              </a:ext>
            </a:extLst>
          </p:cNvPr>
          <p:cNvSpPr txBox="1"/>
          <p:nvPr userDrawn="1"/>
        </p:nvSpPr>
        <p:spPr>
          <a:xfrm>
            <a:off x="1197082" y="2636912"/>
            <a:ext cx="2376264" cy="1231106"/>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600" normalizeH="0" baseline="0" noProof="0" dirty="0">
                <a:ln>
                  <a:noFill/>
                </a:ln>
                <a:solidFill>
                  <a:schemeClr val="bg1"/>
                </a:solidFill>
                <a:effectLst/>
                <a:uLnTx/>
                <a:uFillTx/>
                <a:latin typeface="+mj-ea"/>
                <a:ea typeface="+mj-ea"/>
              </a:rPr>
              <a:t>目录</a:t>
            </a:r>
          </a:p>
        </p:txBody>
      </p:sp>
      <p:sp>
        <p:nvSpPr>
          <p:cNvPr id="29" name="文本框 28">
            <a:extLst>
              <a:ext uri="{FF2B5EF4-FFF2-40B4-BE49-F238E27FC236}">
                <a16:creationId xmlns:a16="http://schemas.microsoft.com/office/drawing/2014/main" xmlns="" id="{9B6F9ADA-863C-4C24-8E70-1746E5FBD445}"/>
              </a:ext>
            </a:extLst>
          </p:cNvPr>
          <p:cNvSpPr txBox="1"/>
          <p:nvPr userDrawn="1"/>
        </p:nvSpPr>
        <p:spPr>
          <a:xfrm>
            <a:off x="1269090" y="3880254"/>
            <a:ext cx="2232248" cy="3077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300" normalizeH="0" baseline="0" noProof="0" dirty="0">
                <a:ln>
                  <a:noFill/>
                </a:ln>
                <a:gradFill>
                  <a:gsLst>
                    <a:gs pos="0">
                      <a:srgbClr val="F9F9F9"/>
                    </a:gs>
                    <a:gs pos="75000">
                      <a:srgbClr val="F9F9F9"/>
                    </a:gs>
                  </a:gsLst>
                  <a:lin ang="10800000" scaled="0"/>
                </a:gradFill>
                <a:effectLst/>
                <a:uLnTx/>
                <a:uFillTx/>
                <a:latin typeface="阿里巴巴普惠体 Light"/>
                <a:ea typeface="阿里巴巴普惠体 Light"/>
                <a:cs typeface="+mn-cs"/>
              </a:rPr>
              <a:t>CONTENTS</a:t>
            </a:r>
            <a:endParaRPr kumimoji="0" lang="zh-CN" altLang="en-US" sz="2000" b="0" i="0" u="none" strike="noStrike" kern="1200" cap="none" spc="300" normalizeH="0" baseline="0" noProof="0" dirty="0">
              <a:ln>
                <a:noFill/>
              </a:ln>
              <a:gradFill>
                <a:gsLst>
                  <a:gs pos="0">
                    <a:srgbClr val="F9F9F9"/>
                  </a:gs>
                  <a:gs pos="75000">
                    <a:srgbClr val="F9F9F9"/>
                  </a:gs>
                </a:gsLst>
                <a:lin ang="10800000" scaled="0"/>
              </a:gradFill>
              <a:effectLst/>
              <a:uLnTx/>
              <a:uFillTx/>
              <a:latin typeface="阿里巴巴普惠体 Light"/>
              <a:ea typeface="阿里巴巴普惠体 Light"/>
              <a:cs typeface="+mn-cs"/>
            </a:endParaRPr>
          </a:p>
        </p:txBody>
      </p:sp>
      <p:grpSp>
        <p:nvGrpSpPr>
          <p:cNvPr id="8" name="组合 7">
            <a:extLst>
              <a:ext uri="{FF2B5EF4-FFF2-40B4-BE49-F238E27FC236}">
                <a16:creationId xmlns:a16="http://schemas.microsoft.com/office/drawing/2014/main" xmlns="" id="{367F5486-54DA-4D11-9348-CE42FE47D867}"/>
              </a:ext>
            </a:extLst>
          </p:cNvPr>
          <p:cNvGrpSpPr/>
          <p:nvPr userDrawn="1"/>
        </p:nvGrpSpPr>
        <p:grpSpPr>
          <a:xfrm>
            <a:off x="1170094" y="2636911"/>
            <a:ext cx="185758" cy="174788"/>
            <a:chOff x="2027566" y="2264370"/>
            <a:chExt cx="351506" cy="330748"/>
          </a:xfrm>
        </p:grpSpPr>
        <p:cxnSp>
          <p:nvCxnSpPr>
            <p:cNvPr id="31" name="直接连接符 30">
              <a:extLst>
                <a:ext uri="{FF2B5EF4-FFF2-40B4-BE49-F238E27FC236}">
                  <a16:creationId xmlns:a16="http://schemas.microsoft.com/office/drawing/2014/main" xmlns="" id="{817A4D67-D418-4222-BFA6-C14AFACA4002}"/>
                </a:ext>
              </a:extLst>
            </p:cNvPr>
            <p:cNvCxnSpPr>
              <a:cxnSpLocks/>
            </p:cNvCxnSpPr>
            <p:nvPr/>
          </p:nvCxnSpPr>
          <p:spPr>
            <a:xfrm flipH="1">
              <a:off x="2027566" y="2269132"/>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957B44D-C959-4BFB-B803-9201CEDE5F9D}"/>
                </a:ext>
              </a:extLst>
            </p:cNvPr>
            <p:cNvCxnSpPr>
              <a:cxnSpLocks/>
            </p:cNvCxnSpPr>
            <p:nvPr/>
          </p:nvCxnSpPr>
          <p:spPr>
            <a:xfrm rot="5400000" flipH="1">
              <a:off x="1862192" y="2429744"/>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69DBF3DB-1930-4A9C-9BC7-F66CDA2DB5AD}"/>
              </a:ext>
            </a:extLst>
          </p:cNvPr>
          <p:cNvGrpSpPr/>
          <p:nvPr userDrawn="1"/>
        </p:nvGrpSpPr>
        <p:grpSpPr>
          <a:xfrm>
            <a:off x="3443162" y="4034142"/>
            <a:ext cx="185758" cy="174788"/>
            <a:chOff x="3400230" y="4352934"/>
            <a:chExt cx="351506" cy="330748"/>
          </a:xfrm>
        </p:grpSpPr>
        <p:cxnSp>
          <p:nvCxnSpPr>
            <p:cNvPr id="35" name="直接连接符 34">
              <a:extLst>
                <a:ext uri="{FF2B5EF4-FFF2-40B4-BE49-F238E27FC236}">
                  <a16:creationId xmlns:a16="http://schemas.microsoft.com/office/drawing/2014/main" xmlns="" id="{ED1A3A87-39FF-48AD-AF4A-0C3258716E3E}"/>
                </a:ext>
              </a:extLst>
            </p:cNvPr>
            <p:cNvCxnSpPr>
              <a:cxnSpLocks/>
            </p:cNvCxnSpPr>
            <p:nvPr/>
          </p:nvCxnSpPr>
          <p:spPr>
            <a:xfrm rot="10800000" flipH="1">
              <a:off x="3400230" y="4681301"/>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C65A59-F7F6-476D-BFC4-51F3F1E7097D}"/>
                </a:ext>
              </a:extLst>
            </p:cNvPr>
            <p:cNvCxnSpPr>
              <a:cxnSpLocks/>
            </p:cNvCxnSpPr>
            <p:nvPr/>
          </p:nvCxnSpPr>
          <p:spPr>
            <a:xfrm rot="16200000" flipH="1">
              <a:off x="3581588" y="4518308"/>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4C68FBCE-6F58-4821-AB82-05AB91BE878D}"/>
              </a:ext>
            </a:extLst>
          </p:cNvPr>
          <p:cNvGrpSpPr/>
          <p:nvPr userDrawn="1"/>
        </p:nvGrpSpPr>
        <p:grpSpPr>
          <a:xfrm>
            <a:off x="9867900" y="254000"/>
            <a:ext cx="1767228" cy="396634"/>
            <a:chOff x="9867900" y="254000"/>
            <a:chExt cx="1767228" cy="396634"/>
          </a:xfrm>
        </p:grpSpPr>
        <p:pic>
          <p:nvPicPr>
            <p:cNvPr id="30" name="图片 29">
              <a:extLst>
                <a:ext uri="{FF2B5EF4-FFF2-40B4-BE49-F238E27FC236}">
                  <a16:creationId xmlns:a16="http://schemas.microsoft.com/office/drawing/2014/main" xmlns="" id="{8CFC2984-53CB-4A6B-B8DF-5536FF690373}"/>
                </a:ext>
              </a:extLst>
            </p:cNvPr>
            <p:cNvPicPr>
              <a:picLocks/>
            </p:cNvPicPr>
            <p:nvPr userDrawn="1"/>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54000"/>
              <a:ext cx="1386228" cy="383935"/>
            </a:xfrm>
            <a:prstGeom prst="rect">
              <a:avLst/>
            </a:prstGeom>
          </p:spPr>
        </p:pic>
        <p:pic>
          <p:nvPicPr>
            <p:cNvPr id="33" name="图片 32" descr="图片包含 游戏机&#10;&#10;描述已自动生成">
              <a:extLst>
                <a:ext uri="{FF2B5EF4-FFF2-40B4-BE49-F238E27FC236}">
                  <a16:creationId xmlns:a16="http://schemas.microsoft.com/office/drawing/2014/main" xmlns="" id="{9B427E46-FCB2-4817-99B0-6EA676D36271}"/>
                </a:ext>
              </a:extLst>
            </p:cNvPr>
            <p:cNvPicPr>
              <a:picLocks/>
            </p:cNvPicPr>
            <p:nvPr userDrawn="1"/>
          </p:nvPicPr>
          <p:blipFill>
            <a:blip r:embed="rId7">
              <a:extLst>
                <a:ext uri="{28A0092B-C50C-407E-A947-70E740481C1C}">
                  <a14:useLocalDpi xmlns:a14="http://schemas.microsoft.com/office/drawing/2010/main"/>
                </a:ext>
              </a:extLst>
            </a:blip>
            <a:stretch>
              <a:fillRect/>
            </a:stretch>
          </p:blipFill>
          <p:spPr>
            <a:xfrm>
              <a:off x="9867900" y="266700"/>
              <a:ext cx="382972" cy="383934"/>
            </a:xfrm>
            <a:prstGeom prst="rect">
              <a:avLst/>
            </a:prstGeom>
          </p:spPr>
        </p:pic>
      </p:grpSp>
    </p:spTree>
    <p:extLst>
      <p:ext uri="{BB962C8B-B14F-4D97-AF65-F5344CB8AC3E}">
        <p14:creationId xmlns:p14="http://schemas.microsoft.com/office/powerpoint/2010/main" val="33784269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398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93726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6712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6133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3172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310635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235356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83711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38293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5/8/2020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26519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41F92074-A677-4562-8D27-3433F9634B71}"/>
              </a:ext>
            </a:extLst>
          </p:cNvPr>
          <p:cNvSpPr txBox="1"/>
          <p:nvPr userDrawn="1"/>
        </p:nvSpPr>
        <p:spPr>
          <a:xfrm>
            <a:off x="534976"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2" name="直接连接符 21">
            <a:extLst>
              <a:ext uri="{FF2B5EF4-FFF2-40B4-BE49-F238E27FC236}">
                <a16:creationId xmlns:a16="http://schemas.microsoft.com/office/drawing/2014/main" xmlns="" id="{A2CD9F7C-8EF5-4E95-B8C9-0E30E0D700A5}"/>
              </a:ext>
            </a:extLst>
          </p:cNvPr>
          <p:cNvCxnSpPr>
            <a:cxnSpLocks/>
          </p:cNvCxnSpPr>
          <p:nvPr userDrawn="1"/>
        </p:nvCxnSpPr>
        <p:spPr>
          <a:xfrm>
            <a:off x="2031269"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8" name="图片 137" descr="图片包含 户外, 草, 天空, 自然&#10;&#10;描述已自动生成">
            <a:extLst>
              <a:ext uri="{FF2B5EF4-FFF2-40B4-BE49-F238E27FC236}">
                <a16:creationId xmlns:a16="http://schemas.microsoft.com/office/drawing/2014/main" xmlns="" id="{3B9B48C7-D93C-43C3-AFEB-D0494CF7DA2D}"/>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4820"/>
                    </a14:imgEffect>
                    <a14:imgEffect>
                      <a14:saturation sat="77000"/>
                    </a14:imgEffect>
                    <a14:imgEffect>
                      <a14:brightnessContrast bright="26000"/>
                    </a14:imgEffect>
                  </a14:imgLayer>
                </a14:imgProps>
              </a:ext>
              <a:ext uri="{28A0092B-C50C-407E-A947-70E740481C1C}">
                <a14:useLocalDpi xmlns:a14="http://schemas.microsoft.com/office/drawing/2010/main"/>
              </a:ext>
            </a:extLst>
          </a:blip>
          <a:srcRect l="13959" t="24451" r="358" b="45461"/>
          <a:stretch/>
        </p:blipFill>
        <p:spPr>
          <a:xfrm flipH="1">
            <a:off x="0" y="0"/>
            <a:ext cx="12191552" cy="2853944"/>
          </a:xfrm>
          <a:custGeom>
            <a:avLst/>
            <a:gdLst>
              <a:gd name="connsiteX0" fmla="*/ 12191552 w 12191552"/>
              <a:gd name="connsiteY0" fmla="*/ 0 h 2853944"/>
              <a:gd name="connsiteX1" fmla="*/ 0 w 12191552"/>
              <a:gd name="connsiteY1" fmla="*/ 0 h 2853944"/>
              <a:gd name="connsiteX2" fmla="*/ 742 w 12191552"/>
              <a:gd name="connsiteY2" fmla="*/ 817413 h 2853944"/>
              <a:gd name="connsiteX3" fmla="*/ 1933 w 12191552"/>
              <a:gd name="connsiteY3" fmla="*/ 2128689 h 2853944"/>
              <a:gd name="connsiteX4" fmla="*/ 238281 w 12191552"/>
              <a:gd name="connsiteY4" fmla="*/ 2215605 h 2853944"/>
              <a:gd name="connsiteX5" fmla="*/ 4761807 w 12191552"/>
              <a:gd name="connsiteY5" fmla="*/ 2851926 h 2853944"/>
              <a:gd name="connsiteX6" fmla="*/ 6170735 w 12191552"/>
              <a:gd name="connsiteY6" fmla="*/ 2757728 h 2853944"/>
              <a:gd name="connsiteX7" fmla="*/ 6450528 w 12191552"/>
              <a:gd name="connsiteY7" fmla="*/ 2715005 h 2853944"/>
              <a:gd name="connsiteX8" fmla="*/ 6540661 w 12191552"/>
              <a:gd name="connsiteY8" fmla="*/ 2698837 h 2853944"/>
              <a:gd name="connsiteX9" fmla="*/ 7047303 w 12191552"/>
              <a:gd name="connsiteY9" fmla="*/ 2604636 h 2853944"/>
              <a:gd name="connsiteX10" fmla="*/ 7163061 w 12191552"/>
              <a:gd name="connsiteY10" fmla="*/ 2579590 h 2853944"/>
              <a:gd name="connsiteX11" fmla="*/ 7643292 w 12191552"/>
              <a:gd name="connsiteY11" fmla="*/ 2471943 h 2853944"/>
              <a:gd name="connsiteX12" fmla="*/ 7767876 w 12191552"/>
              <a:gd name="connsiteY12" fmla="*/ 2441044 h 2853944"/>
              <a:gd name="connsiteX13" fmla="*/ 8236923 w 12191552"/>
              <a:gd name="connsiteY13" fmla="*/ 2320675 h 2853944"/>
              <a:gd name="connsiteX14" fmla="*/ 8356850 w 12191552"/>
              <a:gd name="connsiteY14" fmla="*/ 2287644 h 2853944"/>
              <a:gd name="connsiteX15" fmla="*/ 8821117 w 12191552"/>
              <a:gd name="connsiteY15" fmla="*/ 2155530 h 2853944"/>
              <a:gd name="connsiteX16" fmla="*/ 8925963 w 12191552"/>
              <a:gd name="connsiteY16" fmla="*/ 2124137 h 2853944"/>
              <a:gd name="connsiteX17" fmla="*/ 9389033 w 12191552"/>
              <a:gd name="connsiteY17" fmla="*/ 1981096 h 2853944"/>
              <a:gd name="connsiteX18" fmla="*/ 9469293 w 12191552"/>
              <a:gd name="connsiteY18" fmla="*/ 1955363 h 2853944"/>
              <a:gd name="connsiteX19" fmla="*/ 9934201 w 12191552"/>
              <a:gd name="connsiteY19" fmla="*/ 1801796 h 2853944"/>
              <a:gd name="connsiteX20" fmla="*/ 9980170 w 12191552"/>
              <a:gd name="connsiteY20" fmla="*/ 1786188 h 2853944"/>
              <a:gd name="connsiteX21" fmla="*/ 10450762 w 12191552"/>
              <a:gd name="connsiteY21" fmla="*/ 1621774 h 2853944"/>
              <a:gd name="connsiteX22" fmla="*/ 10451614 w 12191552"/>
              <a:gd name="connsiteY22" fmla="*/ 1621470 h 2853944"/>
              <a:gd name="connsiteX23" fmla="*/ 10896927 w 12191552"/>
              <a:gd name="connsiteY23" fmla="*/ 1458249 h 2853944"/>
              <a:gd name="connsiteX24" fmla="*/ 12115768 w 12191552"/>
              <a:gd name="connsiteY24" fmla="*/ 967191 h 2853944"/>
              <a:gd name="connsiteX25" fmla="*/ 12191552 w 12191552"/>
              <a:gd name="connsiteY25" fmla="*/ 940635 h 285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552" h="2853944">
                <a:moveTo>
                  <a:pt x="12191552" y="0"/>
                </a:moveTo>
                <a:lnTo>
                  <a:pt x="0" y="0"/>
                </a:lnTo>
                <a:lnTo>
                  <a:pt x="742" y="817413"/>
                </a:lnTo>
                <a:cubicBezTo>
                  <a:pt x="1338" y="1253315"/>
                  <a:pt x="1933" y="1689216"/>
                  <a:pt x="1933" y="2128689"/>
                </a:cubicBezTo>
                <a:cubicBezTo>
                  <a:pt x="79922" y="2156868"/>
                  <a:pt x="135947" y="2186505"/>
                  <a:pt x="238281" y="2215605"/>
                </a:cubicBezTo>
                <a:cubicBezTo>
                  <a:pt x="1069949" y="2452102"/>
                  <a:pt x="2043292" y="2782441"/>
                  <a:pt x="4761807" y="2851926"/>
                </a:cubicBezTo>
                <a:cubicBezTo>
                  <a:pt x="5200734" y="2863145"/>
                  <a:pt x="5677682" y="2827018"/>
                  <a:pt x="6170735" y="2757728"/>
                </a:cubicBezTo>
                <a:lnTo>
                  <a:pt x="6450528" y="2715005"/>
                </a:lnTo>
                <a:lnTo>
                  <a:pt x="6540661" y="2698837"/>
                </a:lnTo>
                <a:lnTo>
                  <a:pt x="7047303" y="2604636"/>
                </a:lnTo>
                <a:lnTo>
                  <a:pt x="7163061" y="2579590"/>
                </a:lnTo>
                <a:lnTo>
                  <a:pt x="7643292" y="2471943"/>
                </a:lnTo>
                <a:lnTo>
                  <a:pt x="7767876" y="2441044"/>
                </a:lnTo>
                <a:lnTo>
                  <a:pt x="8236923" y="2320675"/>
                </a:lnTo>
                <a:lnTo>
                  <a:pt x="8356850" y="2287644"/>
                </a:lnTo>
                <a:lnTo>
                  <a:pt x="8821117" y="2155530"/>
                </a:lnTo>
                <a:lnTo>
                  <a:pt x="8925963" y="2124137"/>
                </a:lnTo>
                <a:lnTo>
                  <a:pt x="9389033" y="1981096"/>
                </a:lnTo>
                <a:lnTo>
                  <a:pt x="9469293" y="1955363"/>
                </a:lnTo>
                <a:lnTo>
                  <a:pt x="9934201" y="1801796"/>
                </a:lnTo>
                <a:lnTo>
                  <a:pt x="9980170" y="1786188"/>
                </a:lnTo>
                <a:lnTo>
                  <a:pt x="10450762" y="1621774"/>
                </a:lnTo>
                <a:lnTo>
                  <a:pt x="10451614" y="1621470"/>
                </a:lnTo>
                <a:lnTo>
                  <a:pt x="10896927" y="1458249"/>
                </a:lnTo>
                <a:cubicBezTo>
                  <a:pt x="11595317" y="1196526"/>
                  <a:pt x="12060045" y="995021"/>
                  <a:pt x="12115768" y="967191"/>
                </a:cubicBezTo>
                <a:lnTo>
                  <a:pt x="12191552" y="940635"/>
                </a:lnTo>
                <a:close/>
              </a:path>
            </a:pathLst>
          </a:custGeom>
          <a:effectLst/>
        </p:spPr>
      </p:pic>
      <p:cxnSp>
        <p:nvCxnSpPr>
          <p:cNvPr id="6" name="直接连接符 5">
            <a:extLst>
              <a:ext uri="{FF2B5EF4-FFF2-40B4-BE49-F238E27FC236}">
                <a16:creationId xmlns:a16="http://schemas.microsoft.com/office/drawing/2014/main" xmlns="" id="{47A7B84B-61D8-4ECA-BFE2-B208F74BF0B3}"/>
              </a:ext>
            </a:extLst>
          </p:cNvPr>
          <p:cNvCxnSpPr>
            <a:cxnSpLocks/>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任意多边形: 形状 45">
            <a:extLst>
              <a:ext uri="{FF2B5EF4-FFF2-40B4-BE49-F238E27FC236}">
                <a16:creationId xmlns:a16="http://schemas.microsoft.com/office/drawing/2014/main" xmlns="" id="{BE24A045-CE62-4760-807A-F25F5DFD2B13}"/>
              </a:ext>
            </a:extLst>
          </p:cNvPr>
          <p:cNvSpPr/>
          <p:nvPr userDrawn="1"/>
        </p:nvSpPr>
        <p:spPr>
          <a:xfrm>
            <a:off x="-114" y="986084"/>
            <a:ext cx="12192114" cy="1901124"/>
          </a:xfrm>
          <a:custGeom>
            <a:avLst/>
            <a:gdLst>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12205056 w 12205056"/>
              <a:gd name="connsiteY6" fmla="*/ 1188593 h 1897949"/>
              <a:gd name="connsiteX7" fmla="*/ 12205056 w 12205056"/>
              <a:gd name="connsiteY7" fmla="*/ 1438457 h 1897949"/>
              <a:gd name="connsiteX8" fmla="*/ 11992498 w 12205056"/>
              <a:gd name="connsiteY8" fmla="*/ 1473715 h 1897949"/>
              <a:gd name="connsiteX9" fmla="*/ 9950319 w 12205056"/>
              <a:gd name="connsiteY9" fmla="*/ 1745977 h 1897949"/>
              <a:gd name="connsiteX10" fmla="*/ 9540735 w 12205056"/>
              <a:gd name="connsiteY10" fmla="*/ 1783254 h 1897949"/>
              <a:gd name="connsiteX11" fmla="*/ 9870615 w 12205056"/>
              <a:gd name="connsiteY11" fmla="*/ 1740548 h 1897949"/>
              <a:gd name="connsiteX12" fmla="*/ 12116239 w 12205056"/>
              <a:gd name="connsiteY12" fmla="*/ 1221945 h 1897949"/>
              <a:gd name="connsiteX13" fmla="*/ 0 w 12205056"/>
              <a:gd name="connsiteY13" fmla="*/ 0 h 1897949"/>
              <a:gd name="connsiteX14" fmla="*/ 728110 w 12205056"/>
              <a:gd name="connsiteY14" fmla="*/ 299225 h 1897949"/>
              <a:gd name="connsiteX15" fmla="*/ 6761049 w 12205056"/>
              <a:gd name="connsiteY15" fmla="*/ 1868777 h 1897949"/>
              <a:gd name="connsiteX16" fmla="*/ 7153743 w 12205056"/>
              <a:gd name="connsiteY16" fmla="*/ 1888845 h 1897949"/>
              <a:gd name="connsiteX17" fmla="*/ 7295413 w 12205056"/>
              <a:gd name="connsiteY17" fmla="*/ 1891949 h 1897949"/>
              <a:gd name="connsiteX18" fmla="*/ 7153923 w 12205056"/>
              <a:gd name="connsiteY18" fmla="*/ 1892026 h 1897949"/>
              <a:gd name="connsiteX19" fmla="*/ 6754576 w 12205056"/>
              <a:gd name="connsiteY19" fmla="*/ 1883292 h 1897949"/>
              <a:gd name="connsiteX20" fmla="*/ 83445 w 12205056"/>
              <a:gd name="connsiteY20" fmla="*/ 559282 h 1897949"/>
              <a:gd name="connsiteX21" fmla="*/ 0 w 12205056"/>
              <a:gd name="connsiteY21" fmla="*/ 528277 h 1897949"/>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9540735 w 12205056"/>
              <a:gd name="connsiteY6" fmla="*/ 1783254 h 1897949"/>
              <a:gd name="connsiteX7" fmla="*/ 12205056 w 12205056"/>
              <a:gd name="connsiteY7" fmla="*/ 1188593 h 1897949"/>
              <a:gd name="connsiteX8" fmla="*/ 12205056 w 12205056"/>
              <a:gd name="connsiteY8" fmla="*/ 1438457 h 1897949"/>
              <a:gd name="connsiteX9" fmla="*/ 11992498 w 12205056"/>
              <a:gd name="connsiteY9" fmla="*/ 1473715 h 1897949"/>
              <a:gd name="connsiteX10" fmla="*/ 9950319 w 12205056"/>
              <a:gd name="connsiteY10" fmla="*/ 1745977 h 1897949"/>
              <a:gd name="connsiteX11" fmla="*/ 9540735 w 12205056"/>
              <a:gd name="connsiteY11" fmla="*/ 1783254 h 1897949"/>
              <a:gd name="connsiteX12" fmla="*/ 9870615 w 12205056"/>
              <a:gd name="connsiteY12" fmla="*/ 1740548 h 1897949"/>
              <a:gd name="connsiteX13" fmla="*/ 12116239 w 12205056"/>
              <a:gd name="connsiteY13" fmla="*/ 1221945 h 1897949"/>
              <a:gd name="connsiteX14" fmla="*/ 12205056 w 12205056"/>
              <a:gd name="connsiteY14" fmla="*/ 1188593 h 1897949"/>
              <a:gd name="connsiteX15" fmla="*/ 0 w 12205056"/>
              <a:gd name="connsiteY15" fmla="*/ 0 h 1897949"/>
              <a:gd name="connsiteX16" fmla="*/ 728110 w 12205056"/>
              <a:gd name="connsiteY16" fmla="*/ 299225 h 1897949"/>
              <a:gd name="connsiteX17" fmla="*/ 6761049 w 12205056"/>
              <a:gd name="connsiteY17" fmla="*/ 1868777 h 1897949"/>
              <a:gd name="connsiteX18" fmla="*/ 7153743 w 12205056"/>
              <a:gd name="connsiteY18" fmla="*/ 1888845 h 1897949"/>
              <a:gd name="connsiteX19" fmla="*/ 7295413 w 12205056"/>
              <a:gd name="connsiteY19" fmla="*/ 1891949 h 1897949"/>
              <a:gd name="connsiteX20" fmla="*/ 7153923 w 12205056"/>
              <a:gd name="connsiteY20" fmla="*/ 1892026 h 1897949"/>
              <a:gd name="connsiteX21" fmla="*/ 6754576 w 12205056"/>
              <a:gd name="connsiteY21" fmla="*/ 1883292 h 1897949"/>
              <a:gd name="connsiteX22" fmla="*/ 83445 w 12205056"/>
              <a:gd name="connsiteY22" fmla="*/ 559282 h 1897949"/>
              <a:gd name="connsiteX23" fmla="*/ 0 w 12205056"/>
              <a:gd name="connsiteY23" fmla="*/ 528277 h 1897949"/>
              <a:gd name="connsiteX24" fmla="*/ 0 w 12205056"/>
              <a:gd name="connsiteY24" fmla="*/ 0 h 1897949"/>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9540735 w 12205056"/>
              <a:gd name="connsiteY6" fmla="*/ 1783254 h 1897949"/>
              <a:gd name="connsiteX7" fmla="*/ 12205056 w 12205056"/>
              <a:gd name="connsiteY7" fmla="*/ 1188593 h 1897949"/>
              <a:gd name="connsiteX8" fmla="*/ 12205056 w 12205056"/>
              <a:gd name="connsiteY8" fmla="*/ 1438457 h 1897949"/>
              <a:gd name="connsiteX9" fmla="*/ 11992498 w 12205056"/>
              <a:gd name="connsiteY9" fmla="*/ 1473715 h 1897949"/>
              <a:gd name="connsiteX10" fmla="*/ 9950319 w 12205056"/>
              <a:gd name="connsiteY10" fmla="*/ 1745977 h 1897949"/>
              <a:gd name="connsiteX11" fmla="*/ 9540735 w 12205056"/>
              <a:gd name="connsiteY11" fmla="*/ 1783254 h 1897949"/>
              <a:gd name="connsiteX12" fmla="*/ 9870615 w 12205056"/>
              <a:gd name="connsiteY12" fmla="*/ 1740548 h 1897949"/>
              <a:gd name="connsiteX13" fmla="*/ 12116239 w 12205056"/>
              <a:gd name="connsiteY13" fmla="*/ 1221945 h 1897949"/>
              <a:gd name="connsiteX14" fmla="*/ 12205056 w 12205056"/>
              <a:gd name="connsiteY14" fmla="*/ 1188593 h 1897949"/>
              <a:gd name="connsiteX15" fmla="*/ 0 w 12205056"/>
              <a:gd name="connsiteY15" fmla="*/ 0 h 1897949"/>
              <a:gd name="connsiteX16" fmla="*/ 728110 w 12205056"/>
              <a:gd name="connsiteY16" fmla="*/ 299225 h 1897949"/>
              <a:gd name="connsiteX17" fmla="*/ 6761049 w 12205056"/>
              <a:gd name="connsiteY17" fmla="*/ 1868777 h 1897949"/>
              <a:gd name="connsiteX18" fmla="*/ 7153743 w 12205056"/>
              <a:gd name="connsiteY18" fmla="*/ 1888845 h 1897949"/>
              <a:gd name="connsiteX19" fmla="*/ 7295413 w 12205056"/>
              <a:gd name="connsiteY19" fmla="*/ 1891949 h 1897949"/>
              <a:gd name="connsiteX20" fmla="*/ 7153923 w 12205056"/>
              <a:gd name="connsiteY20" fmla="*/ 1892026 h 1897949"/>
              <a:gd name="connsiteX21" fmla="*/ 6754576 w 12205056"/>
              <a:gd name="connsiteY21" fmla="*/ 1883292 h 1897949"/>
              <a:gd name="connsiteX22" fmla="*/ 745596 w 12205056"/>
              <a:gd name="connsiteY22" fmla="*/ 830449 h 1897949"/>
              <a:gd name="connsiteX23" fmla="*/ 0 w 12205056"/>
              <a:gd name="connsiteY23" fmla="*/ 528277 h 1897949"/>
              <a:gd name="connsiteX24" fmla="*/ 0 w 12205056"/>
              <a:gd name="connsiteY24" fmla="*/ 0 h 1897949"/>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9540735 w 12205056"/>
              <a:gd name="connsiteY6" fmla="*/ 1783254 h 1897949"/>
              <a:gd name="connsiteX7" fmla="*/ 12205056 w 12205056"/>
              <a:gd name="connsiteY7" fmla="*/ 1188593 h 1897949"/>
              <a:gd name="connsiteX8" fmla="*/ 12205056 w 12205056"/>
              <a:gd name="connsiteY8" fmla="*/ 1438457 h 1897949"/>
              <a:gd name="connsiteX9" fmla="*/ 11992498 w 12205056"/>
              <a:gd name="connsiteY9" fmla="*/ 1473715 h 1897949"/>
              <a:gd name="connsiteX10" fmla="*/ 9950319 w 12205056"/>
              <a:gd name="connsiteY10" fmla="*/ 1745977 h 1897949"/>
              <a:gd name="connsiteX11" fmla="*/ 9540735 w 12205056"/>
              <a:gd name="connsiteY11" fmla="*/ 1783254 h 1897949"/>
              <a:gd name="connsiteX12" fmla="*/ 9870615 w 12205056"/>
              <a:gd name="connsiteY12" fmla="*/ 1740548 h 1897949"/>
              <a:gd name="connsiteX13" fmla="*/ 12116239 w 12205056"/>
              <a:gd name="connsiteY13" fmla="*/ 1221945 h 1897949"/>
              <a:gd name="connsiteX14" fmla="*/ 12205056 w 12205056"/>
              <a:gd name="connsiteY14" fmla="*/ 1188593 h 1897949"/>
              <a:gd name="connsiteX15" fmla="*/ 0 w 12205056"/>
              <a:gd name="connsiteY15" fmla="*/ 0 h 1897949"/>
              <a:gd name="connsiteX16" fmla="*/ 728110 w 12205056"/>
              <a:gd name="connsiteY16" fmla="*/ 299225 h 1897949"/>
              <a:gd name="connsiteX17" fmla="*/ 6761049 w 12205056"/>
              <a:gd name="connsiteY17" fmla="*/ 1868777 h 1897949"/>
              <a:gd name="connsiteX18" fmla="*/ 7153743 w 12205056"/>
              <a:gd name="connsiteY18" fmla="*/ 1888845 h 1897949"/>
              <a:gd name="connsiteX19" fmla="*/ 7295413 w 12205056"/>
              <a:gd name="connsiteY19" fmla="*/ 1891949 h 1897949"/>
              <a:gd name="connsiteX20" fmla="*/ 7153923 w 12205056"/>
              <a:gd name="connsiteY20" fmla="*/ 1892026 h 1897949"/>
              <a:gd name="connsiteX21" fmla="*/ 6754576 w 12205056"/>
              <a:gd name="connsiteY21" fmla="*/ 1883292 h 1897949"/>
              <a:gd name="connsiteX22" fmla="*/ 745596 w 12205056"/>
              <a:gd name="connsiteY22" fmla="*/ 830449 h 1897949"/>
              <a:gd name="connsiteX23" fmla="*/ 0 w 12205056"/>
              <a:gd name="connsiteY23" fmla="*/ 528277 h 1897949"/>
              <a:gd name="connsiteX24" fmla="*/ 0 w 12205056"/>
              <a:gd name="connsiteY24" fmla="*/ 0 h 1897949"/>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9540735 w 12205056"/>
              <a:gd name="connsiteY6" fmla="*/ 1783254 h 1897949"/>
              <a:gd name="connsiteX7" fmla="*/ 12205056 w 12205056"/>
              <a:gd name="connsiteY7" fmla="*/ 1188593 h 1897949"/>
              <a:gd name="connsiteX8" fmla="*/ 12205056 w 12205056"/>
              <a:gd name="connsiteY8" fmla="*/ 1438457 h 1897949"/>
              <a:gd name="connsiteX9" fmla="*/ 11992498 w 12205056"/>
              <a:gd name="connsiteY9" fmla="*/ 1473715 h 1897949"/>
              <a:gd name="connsiteX10" fmla="*/ 9950319 w 12205056"/>
              <a:gd name="connsiteY10" fmla="*/ 1745977 h 1897949"/>
              <a:gd name="connsiteX11" fmla="*/ 9540735 w 12205056"/>
              <a:gd name="connsiteY11" fmla="*/ 1783254 h 1897949"/>
              <a:gd name="connsiteX12" fmla="*/ 9870615 w 12205056"/>
              <a:gd name="connsiteY12" fmla="*/ 1740548 h 1897949"/>
              <a:gd name="connsiteX13" fmla="*/ 12116239 w 12205056"/>
              <a:gd name="connsiteY13" fmla="*/ 1221945 h 1897949"/>
              <a:gd name="connsiteX14" fmla="*/ 12205056 w 12205056"/>
              <a:gd name="connsiteY14" fmla="*/ 1188593 h 1897949"/>
              <a:gd name="connsiteX15" fmla="*/ 0 w 12205056"/>
              <a:gd name="connsiteY15" fmla="*/ 0 h 1897949"/>
              <a:gd name="connsiteX16" fmla="*/ 728110 w 12205056"/>
              <a:gd name="connsiteY16" fmla="*/ 299225 h 1897949"/>
              <a:gd name="connsiteX17" fmla="*/ 6761049 w 12205056"/>
              <a:gd name="connsiteY17" fmla="*/ 1868777 h 1897949"/>
              <a:gd name="connsiteX18" fmla="*/ 7153743 w 12205056"/>
              <a:gd name="connsiteY18" fmla="*/ 1888845 h 1897949"/>
              <a:gd name="connsiteX19" fmla="*/ 7295413 w 12205056"/>
              <a:gd name="connsiteY19" fmla="*/ 1891949 h 1897949"/>
              <a:gd name="connsiteX20" fmla="*/ 7153923 w 12205056"/>
              <a:gd name="connsiteY20" fmla="*/ 1892026 h 1897949"/>
              <a:gd name="connsiteX21" fmla="*/ 6754576 w 12205056"/>
              <a:gd name="connsiteY21" fmla="*/ 1883292 h 1897949"/>
              <a:gd name="connsiteX22" fmla="*/ 121281 w 12205056"/>
              <a:gd name="connsiteY22" fmla="*/ 351177 h 1897949"/>
              <a:gd name="connsiteX23" fmla="*/ 0 w 12205056"/>
              <a:gd name="connsiteY23" fmla="*/ 528277 h 1897949"/>
              <a:gd name="connsiteX24" fmla="*/ 0 w 12205056"/>
              <a:gd name="connsiteY24" fmla="*/ 0 h 1897949"/>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9540735 w 12205056"/>
              <a:gd name="connsiteY6" fmla="*/ 1783254 h 1897949"/>
              <a:gd name="connsiteX7" fmla="*/ 12205056 w 12205056"/>
              <a:gd name="connsiteY7" fmla="*/ 1188593 h 1897949"/>
              <a:gd name="connsiteX8" fmla="*/ 12205056 w 12205056"/>
              <a:gd name="connsiteY8" fmla="*/ 1438457 h 1897949"/>
              <a:gd name="connsiteX9" fmla="*/ 11992498 w 12205056"/>
              <a:gd name="connsiteY9" fmla="*/ 1473715 h 1897949"/>
              <a:gd name="connsiteX10" fmla="*/ 9950319 w 12205056"/>
              <a:gd name="connsiteY10" fmla="*/ 1745977 h 1897949"/>
              <a:gd name="connsiteX11" fmla="*/ 9540735 w 12205056"/>
              <a:gd name="connsiteY11" fmla="*/ 1783254 h 1897949"/>
              <a:gd name="connsiteX12" fmla="*/ 9870615 w 12205056"/>
              <a:gd name="connsiteY12" fmla="*/ 1740548 h 1897949"/>
              <a:gd name="connsiteX13" fmla="*/ 12116239 w 12205056"/>
              <a:gd name="connsiteY13" fmla="*/ 1221945 h 1897949"/>
              <a:gd name="connsiteX14" fmla="*/ 12205056 w 12205056"/>
              <a:gd name="connsiteY14" fmla="*/ 1188593 h 1897949"/>
              <a:gd name="connsiteX15" fmla="*/ 0 w 12205056"/>
              <a:gd name="connsiteY15" fmla="*/ 0 h 1897949"/>
              <a:gd name="connsiteX16" fmla="*/ 728110 w 12205056"/>
              <a:gd name="connsiteY16" fmla="*/ 299225 h 1897949"/>
              <a:gd name="connsiteX17" fmla="*/ 6761049 w 12205056"/>
              <a:gd name="connsiteY17" fmla="*/ 1868777 h 1897949"/>
              <a:gd name="connsiteX18" fmla="*/ 7153743 w 12205056"/>
              <a:gd name="connsiteY18" fmla="*/ 1888845 h 1897949"/>
              <a:gd name="connsiteX19" fmla="*/ 7295413 w 12205056"/>
              <a:gd name="connsiteY19" fmla="*/ 1891949 h 1897949"/>
              <a:gd name="connsiteX20" fmla="*/ 7153923 w 12205056"/>
              <a:gd name="connsiteY20" fmla="*/ 1892026 h 1897949"/>
              <a:gd name="connsiteX21" fmla="*/ 6754576 w 12205056"/>
              <a:gd name="connsiteY21" fmla="*/ 1883292 h 1897949"/>
              <a:gd name="connsiteX22" fmla="*/ 121281 w 12205056"/>
              <a:gd name="connsiteY22" fmla="*/ 351177 h 1897949"/>
              <a:gd name="connsiteX23" fmla="*/ 0 w 12205056"/>
              <a:gd name="connsiteY23" fmla="*/ 528277 h 1897949"/>
              <a:gd name="connsiteX24" fmla="*/ 0 w 12205056"/>
              <a:gd name="connsiteY24" fmla="*/ 0 h 1897949"/>
              <a:gd name="connsiteX0" fmla="*/ 9553347 w 12217668"/>
              <a:gd name="connsiteY0" fmla="*/ 1783254 h 1897949"/>
              <a:gd name="connsiteX1" fmla="*/ 9510394 w 12217668"/>
              <a:gd name="connsiteY1" fmla="*/ 1788814 h 1897949"/>
              <a:gd name="connsiteX2" fmla="*/ 7561297 w 12217668"/>
              <a:gd name="connsiteY2" fmla="*/ 1897497 h 1897949"/>
              <a:gd name="connsiteX3" fmla="*/ 7308025 w 12217668"/>
              <a:gd name="connsiteY3" fmla="*/ 1891949 h 1897949"/>
              <a:gd name="connsiteX4" fmla="*/ 7569829 w 12217668"/>
              <a:gd name="connsiteY4" fmla="*/ 1891805 h 1897949"/>
              <a:gd name="connsiteX5" fmla="*/ 9183353 w 12217668"/>
              <a:gd name="connsiteY5" fmla="*/ 1816928 h 1897949"/>
              <a:gd name="connsiteX6" fmla="*/ 9553347 w 12217668"/>
              <a:gd name="connsiteY6" fmla="*/ 1783254 h 1897949"/>
              <a:gd name="connsiteX7" fmla="*/ 12217668 w 12217668"/>
              <a:gd name="connsiteY7" fmla="*/ 1188593 h 1897949"/>
              <a:gd name="connsiteX8" fmla="*/ 12217668 w 12217668"/>
              <a:gd name="connsiteY8" fmla="*/ 1438457 h 1897949"/>
              <a:gd name="connsiteX9" fmla="*/ 12005110 w 12217668"/>
              <a:gd name="connsiteY9" fmla="*/ 1473715 h 1897949"/>
              <a:gd name="connsiteX10" fmla="*/ 9962931 w 12217668"/>
              <a:gd name="connsiteY10" fmla="*/ 1745977 h 1897949"/>
              <a:gd name="connsiteX11" fmla="*/ 9553347 w 12217668"/>
              <a:gd name="connsiteY11" fmla="*/ 1783254 h 1897949"/>
              <a:gd name="connsiteX12" fmla="*/ 9883227 w 12217668"/>
              <a:gd name="connsiteY12" fmla="*/ 1740548 h 1897949"/>
              <a:gd name="connsiteX13" fmla="*/ 12128851 w 12217668"/>
              <a:gd name="connsiteY13" fmla="*/ 1221945 h 1897949"/>
              <a:gd name="connsiteX14" fmla="*/ 12217668 w 12217668"/>
              <a:gd name="connsiteY14" fmla="*/ 1188593 h 1897949"/>
              <a:gd name="connsiteX15" fmla="*/ 12612 w 12217668"/>
              <a:gd name="connsiteY15" fmla="*/ 0 h 1897949"/>
              <a:gd name="connsiteX16" fmla="*/ 740722 w 12217668"/>
              <a:gd name="connsiteY16" fmla="*/ 299225 h 1897949"/>
              <a:gd name="connsiteX17" fmla="*/ 6773661 w 12217668"/>
              <a:gd name="connsiteY17" fmla="*/ 1868777 h 1897949"/>
              <a:gd name="connsiteX18" fmla="*/ 7166355 w 12217668"/>
              <a:gd name="connsiteY18" fmla="*/ 1888845 h 1897949"/>
              <a:gd name="connsiteX19" fmla="*/ 7308025 w 12217668"/>
              <a:gd name="connsiteY19" fmla="*/ 1891949 h 1897949"/>
              <a:gd name="connsiteX20" fmla="*/ 7166535 w 12217668"/>
              <a:gd name="connsiteY20" fmla="*/ 1892026 h 1897949"/>
              <a:gd name="connsiteX21" fmla="*/ 6767188 w 12217668"/>
              <a:gd name="connsiteY21" fmla="*/ 1883292 h 1897949"/>
              <a:gd name="connsiteX22" fmla="*/ 133893 w 12217668"/>
              <a:gd name="connsiteY22" fmla="*/ 351177 h 1897949"/>
              <a:gd name="connsiteX23" fmla="*/ 0 w 12217668"/>
              <a:gd name="connsiteY23" fmla="*/ 307560 h 1897949"/>
              <a:gd name="connsiteX24" fmla="*/ 12612 w 12217668"/>
              <a:gd name="connsiteY24" fmla="*/ 0 h 1897949"/>
              <a:gd name="connsiteX0" fmla="*/ 9553461 w 12217782"/>
              <a:gd name="connsiteY0" fmla="*/ 1786429 h 1901124"/>
              <a:gd name="connsiteX1" fmla="*/ 9510508 w 12217782"/>
              <a:gd name="connsiteY1" fmla="*/ 1791989 h 1901124"/>
              <a:gd name="connsiteX2" fmla="*/ 7561411 w 12217782"/>
              <a:gd name="connsiteY2" fmla="*/ 1900672 h 1901124"/>
              <a:gd name="connsiteX3" fmla="*/ 7308139 w 12217782"/>
              <a:gd name="connsiteY3" fmla="*/ 1895124 h 1901124"/>
              <a:gd name="connsiteX4" fmla="*/ 7569943 w 12217782"/>
              <a:gd name="connsiteY4" fmla="*/ 1894980 h 1901124"/>
              <a:gd name="connsiteX5" fmla="*/ 9183467 w 12217782"/>
              <a:gd name="connsiteY5" fmla="*/ 1820103 h 1901124"/>
              <a:gd name="connsiteX6" fmla="*/ 9553461 w 12217782"/>
              <a:gd name="connsiteY6" fmla="*/ 1786429 h 1901124"/>
              <a:gd name="connsiteX7" fmla="*/ 12217782 w 12217782"/>
              <a:gd name="connsiteY7" fmla="*/ 1191768 h 1901124"/>
              <a:gd name="connsiteX8" fmla="*/ 12217782 w 12217782"/>
              <a:gd name="connsiteY8" fmla="*/ 1441632 h 1901124"/>
              <a:gd name="connsiteX9" fmla="*/ 12005224 w 12217782"/>
              <a:gd name="connsiteY9" fmla="*/ 1476890 h 1901124"/>
              <a:gd name="connsiteX10" fmla="*/ 9963045 w 12217782"/>
              <a:gd name="connsiteY10" fmla="*/ 1749152 h 1901124"/>
              <a:gd name="connsiteX11" fmla="*/ 9553461 w 12217782"/>
              <a:gd name="connsiteY11" fmla="*/ 1786429 h 1901124"/>
              <a:gd name="connsiteX12" fmla="*/ 9883341 w 12217782"/>
              <a:gd name="connsiteY12" fmla="*/ 1743723 h 1901124"/>
              <a:gd name="connsiteX13" fmla="*/ 12128965 w 12217782"/>
              <a:gd name="connsiteY13" fmla="*/ 1225120 h 1901124"/>
              <a:gd name="connsiteX14" fmla="*/ 12217782 w 12217782"/>
              <a:gd name="connsiteY14" fmla="*/ 1191768 h 1901124"/>
              <a:gd name="connsiteX15" fmla="*/ 0 w 12217782"/>
              <a:gd name="connsiteY15" fmla="*/ 0 h 1901124"/>
              <a:gd name="connsiteX16" fmla="*/ 740836 w 12217782"/>
              <a:gd name="connsiteY16" fmla="*/ 302400 h 1901124"/>
              <a:gd name="connsiteX17" fmla="*/ 6773775 w 12217782"/>
              <a:gd name="connsiteY17" fmla="*/ 1871952 h 1901124"/>
              <a:gd name="connsiteX18" fmla="*/ 7166469 w 12217782"/>
              <a:gd name="connsiteY18" fmla="*/ 1892020 h 1901124"/>
              <a:gd name="connsiteX19" fmla="*/ 7308139 w 12217782"/>
              <a:gd name="connsiteY19" fmla="*/ 1895124 h 1901124"/>
              <a:gd name="connsiteX20" fmla="*/ 7166649 w 12217782"/>
              <a:gd name="connsiteY20" fmla="*/ 1895201 h 1901124"/>
              <a:gd name="connsiteX21" fmla="*/ 6767302 w 12217782"/>
              <a:gd name="connsiteY21" fmla="*/ 1886467 h 1901124"/>
              <a:gd name="connsiteX22" fmla="*/ 134007 w 12217782"/>
              <a:gd name="connsiteY22" fmla="*/ 354352 h 1901124"/>
              <a:gd name="connsiteX23" fmla="*/ 114 w 12217782"/>
              <a:gd name="connsiteY23" fmla="*/ 310735 h 1901124"/>
              <a:gd name="connsiteX24" fmla="*/ 0 w 12217782"/>
              <a:gd name="connsiteY24" fmla="*/ 0 h 190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217782" h="1901124">
                <a:moveTo>
                  <a:pt x="9553461" y="1786429"/>
                </a:moveTo>
                <a:lnTo>
                  <a:pt x="9510508" y="1791989"/>
                </a:lnTo>
                <a:cubicBezTo>
                  <a:pt x="8882048" y="1865830"/>
                  <a:pt x="8220578" y="1905886"/>
                  <a:pt x="7561411" y="1900672"/>
                </a:cubicBezTo>
                <a:lnTo>
                  <a:pt x="7308139" y="1895124"/>
                </a:lnTo>
                <a:lnTo>
                  <a:pt x="7569943" y="1894980"/>
                </a:lnTo>
                <a:cubicBezTo>
                  <a:pt x="8109432" y="1889062"/>
                  <a:pt x="8654229" y="1861338"/>
                  <a:pt x="9183467" y="1820103"/>
                </a:cubicBezTo>
                <a:lnTo>
                  <a:pt x="9553461" y="1786429"/>
                </a:lnTo>
                <a:close/>
                <a:moveTo>
                  <a:pt x="12217782" y="1191768"/>
                </a:moveTo>
                <a:lnTo>
                  <a:pt x="12217782" y="1441632"/>
                </a:lnTo>
                <a:lnTo>
                  <a:pt x="12005224" y="1476890"/>
                </a:lnTo>
                <a:cubicBezTo>
                  <a:pt x="11429940" y="1570056"/>
                  <a:pt x="10725736" y="1670140"/>
                  <a:pt x="9963045" y="1749152"/>
                </a:cubicBezTo>
                <a:lnTo>
                  <a:pt x="9553461" y="1786429"/>
                </a:lnTo>
                <a:lnTo>
                  <a:pt x="9883341" y="1743723"/>
                </a:lnTo>
                <a:cubicBezTo>
                  <a:pt x="10742723" y="1622069"/>
                  <a:pt x="11523563" y="1438697"/>
                  <a:pt x="12128965" y="1225120"/>
                </a:cubicBezTo>
                <a:lnTo>
                  <a:pt x="12217782" y="1191768"/>
                </a:lnTo>
                <a:close/>
                <a:moveTo>
                  <a:pt x="0" y="0"/>
                </a:moveTo>
                <a:lnTo>
                  <a:pt x="740836" y="302400"/>
                </a:lnTo>
                <a:cubicBezTo>
                  <a:pt x="2731793" y="1090151"/>
                  <a:pt x="4950622" y="1750910"/>
                  <a:pt x="6773775" y="1871952"/>
                </a:cubicBezTo>
                <a:cubicBezTo>
                  <a:pt x="6904110" y="1880605"/>
                  <a:pt x="7035103" y="1887264"/>
                  <a:pt x="7166469" y="1892020"/>
                </a:cubicBezTo>
                <a:lnTo>
                  <a:pt x="7308139" y="1895124"/>
                </a:lnTo>
                <a:lnTo>
                  <a:pt x="7166649" y="1895201"/>
                </a:lnTo>
                <a:cubicBezTo>
                  <a:pt x="7032766" y="1893825"/>
                  <a:pt x="6899542" y="1890957"/>
                  <a:pt x="6767302" y="1886467"/>
                </a:cubicBezTo>
                <a:cubicBezTo>
                  <a:pt x="4783694" y="1819115"/>
                  <a:pt x="1979881" y="957880"/>
                  <a:pt x="134007" y="354352"/>
                </a:cubicBezTo>
                <a:lnTo>
                  <a:pt x="114" y="310735"/>
                </a:lnTo>
                <a:lnTo>
                  <a:pt x="0" y="0"/>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阿里巴巴普惠体 Heavy" panose="00020600040101010101" pitchFamily="18" charset="-122"/>
            </a:endParaRPr>
          </a:p>
        </p:txBody>
      </p:sp>
      <p:sp>
        <p:nvSpPr>
          <p:cNvPr id="133" name="任意多边形: 形状 132">
            <a:extLst>
              <a:ext uri="{FF2B5EF4-FFF2-40B4-BE49-F238E27FC236}">
                <a16:creationId xmlns:a16="http://schemas.microsoft.com/office/drawing/2014/main" xmlns="" id="{7BA3EEFA-D28D-4E3D-9256-528217D0E914}"/>
              </a:ext>
            </a:extLst>
          </p:cNvPr>
          <p:cNvSpPr/>
          <p:nvPr userDrawn="1"/>
        </p:nvSpPr>
        <p:spPr>
          <a:xfrm>
            <a:off x="0" y="0"/>
            <a:ext cx="12191552" cy="2853944"/>
          </a:xfrm>
          <a:custGeom>
            <a:avLst/>
            <a:gdLst>
              <a:gd name="connsiteX0" fmla="*/ 0 w 12191552"/>
              <a:gd name="connsiteY0" fmla="*/ 0 h 2853944"/>
              <a:gd name="connsiteX1" fmla="*/ 12191552 w 12191552"/>
              <a:gd name="connsiteY1" fmla="*/ 0 h 2853944"/>
              <a:gd name="connsiteX2" fmla="*/ 12190810 w 12191552"/>
              <a:gd name="connsiteY2" fmla="*/ 817413 h 2853944"/>
              <a:gd name="connsiteX3" fmla="*/ 12189619 w 12191552"/>
              <a:gd name="connsiteY3" fmla="*/ 2128689 h 2853944"/>
              <a:gd name="connsiteX4" fmla="*/ 11953271 w 12191552"/>
              <a:gd name="connsiteY4" fmla="*/ 2215605 h 2853944"/>
              <a:gd name="connsiteX5" fmla="*/ 7429745 w 12191552"/>
              <a:gd name="connsiteY5" fmla="*/ 2851926 h 2853944"/>
              <a:gd name="connsiteX6" fmla="*/ 75784 w 12191552"/>
              <a:gd name="connsiteY6" fmla="*/ 967191 h 2853944"/>
              <a:gd name="connsiteX7" fmla="*/ 0 w 12191552"/>
              <a:gd name="connsiteY7" fmla="*/ 940635 h 285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552" h="2853944">
                <a:moveTo>
                  <a:pt x="0" y="0"/>
                </a:moveTo>
                <a:lnTo>
                  <a:pt x="12191552" y="0"/>
                </a:lnTo>
                <a:lnTo>
                  <a:pt x="12190810" y="817413"/>
                </a:lnTo>
                <a:cubicBezTo>
                  <a:pt x="12190214" y="1253315"/>
                  <a:pt x="12189619" y="1689216"/>
                  <a:pt x="12189619" y="2128689"/>
                </a:cubicBezTo>
                <a:cubicBezTo>
                  <a:pt x="12111630" y="2156868"/>
                  <a:pt x="12055605" y="2186505"/>
                  <a:pt x="11953271" y="2215605"/>
                </a:cubicBezTo>
                <a:cubicBezTo>
                  <a:pt x="11121603" y="2452102"/>
                  <a:pt x="10148260" y="2782441"/>
                  <a:pt x="7429745" y="2851926"/>
                </a:cubicBezTo>
                <a:cubicBezTo>
                  <a:pt x="4620616" y="2923727"/>
                  <a:pt x="254098" y="1056248"/>
                  <a:pt x="75784" y="967191"/>
                </a:cubicBezTo>
                <a:lnTo>
                  <a:pt x="0" y="940635"/>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Heavy" panose="00020600040101010101" pitchFamily="18" charset="-122"/>
            </a:endParaRPr>
          </a:p>
        </p:txBody>
      </p:sp>
      <p:sp>
        <p:nvSpPr>
          <p:cNvPr id="146" name="标题 25">
            <a:extLst>
              <a:ext uri="{FF2B5EF4-FFF2-40B4-BE49-F238E27FC236}">
                <a16:creationId xmlns:a16="http://schemas.microsoft.com/office/drawing/2014/main" xmlns="" id="{A7B09E67-52C4-4606-B5D8-3200E1EA066B}"/>
              </a:ext>
            </a:extLst>
          </p:cNvPr>
          <p:cNvSpPr>
            <a:spLocks noGrp="1"/>
          </p:cNvSpPr>
          <p:nvPr>
            <p:ph type="title" hasCustomPrompt="1"/>
          </p:nvPr>
        </p:nvSpPr>
        <p:spPr>
          <a:xfrm>
            <a:off x="577850" y="3938929"/>
            <a:ext cx="11036300" cy="769441"/>
          </a:xfrm>
        </p:spPr>
        <p:txBody>
          <a:bodyPr vert="horz" lIns="91440" tIns="45720" rIns="91440" bIns="45720" rtlCol="0" anchor="ctr">
            <a:spAutoFit/>
          </a:bodyPr>
          <a:lstStyle>
            <a:lvl1pPr algn="ctr">
              <a:defRPr lang="zh-CN" altLang="en-US" sz="44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pPr marL="0" lvl="0" algn="ctr"/>
            <a:r>
              <a:rPr lang="zh-CN" altLang="en-US" dirty="0"/>
              <a:t>请在此处输入过渡页标题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5/8/2020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938532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365245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302864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056232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655995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524089"/>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34F6DD80-1174-419A-9DF0-A80DEC6DC1E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73521985"/>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24802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2187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9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13" name="图片 12" descr="图片包含 户外, 草, 天空, 自然&#10;&#10;描述已自动生成">
            <a:extLst>
              <a:ext uri="{FF2B5EF4-FFF2-40B4-BE49-F238E27FC236}">
                <a16:creationId xmlns:a16="http://schemas.microsoft.com/office/drawing/2014/main" xmlns="" id="{18AAB3CE-A1FD-4415-A3CD-3A4016BFF8BD}"/>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4820"/>
                    </a14:imgEffect>
                    <a14:imgEffect>
                      <a14:saturation sat="77000"/>
                    </a14:imgEffect>
                    <a14:imgEffect>
                      <a14:brightnessContrast bright="26000"/>
                    </a14:imgEffect>
                  </a14:imgLayer>
                </a14:imgProps>
              </a:ext>
              <a:ext uri="{28A0092B-C50C-407E-A947-70E740481C1C}">
                <a14:useLocalDpi xmlns:a14="http://schemas.microsoft.com/office/drawing/2010/main"/>
              </a:ext>
            </a:extLst>
          </a:blip>
          <a:srcRect l="13957" t="16989" r="357" b="46520"/>
          <a:stretch/>
        </p:blipFill>
        <p:spPr>
          <a:xfrm>
            <a:off x="0" y="1"/>
            <a:ext cx="12192000" cy="3461375"/>
          </a:xfrm>
          <a:custGeom>
            <a:avLst/>
            <a:gdLst>
              <a:gd name="connsiteX0" fmla="*/ 0 w 12192000"/>
              <a:gd name="connsiteY0" fmla="*/ 0 h 3461375"/>
              <a:gd name="connsiteX1" fmla="*/ 12192000 w 12192000"/>
              <a:gd name="connsiteY1" fmla="*/ 0 h 3461375"/>
              <a:gd name="connsiteX2" fmla="*/ 12192000 w 12192000"/>
              <a:gd name="connsiteY2" fmla="*/ 3461374 h 3461375"/>
              <a:gd name="connsiteX3" fmla="*/ 11603290 w 12192000"/>
              <a:gd name="connsiteY3" fmla="*/ 3285694 h 3461375"/>
              <a:gd name="connsiteX4" fmla="*/ 6096003 w 12192000"/>
              <a:gd name="connsiteY4" fmla="*/ 2614373 h 3461375"/>
              <a:gd name="connsiteX5" fmla="*/ 588715 w 12192000"/>
              <a:gd name="connsiteY5" fmla="*/ 3285694 h 3461375"/>
              <a:gd name="connsiteX6" fmla="*/ 0 w 12192000"/>
              <a:gd name="connsiteY6" fmla="*/ 3461375 h 34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61375">
                <a:moveTo>
                  <a:pt x="0" y="0"/>
                </a:moveTo>
                <a:lnTo>
                  <a:pt x="12192000" y="0"/>
                </a:lnTo>
                <a:lnTo>
                  <a:pt x="12192000" y="3461374"/>
                </a:lnTo>
                <a:lnTo>
                  <a:pt x="11603290" y="3285694"/>
                </a:lnTo>
                <a:cubicBezTo>
                  <a:pt x="10031203" y="2861857"/>
                  <a:pt x="8136027" y="2614373"/>
                  <a:pt x="6096003" y="2614373"/>
                </a:cubicBezTo>
                <a:cubicBezTo>
                  <a:pt x="4055979" y="2614373"/>
                  <a:pt x="2160802" y="2861857"/>
                  <a:pt x="588715" y="3285694"/>
                </a:cubicBezTo>
                <a:lnTo>
                  <a:pt x="0" y="3461375"/>
                </a:lnTo>
                <a:close/>
              </a:path>
            </a:pathLst>
          </a:custGeom>
          <a:effectLst/>
        </p:spPr>
      </p:pic>
      <p:sp>
        <p:nvSpPr>
          <p:cNvPr id="9" name="任意多边形: 形状 8">
            <a:extLst>
              <a:ext uri="{FF2B5EF4-FFF2-40B4-BE49-F238E27FC236}">
                <a16:creationId xmlns:a16="http://schemas.microsoft.com/office/drawing/2014/main" xmlns="" id="{576655BD-D509-4A21-95A1-6DB60E42B5C1}"/>
              </a:ext>
            </a:extLst>
          </p:cNvPr>
          <p:cNvSpPr/>
          <p:nvPr userDrawn="1"/>
        </p:nvSpPr>
        <p:spPr>
          <a:xfrm>
            <a:off x="0" y="1"/>
            <a:ext cx="12192000" cy="3461375"/>
          </a:xfrm>
          <a:custGeom>
            <a:avLst/>
            <a:gdLst>
              <a:gd name="connsiteX0" fmla="*/ 0 w 12192000"/>
              <a:gd name="connsiteY0" fmla="*/ 0 h 3461375"/>
              <a:gd name="connsiteX1" fmla="*/ 12192000 w 12192000"/>
              <a:gd name="connsiteY1" fmla="*/ 0 h 3461375"/>
              <a:gd name="connsiteX2" fmla="*/ 12192000 w 12192000"/>
              <a:gd name="connsiteY2" fmla="*/ 3461374 h 3461375"/>
              <a:gd name="connsiteX3" fmla="*/ 11603290 w 12192000"/>
              <a:gd name="connsiteY3" fmla="*/ 3285694 h 3461375"/>
              <a:gd name="connsiteX4" fmla="*/ 6096003 w 12192000"/>
              <a:gd name="connsiteY4" fmla="*/ 2614373 h 3461375"/>
              <a:gd name="connsiteX5" fmla="*/ 588715 w 12192000"/>
              <a:gd name="connsiteY5" fmla="*/ 3285694 h 3461375"/>
              <a:gd name="connsiteX6" fmla="*/ 0 w 12192000"/>
              <a:gd name="connsiteY6" fmla="*/ 3461375 h 34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61375">
                <a:moveTo>
                  <a:pt x="0" y="0"/>
                </a:moveTo>
                <a:lnTo>
                  <a:pt x="12192000" y="0"/>
                </a:lnTo>
                <a:lnTo>
                  <a:pt x="12192000" y="3461374"/>
                </a:lnTo>
                <a:lnTo>
                  <a:pt x="11603290" y="3285694"/>
                </a:lnTo>
                <a:cubicBezTo>
                  <a:pt x="10031203" y="2861857"/>
                  <a:pt x="8136027" y="2614373"/>
                  <a:pt x="6096003" y="2614373"/>
                </a:cubicBezTo>
                <a:cubicBezTo>
                  <a:pt x="4055979" y="2614373"/>
                  <a:pt x="2160802" y="2861857"/>
                  <a:pt x="588715" y="3285694"/>
                </a:cubicBezTo>
                <a:lnTo>
                  <a:pt x="0" y="3461375"/>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Heavy" panose="00020600040101010101" pitchFamily="18" charset="-122"/>
            </a:endParaRPr>
          </a:p>
        </p:txBody>
      </p:sp>
      <p:sp>
        <p:nvSpPr>
          <p:cNvPr id="30" name="文本框 29">
            <a:extLst>
              <a:ext uri="{FF2B5EF4-FFF2-40B4-BE49-F238E27FC236}">
                <a16:creationId xmlns:a16="http://schemas.microsoft.com/office/drawing/2014/main" xmlns="" id="{0A7DB875-100E-4F2A-8871-B83A1DF677A2}"/>
              </a:ext>
            </a:extLst>
          </p:cNvPr>
          <p:cNvSpPr txBox="1"/>
          <p:nvPr userDrawn="1"/>
        </p:nvSpPr>
        <p:spPr>
          <a:xfrm>
            <a:off x="534976"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32" name="直接连接符 31">
            <a:extLst>
              <a:ext uri="{FF2B5EF4-FFF2-40B4-BE49-F238E27FC236}">
                <a16:creationId xmlns:a16="http://schemas.microsoft.com/office/drawing/2014/main" xmlns="" id="{63CB1BFC-923D-4656-A071-FD4B961930EE}"/>
              </a:ext>
            </a:extLst>
          </p:cNvPr>
          <p:cNvCxnSpPr>
            <a:cxnSpLocks/>
          </p:cNvCxnSpPr>
          <p:nvPr userDrawn="1"/>
        </p:nvCxnSpPr>
        <p:spPr>
          <a:xfrm>
            <a:off x="2031269"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xmlns="" id="{A625472E-8DD0-4235-AE02-00C390FE0604}"/>
              </a:ext>
            </a:extLst>
          </p:cNvPr>
          <p:cNvSpPr/>
          <p:nvPr userDrawn="1"/>
        </p:nvSpPr>
        <p:spPr>
          <a:xfrm>
            <a:off x="1" y="2629019"/>
            <a:ext cx="12192000" cy="1061588"/>
          </a:xfrm>
          <a:custGeom>
            <a:avLst/>
            <a:gdLst>
              <a:gd name="connsiteX0" fmla="*/ 8237638 w 12208327"/>
              <a:gd name="connsiteY0" fmla="*/ 105487 h 1061588"/>
              <a:gd name="connsiteX1" fmla="*/ 8633537 w 12208327"/>
              <a:gd name="connsiteY1" fmla="*/ 141904 h 1061588"/>
              <a:gd name="connsiteX2" fmla="*/ 11827399 w 12208327"/>
              <a:gd name="connsiteY2" fmla="*/ 757321 h 1061588"/>
              <a:gd name="connsiteX3" fmla="*/ 12208327 w 12208327"/>
              <a:gd name="connsiteY3" fmla="*/ 861982 h 1061588"/>
              <a:gd name="connsiteX4" fmla="*/ 12208327 w 12208327"/>
              <a:gd name="connsiteY4" fmla="*/ 1048910 h 1061588"/>
              <a:gd name="connsiteX5" fmla="*/ 11910683 w 12208327"/>
              <a:gd name="connsiteY5" fmla="*/ 960190 h 1061588"/>
              <a:gd name="connsiteX6" fmla="*/ 8507667 w 12208327"/>
              <a:gd name="connsiteY6" fmla="*/ 138154 h 1061588"/>
              <a:gd name="connsiteX7" fmla="*/ 7402152 w 12208327"/>
              <a:gd name="connsiteY7" fmla="*/ 41079 h 1061588"/>
              <a:gd name="connsiteX8" fmla="*/ 7538265 w 12208327"/>
              <a:gd name="connsiteY8" fmla="*/ 46997 h 1061588"/>
              <a:gd name="connsiteX9" fmla="*/ 8192312 w 12208327"/>
              <a:gd name="connsiteY9" fmla="*/ 100004 h 1061588"/>
              <a:gd name="connsiteX10" fmla="*/ 8237638 w 12208327"/>
              <a:gd name="connsiteY10" fmla="*/ 105487 h 1061588"/>
              <a:gd name="connsiteX11" fmla="*/ 8047593 w 12208327"/>
              <a:gd name="connsiteY11" fmla="*/ 88006 h 1061588"/>
              <a:gd name="connsiteX12" fmla="*/ 7457821 w 12208327"/>
              <a:gd name="connsiteY12" fmla="*/ 44823 h 1061588"/>
              <a:gd name="connsiteX13" fmla="*/ 6167571 w 12208327"/>
              <a:gd name="connsiteY13" fmla="*/ 66 h 1061588"/>
              <a:gd name="connsiteX14" fmla="*/ 6841674 w 12208327"/>
              <a:gd name="connsiteY14" fmla="*/ 3391 h 1061588"/>
              <a:gd name="connsiteX15" fmla="*/ 7402152 w 12208327"/>
              <a:gd name="connsiteY15" fmla="*/ 41079 h 1061588"/>
              <a:gd name="connsiteX16" fmla="*/ 7193890 w 12208327"/>
              <a:gd name="connsiteY16" fmla="*/ 32025 h 1061588"/>
              <a:gd name="connsiteX17" fmla="*/ 6834158 w 12208327"/>
              <a:gd name="connsiteY17" fmla="*/ 24666 h 1061588"/>
              <a:gd name="connsiteX18" fmla="*/ 559063 w 12208327"/>
              <a:gd name="connsiteY18" fmla="*/ 910618 h 1061588"/>
              <a:gd name="connsiteX19" fmla="*/ 0 w 12208327"/>
              <a:gd name="connsiteY19" fmla="*/ 1061588 h 1061588"/>
              <a:gd name="connsiteX20" fmla="*/ 0 w 12208327"/>
              <a:gd name="connsiteY20" fmla="*/ 870843 h 1061588"/>
              <a:gd name="connsiteX21" fmla="*/ 398506 w 12208327"/>
              <a:gd name="connsiteY21" fmla="*/ 758038 h 1061588"/>
              <a:gd name="connsiteX22" fmla="*/ 6167571 w 12208327"/>
              <a:gd name="connsiteY22" fmla="*/ 66 h 106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08327" h="1061588">
                <a:moveTo>
                  <a:pt x="8237638" y="105487"/>
                </a:moveTo>
                <a:lnTo>
                  <a:pt x="8633537" y="141904"/>
                </a:lnTo>
                <a:cubicBezTo>
                  <a:pt x="9520855" y="235267"/>
                  <a:pt x="10471341" y="395037"/>
                  <a:pt x="11827399" y="757321"/>
                </a:cubicBezTo>
                <a:lnTo>
                  <a:pt x="12208327" y="861982"/>
                </a:lnTo>
                <a:lnTo>
                  <a:pt x="12208327" y="1048910"/>
                </a:lnTo>
                <a:lnTo>
                  <a:pt x="11910683" y="960190"/>
                </a:lnTo>
                <a:cubicBezTo>
                  <a:pt x="10527084" y="549210"/>
                  <a:pt x="9550622" y="278353"/>
                  <a:pt x="8507667" y="138154"/>
                </a:cubicBezTo>
                <a:close/>
                <a:moveTo>
                  <a:pt x="7402152" y="41079"/>
                </a:moveTo>
                <a:lnTo>
                  <a:pt x="7538265" y="46997"/>
                </a:lnTo>
                <a:cubicBezTo>
                  <a:pt x="7763361" y="59528"/>
                  <a:pt x="7980113" y="77172"/>
                  <a:pt x="8192312" y="100004"/>
                </a:cubicBezTo>
                <a:lnTo>
                  <a:pt x="8237638" y="105487"/>
                </a:lnTo>
                <a:lnTo>
                  <a:pt x="8047593" y="88006"/>
                </a:lnTo>
                <a:cubicBezTo>
                  <a:pt x="7852893" y="72324"/>
                  <a:pt x="7657555" y="58427"/>
                  <a:pt x="7457821" y="44823"/>
                </a:cubicBezTo>
                <a:close/>
                <a:moveTo>
                  <a:pt x="6167571" y="66"/>
                </a:moveTo>
                <a:cubicBezTo>
                  <a:pt x="6398845" y="-356"/>
                  <a:pt x="6623171" y="1318"/>
                  <a:pt x="6841674" y="3391"/>
                </a:cubicBezTo>
                <a:lnTo>
                  <a:pt x="7402152" y="41079"/>
                </a:lnTo>
                <a:lnTo>
                  <a:pt x="7193890" y="32025"/>
                </a:lnTo>
                <a:cubicBezTo>
                  <a:pt x="7076697" y="28307"/>
                  <a:pt x="6956944" y="25857"/>
                  <a:pt x="6834158" y="24666"/>
                </a:cubicBezTo>
                <a:cubicBezTo>
                  <a:pt x="4992371" y="6807"/>
                  <a:pt x="3709692" y="77102"/>
                  <a:pt x="559063" y="910618"/>
                </a:cubicBezTo>
                <a:lnTo>
                  <a:pt x="0" y="1061588"/>
                </a:lnTo>
                <a:lnTo>
                  <a:pt x="0" y="870843"/>
                </a:lnTo>
                <a:lnTo>
                  <a:pt x="398506" y="758038"/>
                </a:lnTo>
                <a:cubicBezTo>
                  <a:pt x="2832849" y="95824"/>
                  <a:pt x="4649832" y="2834"/>
                  <a:pt x="6167571" y="66"/>
                </a:cubicBez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阿里巴巴普惠体 Heavy" panose="00020600040101010101" pitchFamily="18" charset="-122"/>
            </a:endParaRPr>
          </a:p>
        </p:txBody>
      </p:sp>
      <p:pic>
        <p:nvPicPr>
          <p:cNvPr id="6" name="图片 5">
            <a:extLst>
              <a:ext uri="{FF2B5EF4-FFF2-40B4-BE49-F238E27FC236}">
                <a16:creationId xmlns:a16="http://schemas.microsoft.com/office/drawing/2014/main" xmlns="" id="{BA2B6CE2-B015-4F3F-B0F9-BDB80C2B61E2}"/>
              </a:ext>
            </a:extLst>
          </p:cNvPr>
          <p:cNvPicPr>
            <a:picLocks noChangeAspect="1"/>
          </p:cNvPicPr>
          <p:nvPr userDrawn="1"/>
        </p:nvPicPr>
        <p:blipFill>
          <a:blip r:embed="rId4" cstate="screen">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1904" y="468128"/>
            <a:ext cx="1728192" cy="1728192"/>
          </a:xfrm>
          <a:prstGeom prst="rect">
            <a:avLst/>
          </a:prstGeom>
          <a:effectLst>
            <a:outerShdw blurRad="88900" dist="38100" dir="2700000" algn="tl" rotWithShape="0">
              <a:prstClr val="black">
                <a:alpha val="28000"/>
              </a:prstClr>
            </a:outerShdw>
          </a:effectLst>
        </p:spPr>
      </p:pic>
      <p:sp>
        <p:nvSpPr>
          <p:cNvPr id="26" name="标题 25">
            <a:extLst>
              <a:ext uri="{FF2B5EF4-FFF2-40B4-BE49-F238E27FC236}">
                <a16:creationId xmlns:a16="http://schemas.microsoft.com/office/drawing/2014/main" xmlns="" id="{5ECE26CB-E4C4-499D-BFE6-25D15371185B}"/>
              </a:ext>
            </a:extLst>
          </p:cNvPr>
          <p:cNvSpPr>
            <a:spLocks noGrp="1"/>
          </p:cNvSpPr>
          <p:nvPr>
            <p:ph type="title" hasCustomPrompt="1"/>
          </p:nvPr>
        </p:nvSpPr>
        <p:spPr>
          <a:xfrm>
            <a:off x="577850" y="3603801"/>
            <a:ext cx="11036300" cy="769441"/>
          </a:xfrm>
        </p:spPr>
        <p:txBody>
          <a:bodyPr vert="horz" lIns="91440" tIns="45720" rIns="91440" bIns="45720" rtlCol="0" anchor="ctr">
            <a:spAutoFit/>
          </a:bodyPr>
          <a:lstStyle>
            <a:lvl1pPr algn="ctr">
              <a:defRPr lang="zh-CN" altLang="en-US" sz="44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pPr marL="0" lvl="0" algn="ctr"/>
            <a:r>
              <a:rPr lang="zh-CN" altLang="en-US" dirty="0"/>
              <a:t>请在此处输入您的结束语</a:t>
            </a:r>
          </a:p>
        </p:txBody>
      </p:sp>
      <p:sp>
        <p:nvSpPr>
          <p:cNvPr id="37" name="文本占位符 4">
            <a:extLst>
              <a:ext uri="{FF2B5EF4-FFF2-40B4-BE49-F238E27FC236}">
                <a16:creationId xmlns:a16="http://schemas.microsoft.com/office/drawing/2014/main" xmlns="" id="{92749760-42F4-49D0-9D9D-93B7CCB5D47D}"/>
              </a:ext>
            </a:extLst>
          </p:cNvPr>
          <p:cNvSpPr txBox="1">
            <a:spLocks/>
          </p:cNvSpPr>
          <p:nvPr userDrawn="1"/>
        </p:nvSpPr>
        <p:spPr>
          <a:xfrm>
            <a:off x="4367807" y="5081912"/>
            <a:ext cx="3456386" cy="358180"/>
          </a:xfrm>
          <a:prstGeom prst="roundRect">
            <a:avLst>
              <a:gd name="adj" fmla="val 50000"/>
            </a:avLst>
          </a:prstGeom>
          <a:solidFill>
            <a:schemeClr val="accent1">
              <a:alpha val="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latin typeface="阿里巴巴普惠体 Heavy"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endParaRPr lang="en-US" altLang="zh-CN" noProof="0" dirty="0">
              <a:sym typeface="阿里巴巴普惠体 B" panose="00020600040101010101" pitchFamily="18" charset="-122"/>
            </a:endParaRPr>
          </a:p>
        </p:txBody>
      </p:sp>
      <p:sp>
        <p:nvSpPr>
          <p:cNvPr id="5" name="male-user_17797">
            <a:extLst>
              <a:ext uri="{FF2B5EF4-FFF2-40B4-BE49-F238E27FC236}">
                <a16:creationId xmlns:a16="http://schemas.microsoft.com/office/drawing/2014/main" xmlns="" id="{29B3C0FE-92F5-4DC0-AD29-77E19649E237}"/>
              </a:ext>
            </a:extLst>
          </p:cNvPr>
          <p:cNvSpPr>
            <a:spLocks noChangeAspect="1"/>
          </p:cNvSpPr>
          <p:nvPr userDrawn="1"/>
        </p:nvSpPr>
        <p:spPr bwMode="auto">
          <a:xfrm>
            <a:off x="4439816" y="5141841"/>
            <a:ext cx="230888" cy="230540"/>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solidFill>
          <a:ln>
            <a:noFill/>
          </a:ln>
        </p:spPr>
        <p:txBody>
          <a:bodyPr lIns="0" tIns="0" rIns="0" bIns="0"/>
          <a:lstStyle/>
          <a:p>
            <a:endParaRPr lang="zh-CN" altLang="en-US"/>
          </a:p>
        </p:txBody>
      </p:sp>
      <p:sp>
        <p:nvSpPr>
          <p:cNvPr id="7" name="three-oclock_72763">
            <a:extLst>
              <a:ext uri="{FF2B5EF4-FFF2-40B4-BE49-F238E27FC236}">
                <a16:creationId xmlns:a16="http://schemas.microsoft.com/office/drawing/2014/main" xmlns="" id="{F348B1CA-D489-48A0-B1D9-A20C32C9527E}"/>
              </a:ext>
            </a:extLst>
          </p:cNvPr>
          <p:cNvSpPr>
            <a:spLocks noChangeAspect="1"/>
          </p:cNvSpPr>
          <p:nvPr userDrawn="1"/>
        </p:nvSpPr>
        <p:spPr bwMode="auto">
          <a:xfrm>
            <a:off x="6023992" y="5141827"/>
            <a:ext cx="230890" cy="230568"/>
          </a:xfrm>
          <a:custGeom>
            <a:avLst/>
            <a:gdLst>
              <a:gd name="connsiteX0" fmla="*/ 304348 w 608697"/>
              <a:gd name="connsiteY0" fmla="*/ 142646 h 607851"/>
              <a:gd name="connsiteX1" fmla="*/ 281822 w 608697"/>
              <a:gd name="connsiteY1" fmla="*/ 165143 h 607851"/>
              <a:gd name="connsiteX2" fmla="*/ 281822 w 608697"/>
              <a:gd name="connsiteY2" fmla="*/ 303925 h 607851"/>
              <a:gd name="connsiteX3" fmla="*/ 304348 w 608697"/>
              <a:gd name="connsiteY3" fmla="*/ 326422 h 607851"/>
              <a:gd name="connsiteX4" fmla="*/ 418546 w 608697"/>
              <a:gd name="connsiteY4" fmla="*/ 326422 h 607851"/>
              <a:gd name="connsiteX5" fmla="*/ 441073 w 608697"/>
              <a:gd name="connsiteY5" fmla="*/ 303925 h 607851"/>
              <a:gd name="connsiteX6" fmla="*/ 418546 w 608697"/>
              <a:gd name="connsiteY6" fmla="*/ 281428 h 607851"/>
              <a:gd name="connsiteX7" fmla="*/ 326874 w 608697"/>
              <a:gd name="connsiteY7" fmla="*/ 281428 h 607851"/>
              <a:gd name="connsiteX8" fmla="*/ 326874 w 608697"/>
              <a:gd name="connsiteY8" fmla="*/ 165143 h 607851"/>
              <a:gd name="connsiteX9" fmla="*/ 304348 w 608697"/>
              <a:gd name="connsiteY9" fmla="*/ 142646 h 607851"/>
              <a:gd name="connsiteX10" fmla="*/ 304348 w 608697"/>
              <a:gd name="connsiteY10" fmla="*/ 87148 h 607851"/>
              <a:gd name="connsiteX11" fmla="*/ 521407 w 608697"/>
              <a:gd name="connsiteY11" fmla="*/ 303925 h 607851"/>
              <a:gd name="connsiteX12" fmla="*/ 304348 w 608697"/>
              <a:gd name="connsiteY12" fmla="*/ 520702 h 607851"/>
              <a:gd name="connsiteX13" fmla="*/ 87289 w 608697"/>
              <a:gd name="connsiteY13" fmla="*/ 303925 h 607851"/>
              <a:gd name="connsiteX14" fmla="*/ 304348 w 608697"/>
              <a:gd name="connsiteY14" fmla="*/ 87148 h 607851"/>
              <a:gd name="connsiteX15" fmla="*/ 304349 w 608697"/>
              <a:gd name="connsiteY15" fmla="*/ 46781 h 607851"/>
              <a:gd name="connsiteX16" fmla="*/ 46846 w 608697"/>
              <a:gd name="connsiteY16" fmla="*/ 303926 h 607851"/>
              <a:gd name="connsiteX17" fmla="*/ 304349 w 608697"/>
              <a:gd name="connsiteY17" fmla="*/ 561070 h 607851"/>
              <a:gd name="connsiteX18" fmla="*/ 561851 w 608697"/>
              <a:gd name="connsiteY18" fmla="*/ 303926 h 607851"/>
              <a:gd name="connsiteX19" fmla="*/ 304349 w 608697"/>
              <a:gd name="connsiteY19" fmla="*/ 46781 h 607851"/>
              <a:gd name="connsiteX20" fmla="*/ 304349 w 608697"/>
              <a:gd name="connsiteY20" fmla="*/ 0 h 607851"/>
              <a:gd name="connsiteX21" fmla="*/ 608697 w 608697"/>
              <a:gd name="connsiteY21" fmla="*/ 303926 h 607851"/>
              <a:gd name="connsiteX22" fmla="*/ 304349 w 608697"/>
              <a:gd name="connsiteY22" fmla="*/ 607851 h 607851"/>
              <a:gd name="connsiteX23" fmla="*/ 0 w 608697"/>
              <a:gd name="connsiteY23" fmla="*/ 303926 h 607851"/>
              <a:gd name="connsiteX24" fmla="*/ 304349 w 608697"/>
              <a:gd name="connsiteY2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97" h="607851">
                <a:moveTo>
                  <a:pt x="304348" y="142646"/>
                </a:moveTo>
                <a:cubicBezTo>
                  <a:pt x="291891" y="142646"/>
                  <a:pt x="281822" y="152777"/>
                  <a:pt x="281822" y="165143"/>
                </a:cubicBezTo>
                <a:lnTo>
                  <a:pt x="281822" y="303925"/>
                </a:lnTo>
                <a:cubicBezTo>
                  <a:pt x="281822" y="316365"/>
                  <a:pt x="291891" y="326422"/>
                  <a:pt x="304348" y="326422"/>
                </a:cubicBezTo>
                <a:lnTo>
                  <a:pt x="418546" y="326422"/>
                </a:lnTo>
                <a:cubicBezTo>
                  <a:pt x="431003" y="326422"/>
                  <a:pt x="441073" y="316365"/>
                  <a:pt x="441073" y="303925"/>
                </a:cubicBezTo>
                <a:cubicBezTo>
                  <a:pt x="441073" y="291485"/>
                  <a:pt x="431003" y="281428"/>
                  <a:pt x="418546" y="281428"/>
                </a:cubicBezTo>
                <a:lnTo>
                  <a:pt x="326874" y="281428"/>
                </a:lnTo>
                <a:lnTo>
                  <a:pt x="326874" y="165143"/>
                </a:lnTo>
                <a:cubicBezTo>
                  <a:pt x="326874" y="152777"/>
                  <a:pt x="316805" y="142646"/>
                  <a:pt x="304348" y="142646"/>
                </a:cubicBezTo>
                <a:close/>
                <a:moveTo>
                  <a:pt x="304348" y="87148"/>
                </a:moveTo>
                <a:cubicBezTo>
                  <a:pt x="424066" y="87148"/>
                  <a:pt x="521407" y="184362"/>
                  <a:pt x="521407" y="303925"/>
                </a:cubicBezTo>
                <a:cubicBezTo>
                  <a:pt x="521407" y="423488"/>
                  <a:pt x="424066" y="520702"/>
                  <a:pt x="304348" y="520702"/>
                </a:cubicBezTo>
                <a:cubicBezTo>
                  <a:pt x="184630" y="520702"/>
                  <a:pt x="87289" y="423488"/>
                  <a:pt x="87289" y="303925"/>
                </a:cubicBezTo>
                <a:cubicBezTo>
                  <a:pt x="87289" y="184362"/>
                  <a:pt x="184630" y="87148"/>
                  <a:pt x="304348" y="87148"/>
                </a:cubicBezTo>
                <a:close/>
                <a:moveTo>
                  <a:pt x="304349" y="46781"/>
                </a:moveTo>
                <a:cubicBezTo>
                  <a:pt x="162319" y="46781"/>
                  <a:pt x="46846" y="162094"/>
                  <a:pt x="46846" y="303926"/>
                </a:cubicBezTo>
                <a:cubicBezTo>
                  <a:pt x="46846" y="445757"/>
                  <a:pt x="162319" y="561070"/>
                  <a:pt x="304349" y="561070"/>
                </a:cubicBezTo>
                <a:cubicBezTo>
                  <a:pt x="446378" y="561070"/>
                  <a:pt x="561851" y="445757"/>
                  <a:pt x="561851" y="303926"/>
                </a:cubicBezTo>
                <a:cubicBezTo>
                  <a:pt x="561851" y="162094"/>
                  <a:pt x="446378" y="46781"/>
                  <a:pt x="304349" y="46781"/>
                </a:cubicBezTo>
                <a:close/>
                <a:moveTo>
                  <a:pt x="304349" y="0"/>
                </a:moveTo>
                <a:cubicBezTo>
                  <a:pt x="472188" y="0"/>
                  <a:pt x="608697" y="136320"/>
                  <a:pt x="608697" y="303926"/>
                </a:cubicBezTo>
                <a:cubicBezTo>
                  <a:pt x="608697" y="471531"/>
                  <a:pt x="472188" y="607851"/>
                  <a:pt x="304349" y="607851"/>
                </a:cubicBezTo>
                <a:cubicBezTo>
                  <a:pt x="136509" y="607851"/>
                  <a:pt x="0" y="471531"/>
                  <a:pt x="0" y="303926"/>
                </a:cubicBezTo>
                <a:cubicBezTo>
                  <a:pt x="0" y="136320"/>
                  <a:pt x="136509" y="0"/>
                  <a:pt x="304349" y="0"/>
                </a:cubicBezTo>
                <a:close/>
              </a:path>
            </a:pathLst>
          </a:custGeom>
          <a:solidFill>
            <a:schemeClr val="accent1"/>
          </a:solidFill>
          <a:ln>
            <a:noFill/>
          </a:ln>
        </p:spPr>
        <p:txBody>
          <a:bodyPr lIns="0" tIns="0" rIns="0" bIns="0"/>
          <a:lstStyle/>
          <a:p>
            <a:endParaRPr lang="zh-CN" altLang="en-US"/>
          </a:p>
        </p:txBody>
      </p:sp>
      <p:cxnSp>
        <p:nvCxnSpPr>
          <p:cNvPr id="2" name="直接连接符 1">
            <a:extLst>
              <a:ext uri="{FF2B5EF4-FFF2-40B4-BE49-F238E27FC236}">
                <a16:creationId xmlns:a16="http://schemas.microsoft.com/office/drawing/2014/main" xmlns="" id="{0A7C1DFC-9E1F-4394-B41F-4E246D7015AB}"/>
              </a:ext>
            </a:extLst>
          </p:cNvPr>
          <p:cNvCxnSpPr>
            <a:cxnSpLocks/>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104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879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AA41F12-E33F-4CB7-BE6E-1E5FDBB420E7}"/>
              </a:ext>
            </a:extLst>
          </p:cNvPr>
          <p:cNvSpPr/>
          <p:nvPr userDrawn="1"/>
        </p:nvSpPr>
        <p:spPr>
          <a:xfrm>
            <a:off x="0" y="-1"/>
            <a:ext cx="12192000" cy="6858001"/>
          </a:xfrm>
          <a:prstGeom prst="rect">
            <a:avLst/>
          </a:prstGeom>
          <a:blipFill dpi="0" rotWithShape="1">
            <a:blip r:embed="rId2" cstate="screen">
              <a:alphaModFix amt="3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xmlns="" id="{148320BE-7496-4060-BCF6-2B4FD69A5F02}"/>
              </a:ext>
            </a:extLst>
          </p:cNvPr>
          <p:cNvPicPr>
            <a:picLocks noChangeAspect="1"/>
          </p:cNvPicPr>
          <p:nvPr userDrawn="1"/>
        </p:nvPicPr>
        <p:blipFill>
          <a:blip r:embed="rId4"/>
          <a:stretch>
            <a:fillRect/>
          </a:stretch>
        </p:blipFill>
        <p:spPr>
          <a:xfrm>
            <a:off x="0" y="1"/>
            <a:ext cx="12192000" cy="6857999"/>
          </a:xfrm>
          <a:prstGeom prst="rect">
            <a:avLst/>
          </a:prstGeom>
          <a:pattFill prst="wdUpDiag">
            <a:fgClr>
              <a:srgbClr val="F7F7F7"/>
            </a:fgClr>
            <a:bgClr>
              <a:schemeClr val="bg1"/>
            </a:bgClr>
          </a:pattFill>
        </p:spPr>
      </p:pic>
      <p:pic>
        <p:nvPicPr>
          <p:cNvPr id="16" name="图片 15">
            <a:extLst>
              <a:ext uri="{FF2B5EF4-FFF2-40B4-BE49-F238E27FC236}">
                <a16:creationId xmlns:a16="http://schemas.microsoft.com/office/drawing/2014/main" xmlns="" id="{22ED8154-71CA-4BBE-8BD3-F81E767847E0}"/>
              </a:ext>
            </a:extLst>
          </p:cNvPr>
          <p:cNvPicPr>
            <a:picLocks noChangeAspect="1"/>
          </p:cNvPicPr>
          <p:nvPr userDrawn="1"/>
        </p:nvPicPr>
        <p:blipFill>
          <a:blip r:embed="rId4"/>
          <a:stretch>
            <a:fillRect/>
          </a:stretch>
        </p:blipFill>
        <p:spPr>
          <a:xfrm>
            <a:off x="0" y="1"/>
            <a:ext cx="12192000" cy="6857999"/>
          </a:xfrm>
          <a:prstGeom prst="rect">
            <a:avLst/>
          </a:prstGeom>
          <a:solidFill>
            <a:schemeClr val="bg1">
              <a:alpha val="50000"/>
            </a:schemeClr>
          </a:solidFill>
        </p:spPr>
      </p:pic>
      <p:sp>
        <p:nvSpPr>
          <p:cNvPr id="10" name="标题 47">
            <a:extLst>
              <a:ext uri="{FF2B5EF4-FFF2-40B4-BE49-F238E27FC236}">
                <a16:creationId xmlns:a16="http://schemas.microsoft.com/office/drawing/2014/main" xmlns="" id="{00A231BB-454C-4CD4-B801-284A8B909759}"/>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dirty="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E6C8691-CEAB-41B5-BE94-898200E1B1B4}"/>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a16="http://schemas.microsoft.com/office/drawing/2014/main" xmlns="" id="{A15E2586-9D0A-43FC-9690-242E72F28627}"/>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a:extLst>
              <a:ext uri="{FF2B5EF4-FFF2-40B4-BE49-F238E27FC236}">
                <a16:creationId xmlns:a16="http://schemas.microsoft.com/office/drawing/2014/main" xmlns="" id="{1874F9E0-7F0F-4117-82F8-AC258D23D322}"/>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C56513FF-0390-4424-935F-6C1A7BE08219}"/>
                </a:ext>
              </a:extLst>
            </p:cNvPr>
            <p:cNvPicPr>
              <a:picLocks/>
            </p:cNvPicPr>
            <p:nvPr userDrawn="1"/>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6CBE70F8-BE39-47F0-AA94-BEEDA0730F4D}"/>
                </a:ext>
              </a:extLst>
            </p:cNvPr>
            <p:cNvPicPr>
              <a:picLocks/>
            </p:cNvPicPr>
            <p:nvPr userDrawn="1"/>
          </p:nvPicPr>
          <p:blipFill>
            <a:blip r:embed="rId6">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17" name="任意多边形: 形状 16">
            <a:extLst>
              <a:ext uri="{FF2B5EF4-FFF2-40B4-BE49-F238E27FC236}">
                <a16:creationId xmlns:a16="http://schemas.microsoft.com/office/drawing/2014/main" xmlns="" id="{4E7CF7F0-E763-4CAF-9E3C-2A3E4F9DB5B8}"/>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页">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F536C58E-C1D7-47EA-BDCA-52C11965B412}"/>
              </a:ext>
            </a:extLst>
          </p:cNvPr>
          <p:cNvGrpSpPr/>
          <p:nvPr userDrawn="1"/>
        </p:nvGrpSpPr>
        <p:grpSpPr>
          <a:xfrm>
            <a:off x="0" y="1"/>
            <a:ext cx="12192000" cy="6857999"/>
            <a:chOff x="152400" y="152401"/>
            <a:chExt cx="12192000" cy="6857999"/>
          </a:xfrm>
        </p:grpSpPr>
        <p:pic>
          <p:nvPicPr>
            <p:cNvPr id="8" name="图片 7">
              <a:extLst>
                <a:ext uri="{FF2B5EF4-FFF2-40B4-BE49-F238E27FC236}">
                  <a16:creationId xmlns:a16="http://schemas.microsoft.com/office/drawing/2014/main" xmlns="" id="{9CE5B71F-999A-4EC2-B300-3B41C6D77F5A}"/>
                </a:ext>
              </a:extLst>
            </p:cNvPr>
            <p:cNvPicPr>
              <a:picLocks noChangeAspect="1"/>
            </p:cNvPicPr>
            <p:nvPr userDrawn="1"/>
          </p:nvPicPr>
          <p:blipFill>
            <a:blip r:embed="rId2"/>
            <a:stretch>
              <a:fillRect/>
            </a:stretch>
          </p:blipFill>
          <p:spPr>
            <a:xfrm>
              <a:off x="152400" y="152401"/>
              <a:ext cx="12192000" cy="6857999"/>
            </a:xfrm>
            <a:prstGeom prst="rect">
              <a:avLst/>
            </a:prstGeom>
            <a:pattFill prst="wdUpDiag">
              <a:fgClr>
                <a:srgbClr val="F7F7F7"/>
              </a:fgClr>
              <a:bgClr>
                <a:schemeClr val="bg1"/>
              </a:bgClr>
            </a:pattFill>
          </p:spPr>
        </p:pic>
        <p:pic>
          <p:nvPicPr>
            <p:cNvPr id="9" name="图片 8">
              <a:extLst>
                <a:ext uri="{FF2B5EF4-FFF2-40B4-BE49-F238E27FC236}">
                  <a16:creationId xmlns:a16="http://schemas.microsoft.com/office/drawing/2014/main" xmlns="" id="{5F830672-5F7F-4D24-B037-7912F7F2B9D6}"/>
                </a:ext>
              </a:extLst>
            </p:cNvPr>
            <p:cNvPicPr>
              <a:picLocks noChangeAspect="1"/>
            </p:cNvPicPr>
            <p:nvPr userDrawn="1"/>
          </p:nvPicPr>
          <p:blipFill>
            <a:blip r:embed="rId2"/>
            <a:stretch>
              <a:fillRect/>
            </a:stretch>
          </p:blipFill>
          <p:spPr>
            <a:xfrm>
              <a:off x="152400" y="152401"/>
              <a:ext cx="12192000" cy="6857999"/>
            </a:xfrm>
            <a:prstGeom prst="rect">
              <a:avLst/>
            </a:prstGeom>
            <a:solidFill>
              <a:schemeClr val="bg1">
                <a:alpha val="50000"/>
              </a:schemeClr>
            </a:solidFill>
          </p:spPr>
        </p:pic>
      </p:grpSp>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图片占位符 5">
            <a:extLst>
              <a:ext uri="{FF2B5EF4-FFF2-40B4-BE49-F238E27FC236}">
                <a16:creationId xmlns:a16="http://schemas.microsoft.com/office/drawing/2014/main" xmlns="" id="{305AEF8C-940A-449F-805D-60616AF7E7C3}"/>
              </a:ext>
            </a:extLst>
          </p:cNvPr>
          <p:cNvSpPr>
            <a:spLocks noGrp="1"/>
          </p:cNvSpPr>
          <p:nvPr>
            <p:ph type="pic" sz="quarter" idx="10"/>
          </p:nvPr>
        </p:nvSpPr>
        <p:spPr>
          <a:xfrm>
            <a:off x="986032" y="1793437"/>
            <a:ext cx="4315285" cy="3659077"/>
          </a:xfrm>
          <a:prstGeom prst="rect">
            <a:avLst/>
          </a:prstGeom>
          <a:solidFill>
            <a:schemeClr val="bg1"/>
          </a:solidFill>
          <a:ln w="12700">
            <a:solidFill>
              <a:schemeClr val="accent1"/>
            </a:solidFill>
            <a:miter lim="800000"/>
          </a:ln>
          <a:effectLst/>
        </p:spPr>
        <p:txBody>
          <a:bodyPr vert="horz" wrap="square" lIns="91440" tIns="180000" rIns="91440" bIns="45720" rtlCol="0" anchor="t" anchorCtr="0">
            <a:noAutofit/>
          </a:bodyPr>
          <a:lstStyle>
            <a:lvl1pPr marL="0" indent="0" algn="ctr">
              <a:buNone/>
              <a:defRPr lang="zh-CN" altLang="en-US" sz="2800"/>
            </a:lvl1pPr>
          </a:lstStyle>
          <a:p>
            <a:pPr lvl="0"/>
            <a:endParaRPr lang="zh-CN" altLang="en-US" dirty="0"/>
          </a:p>
        </p:txBody>
      </p:sp>
      <p:sp>
        <p:nvSpPr>
          <p:cNvPr id="7" name="文本占位符 6">
            <a:extLst>
              <a:ext uri="{FF2B5EF4-FFF2-40B4-BE49-F238E27FC236}">
                <a16:creationId xmlns:a16="http://schemas.microsoft.com/office/drawing/2014/main" xmlns="" id="{9808B99A-1316-4B9A-9A80-81959D44D5BD}"/>
              </a:ext>
            </a:extLst>
          </p:cNvPr>
          <p:cNvSpPr>
            <a:spLocks noGrp="1"/>
          </p:cNvSpPr>
          <p:nvPr>
            <p:ph type="body" sz="quarter" idx="13" hasCustomPrompt="1"/>
          </p:nvPr>
        </p:nvSpPr>
        <p:spPr>
          <a:xfrm>
            <a:off x="5735962" y="1772816"/>
            <a:ext cx="5467026" cy="3777075"/>
          </a:xfrm>
          <a:prstGeom prst="rect">
            <a:avLst/>
          </a:prstGeom>
        </p:spPr>
        <p:txBody>
          <a:bodyPr vert="horz" lIns="0" tIns="0" rIns="0" bIns="0" rtlCol="0">
            <a:noAutofit/>
          </a:bodyPr>
          <a:lstStyle>
            <a:lvl1pPr marL="0" indent="0" algn="just">
              <a:lnSpc>
                <a:spcPct val="130000"/>
              </a:lnSpc>
              <a:buNone/>
              <a:defRPr lang="zh-CN" altLang="en-US" sz="2000" dirty="0" smtClean="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pPr marL="342900" marR="0" lvl="0" indent="-342900" algn="l" defTabSz="914400" rtl="0" eaLnBrk="1" fontAlgn="auto" latinLnBrk="0" hangingPunct="1">
              <a:lnSpc>
                <a:spcPct val="150000"/>
              </a:lnSpc>
              <a:spcBef>
                <a:spcPct val="20000"/>
              </a:spcBef>
              <a:spcAft>
                <a:spcPts val="0"/>
              </a:spcAft>
              <a:buClrTx/>
              <a:buSzTx/>
              <a:buFont typeface="Arial" pitchFamily="34" charset="0"/>
              <a:buNone/>
              <a:tabLst/>
              <a:defRPr/>
            </a:pPr>
            <a:r>
              <a:rPr lang="zh-CN" altLang="en-US" dirty="0"/>
              <a:t>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a:t>
            </a:r>
          </a:p>
        </p:txBody>
      </p:sp>
      <p:cxnSp>
        <p:nvCxnSpPr>
          <p:cNvPr id="12" name="直接连接符 11">
            <a:extLst>
              <a:ext uri="{FF2B5EF4-FFF2-40B4-BE49-F238E27FC236}">
                <a16:creationId xmlns:a16="http://schemas.microsoft.com/office/drawing/2014/main" xmlns="" id="{19AB6239-9D11-435B-8F1C-032F087766FB}"/>
              </a:ext>
            </a:extLst>
          </p:cNvPr>
          <p:cNvCxnSpPr>
            <a:cxnSpLocks/>
          </p:cNvCxnSpPr>
          <p:nvPr userDrawn="1"/>
        </p:nvCxnSpPr>
        <p:spPr>
          <a:xfrm>
            <a:off x="5519936" y="1793438"/>
            <a:ext cx="0" cy="36591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 name="直接连接符 1">
            <a:extLst>
              <a:ext uri="{FF2B5EF4-FFF2-40B4-BE49-F238E27FC236}">
                <a16:creationId xmlns:a16="http://schemas.microsoft.com/office/drawing/2014/main" xmlns="" id="{B34CC5D4-66A1-4A89-AD8F-64832B815DE3}"/>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a:extLst>
              <a:ext uri="{FF2B5EF4-FFF2-40B4-BE49-F238E27FC236}">
                <a16:creationId xmlns:a16="http://schemas.microsoft.com/office/drawing/2014/main" xmlns="" id="{AB15C265-5085-4475-AE63-C4EECEBAC52C}"/>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0" name="任意多边形: 形状 19">
            <a:extLst>
              <a:ext uri="{FF2B5EF4-FFF2-40B4-BE49-F238E27FC236}">
                <a16:creationId xmlns:a16="http://schemas.microsoft.com/office/drawing/2014/main" xmlns="" id="{A343A28F-D30B-431F-9B00-51073EA551C1}"/>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a:extLst>
              <a:ext uri="{FF2B5EF4-FFF2-40B4-BE49-F238E27FC236}">
                <a16:creationId xmlns:a16="http://schemas.microsoft.com/office/drawing/2014/main" xmlns="" id="{263B0DCB-7A49-4B88-8866-F0569EB9AF6C}"/>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8E444D55-15C4-4012-8F87-6E4260DDF70D}"/>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CEFE2B5B-E1F6-4459-9DA8-AD4543C60517}"/>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27" name="任意多边形: 形状 26">
            <a:extLst>
              <a:ext uri="{FF2B5EF4-FFF2-40B4-BE49-F238E27FC236}">
                <a16:creationId xmlns:a16="http://schemas.microsoft.com/office/drawing/2014/main" xmlns="" id="{2900B938-8FE0-4F55-B896-C55DE079846C}"/>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extLst>
      <p:ext uri="{BB962C8B-B14F-4D97-AF65-F5344CB8AC3E}">
        <p14:creationId xmlns:p14="http://schemas.microsoft.com/office/powerpoint/2010/main" val="652279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双图文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E00C93F-BB2A-4296-8D97-761BE2E91628}"/>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6AE9128F-F63B-4CF8-B0A7-F90AE78E39FD}"/>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dirty="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图片占位符 34">
            <a:extLst>
              <a:ext uri="{FF2B5EF4-FFF2-40B4-BE49-F238E27FC236}">
                <a16:creationId xmlns:a16="http://schemas.microsoft.com/office/drawing/2014/main" xmlns="" id="{25E71BAF-70D9-4704-ADAF-9D0C6B6127A1}"/>
              </a:ext>
            </a:extLst>
          </p:cNvPr>
          <p:cNvSpPr>
            <a:spLocks noGrp="1"/>
          </p:cNvSpPr>
          <p:nvPr>
            <p:ph type="pic" sz="quarter" idx="10"/>
          </p:nvPr>
        </p:nvSpPr>
        <p:spPr>
          <a:xfrm>
            <a:off x="986031" y="1466161"/>
            <a:ext cx="5350668" cy="2322865"/>
          </a:xfrm>
          <a:custGeom>
            <a:avLst/>
            <a:gdLst>
              <a:gd name="connsiteX0" fmla="*/ 0 w 5350668"/>
              <a:gd name="connsiteY0" fmla="*/ 0 h 2322865"/>
              <a:gd name="connsiteX1" fmla="*/ 5109967 w 5350668"/>
              <a:gd name="connsiteY1" fmla="*/ 0 h 2322865"/>
              <a:gd name="connsiteX2" fmla="*/ 5109967 w 5350668"/>
              <a:gd name="connsiteY2" fmla="*/ 979819 h 2322865"/>
              <a:gd name="connsiteX3" fmla="*/ 5350668 w 5350668"/>
              <a:gd name="connsiteY3" fmla="*/ 1159925 h 2322865"/>
              <a:gd name="connsiteX4" fmla="*/ 5109967 w 5350668"/>
              <a:gd name="connsiteY4" fmla="*/ 1340032 h 2322865"/>
              <a:gd name="connsiteX5" fmla="*/ 5109967 w 5350668"/>
              <a:gd name="connsiteY5" fmla="*/ 2322865 h 2322865"/>
              <a:gd name="connsiteX6" fmla="*/ 0 w 5350668"/>
              <a:gd name="connsiteY6" fmla="*/ 2322865 h 232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0668" h="2322865">
                <a:moveTo>
                  <a:pt x="0" y="0"/>
                </a:moveTo>
                <a:lnTo>
                  <a:pt x="5109967" y="0"/>
                </a:lnTo>
                <a:lnTo>
                  <a:pt x="5109967" y="979819"/>
                </a:lnTo>
                <a:lnTo>
                  <a:pt x="5350668" y="1159925"/>
                </a:lnTo>
                <a:lnTo>
                  <a:pt x="5109967" y="1340032"/>
                </a:lnTo>
                <a:lnTo>
                  <a:pt x="5109967" y="2322865"/>
                </a:lnTo>
                <a:lnTo>
                  <a:pt x="0" y="2322865"/>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800" dirty="0">
                <a:solidFill>
                  <a:schemeClr val="tx1">
                    <a:lumMod val="75000"/>
                    <a:lumOff val="25000"/>
                  </a:schemeClr>
                </a:solidFill>
                <a:latin typeface="+mn-lt"/>
              </a:defRPr>
            </a:lvl1pPr>
          </a:lstStyle>
          <a:p>
            <a:pPr marL="0" lvl="0" algn="ctr"/>
            <a:endParaRPr lang="zh-CN" altLang="en-US" dirty="0"/>
          </a:p>
        </p:txBody>
      </p:sp>
      <p:sp>
        <p:nvSpPr>
          <p:cNvPr id="37" name="任意多边形: 形状 36">
            <a:extLst>
              <a:ext uri="{FF2B5EF4-FFF2-40B4-BE49-F238E27FC236}">
                <a16:creationId xmlns:a16="http://schemas.microsoft.com/office/drawing/2014/main" xmlns="" id="{4A924C5F-1547-44EF-959D-FCB8298F9BC8}"/>
              </a:ext>
            </a:extLst>
          </p:cNvPr>
          <p:cNvSpPr/>
          <p:nvPr userDrawn="1"/>
        </p:nvSpPr>
        <p:spPr>
          <a:xfrm>
            <a:off x="986034" y="3789027"/>
            <a:ext cx="5108974" cy="2322864"/>
          </a:xfrm>
          <a:custGeom>
            <a:avLst/>
            <a:gdLst>
              <a:gd name="connsiteX0" fmla="*/ 0 w 5108974"/>
              <a:gd name="connsiteY0" fmla="*/ 0 h 2322864"/>
              <a:gd name="connsiteX1" fmla="*/ 5108974 w 5108974"/>
              <a:gd name="connsiteY1" fmla="*/ 0 h 2322864"/>
              <a:gd name="connsiteX2" fmla="*/ 5108974 w 5108974"/>
              <a:gd name="connsiteY2" fmla="*/ 969907 h 2322864"/>
              <a:gd name="connsiteX3" fmla="*/ 4855030 w 5108974"/>
              <a:gd name="connsiteY3" fmla="*/ 1159923 h 2322864"/>
              <a:gd name="connsiteX4" fmla="*/ 5108974 w 5108974"/>
              <a:gd name="connsiteY4" fmla="*/ 1349939 h 2322864"/>
              <a:gd name="connsiteX5" fmla="*/ 5108974 w 5108974"/>
              <a:gd name="connsiteY5" fmla="*/ 2322864 h 2322864"/>
              <a:gd name="connsiteX6" fmla="*/ 0 w 5108974"/>
              <a:gd name="connsiteY6" fmla="*/ 2322864 h 23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974" h="2322864">
                <a:moveTo>
                  <a:pt x="0" y="0"/>
                </a:moveTo>
                <a:lnTo>
                  <a:pt x="5108974" y="0"/>
                </a:lnTo>
                <a:lnTo>
                  <a:pt x="5108974" y="969907"/>
                </a:lnTo>
                <a:lnTo>
                  <a:pt x="4855030" y="1159923"/>
                </a:lnTo>
                <a:lnTo>
                  <a:pt x="5108974" y="1349939"/>
                </a:lnTo>
                <a:lnTo>
                  <a:pt x="5108974" y="2322864"/>
                </a:lnTo>
                <a:lnTo>
                  <a:pt x="0" y="232286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2" name="直接连接符 1">
            <a:extLst>
              <a:ext uri="{FF2B5EF4-FFF2-40B4-BE49-F238E27FC236}">
                <a16:creationId xmlns:a16="http://schemas.microsoft.com/office/drawing/2014/main" xmlns="" id="{B34CC5D4-66A1-4A89-AD8F-64832B815DE3}"/>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a:extLst>
              <a:ext uri="{FF2B5EF4-FFF2-40B4-BE49-F238E27FC236}">
                <a16:creationId xmlns:a16="http://schemas.microsoft.com/office/drawing/2014/main" xmlns="" id="{AB15C265-5085-4475-AE63-C4EECEBAC52C}"/>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0" name="任意多边形: 形状 19">
            <a:extLst>
              <a:ext uri="{FF2B5EF4-FFF2-40B4-BE49-F238E27FC236}">
                <a16:creationId xmlns:a16="http://schemas.microsoft.com/office/drawing/2014/main" xmlns="" id="{A343A28F-D30B-431F-9B00-51073EA551C1}"/>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a:extLst>
              <a:ext uri="{FF2B5EF4-FFF2-40B4-BE49-F238E27FC236}">
                <a16:creationId xmlns:a16="http://schemas.microsoft.com/office/drawing/2014/main" xmlns="" id="{263B0DCB-7A49-4B88-8866-F0569EB9AF6C}"/>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8E444D55-15C4-4012-8F87-6E4260DDF70D}"/>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CEFE2B5B-E1F6-4459-9DA8-AD4543C60517}"/>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27" name="任意多边形: 形状 26">
            <a:extLst>
              <a:ext uri="{FF2B5EF4-FFF2-40B4-BE49-F238E27FC236}">
                <a16:creationId xmlns:a16="http://schemas.microsoft.com/office/drawing/2014/main" xmlns="" id="{2900B938-8FE0-4F55-B896-C55DE079846C}"/>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8" name="图片占位符 37">
            <a:extLst>
              <a:ext uri="{FF2B5EF4-FFF2-40B4-BE49-F238E27FC236}">
                <a16:creationId xmlns:a16="http://schemas.microsoft.com/office/drawing/2014/main" xmlns="" id="{E7323698-8293-4F3C-B6A6-7D032DF7DE76}"/>
              </a:ext>
            </a:extLst>
          </p:cNvPr>
          <p:cNvSpPr>
            <a:spLocks noGrp="1"/>
          </p:cNvSpPr>
          <p:nvPr>
            <p:ph type="pic" sz="quarter" idx="11"/>
          </p:nvPr>
        </p:nvSpPr>
        <p:spPr>
          <a:xfrm>
            <a:off x="5841063" y="3789026"/>
            <a:ext cx="5365896" cy="2322865"/>
          </a:xfrm>
          <a:custGeom>
            <a:avLst/>
            <a:gdLst>
              <a:gd name="connsiteX0" fmla="*/ 255929 w 5365896"/>
              <a:gd name="connsiteY0" fmla="*/ 0 h 2322865"/>
              <a:gd name="connsiteX1" fmla="*/ 5365896 w 5365896"/>
              <a:gd name="connsiteY1" fmla="*/ 0 h 2322865"/>
              <a:gd name="connsiteX2" fmla="*/ 5365896 w 5365896"/>
              <a:gd name="connsiteY2" fmla="*/ 2322865 h 2322865"/>
              <a:gd name="connsiteX3" fmla="*/ 255929 w 5365896"/>
              <a:gd name="connsiteY3" fmla="*/ 2322865 h 2322865"/>
              <a:gd name="connsiteX4" fmla="*/ 255929 w 5365896"/>
              <a:gd name="connsiteY4" fmla="*/ 1351425 h 2322865"/>
              <a:gd name="connsiteX5" fmla="*/ 0 w 5365896"/>
              <a:gd name="connsiteY5" fmla="*/ 1159924 h 2322865"/>
              <a:gd name="connsiteX6" fmla="*/ 255929 w 5365896"/>
              <a:gd name="connsiteY6" fmla="*/ 968423 h 232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896" h="2322865">
                <a:moveTo>
                  <a:pt x="255929" y="0"/>
                </a:moveTo>
                <a:lnTo>
                  <a:pt x="5365896" y="0"/>
                </a:lnTo>
                <a:lnTo>
                  <a:pt x="5365896" y="2322865"/>
                </a:lnTo>
                <a:lnTo>
                  <a:pt x="255929" y="2322865"/>
                </a:lnTo>
                <a:lnTo>
                  <a:pt x="255929" y="1351425"/>
                </a:lnTo>
                <a:lnTo>
                  <a:pt x="0" y="1159924"/>
                </a:lnTo>
                <a:lnTo>
                  <a:pt x="255929" y="96842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800" dirty="0">
                <a:solidFill>
                  <a:schemeClr val="tx1">
                    <a:lumMod val="75000"/>
                    <a:lumOff val="25000"/>
                  </a:schemeClr>
                </a:solidFill>
              </a:defRPr>
            </a:lvl1pPr>
          </a:lstStyle>
          <a:p>
            <a:pPr marL="342900" lvl="0" indent="-342900" algn="ctr"/>
            <a:endParaRPr lang="zh-CN" altLang="en-US" dirty="0"/>
          </a:p>
        </p:txBody>
      </p:sp>
      <p:sp>
        <p:nvSpPr>
          <p:cNvPr id="36" name="任意多边形: 形状 35">
            <a:extLst>
              <a:ext uri="{FF2B5EF4-FFF2-40B4-BE49-F238E27FC236}">
                <a16:creationId xmlns:a16="http://schemas.microsoft.com/office/drawing/2014/main" xmlns="" id="{2B8A7DB9-7C3B-4604-93C6-DDA25A23D094}"/>
              </a:ext>
            </a:extLst>
          </p:cNvPr>
          <p:cNvSpPr/>
          <p:nvPr userDrawn="1"/>
        </p:nvSpPr>
        <p:spPr>
          <a:xfrm>
            <a:off x="6096000" y="1466161"/>
            <a:ext cx="5108974" cy="2322864"/>
          </a:xfrm>
          <a:custGeom>
            <a:avLst/>
            <a:gdLst>
              <a:gd name="connsiteX0" fmla="*/ 0 w 5108974"/>
              <a:gd name="connsiteY0" fmla="*/ 0 h 2322864"/>
              <a:gd name="connsiteX1" fmla="*/ 5108974 w 5108974"/>
              <a:gd name="connsiteY1" fmla="*/ 0 h 2322864"/>
              <a:gd name="connsiteX2" fmla="*/ 5108974 w 5108974"/>
              <a:gd name="connsiteY2" fmla="*/ 2322864 h 2322864"/>
              <a:gd name="connsiteX3" fmla="*/ 0 w 5108974"/>
              <a:gd name="connsiteY3" fmla="*/ 2322864 h 2322864"/>
              <a:gd name="connsiteX4" fmla="*/ 0 w 5108974"/>
              <a:gd name="connsiteY4" fmla="*/ 1334704 h 2322864"/>
              <a:gd name="connsiteX5" fmla="*/ 233581 w 5108974"/>
              <a:gd name="connsiteY5" fmla="*/ 1159925 h 2322864"/>
              <a:gd name="connsiteX6" fmla="*/ 0 w 5108974"/>
              <a:gd name="connsiteY6" fmla="*/ 985146 h 23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974" h="2322864">
                <a:moveTo>
                  <a:pt x="0" y="0"/>
                </a:moveTo>
                <a:lnTo>
                  <a:pt x="5108974" y="0"/>
                </a:lnTo>
                <a:lnTo>
                  <a:pt x="5108974" y="2322864"/>
                </a:lnTo>
                <a:lnTo>
                  <a:pt x="0" y="2322864"/>
                </a:lnTo>
                <a:lnTo>
                  <a:pt x="0" y="1334704"/>
                </a:lnTo>
                <a:lnTo>
                  <a:pt x="233581" y="1159925"/>
                </a:lnTo>
                <a:lnTo>
                  <a:pt x="0" y="985146"/>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2406401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多图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E00C93F-BB2A-4296-8D97-761BE2E91628}"/>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a:extLst>
              <a:ext uri="{FF2B5EF4-FFF2-40B4-BE49-F238E27FC236}">
                <a16:creationId xmlns:a16="http://schemas.microsoft.com/office/drawing/2014/main" xmlns="" id="{6AE9128F-F63B-4CF8-B0A7-F90AE78E39FD}"/>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直接连接符 1">
            <a:extLst>
              <a:ext uri="{FF2B5EF4-FFF2-40B4-BE49-F238E27FC236}">
                <a16:creationId xmlns:a16="http://schemas.microsoft.com/office/drawing/2014/main" xmlns="" id="{B34CC5D4-66A1-4A89-AD8F-64832B815DE3}"/>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a:extLst>
              <a:ext uri="{FF2B5EF4-FFF2-40B4-BE49-F238E27FC236}">
                <a16:creationId xmlns:a16="http://schemas.microsoft.com/office/drawing/2014/main" xmlns="" id="{AB15C265-5085-4475-AE63-C4EECEBAC52C}"/>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0" name="任意多边形: 形状 19">
            <a:extLst>
              <a:ext uri="{FF2B5EF4-FFF2-40B4-BE49-F238E27FC236}">
                <a16:creationId xmlns:a16="http://schemas.microsoft.com/office/drawing/2014/main" xmlns="" id="{A343A28F-D30B-431F-9B00-51073EA551C1}"/>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a:extLst>
              <a:ext uri="{FF2B5EF4-FFF2-40B4-BE49-F238E27FC236}">
                <a16:creationId xmlns:a16="http://schemas.microsoft.com/office/drawing/2014/main" xmlns="" id="{263B0DCB-7A49-4B88-8866-F0569EB9AF6C}"/>
              </a:ext>
            </a:extLst>
          </p:cNvPr>
          <p:cNvGrpSpPr/>
          <p:nvPr userDrawn="1"/>
        </p:nvGrpSpPr>
        <p:grpSpPr>
          <a:xfrm>
            <a:off x="9913739" y="285047"/>
            <a:ext cx="1721389" cy="383935"/>
            <a:chOff x="9913739" y="292190"/>
            <a:chExt cx="1721389" cy="383935"/>
          </a:xfrm>
        </p:grpSpPr>
        <p:pic>
          <p:nvPicPr>
            <p:cNvPr id="25" name="图片 24">
              <a:extLst>
                <a:ext uri="{FF2B5EF4-FFF2-40B4-BE49-F238E27FC236}">
                  <a16:creationId xmlns:a16="http://schemas.microsoft.com/office/drawing/2014/main" xmlns="" id="{8E444D55-15C4-4012-8F87-6E4260DDF70D}"/>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6" name="图片 25" descr="图片包含 游戏机&#10;&#10;描述已自动生成">
              <a:extLst>
                <a:ext uri="{FF2B5EF4-FFF2-40B4-BE49-F238E27FC236}">
                  <a16:creationId xmlns:a16="http://schemas.microsoft.com/office/drawing/2014/main" xmlns="" id="{CEFE2B5B-E1F6-4459-9DA8-AD4543C60517}"/>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27" name="任意多边形: 形状 26">
            <a:extLst>
              <a:ext uri="{FF2B5EF4-FFF2-40B4-BE49-F238E27FC236}">
                <a16:creationId xmlns:a16="http://schemas.microsoft.com/office/drawing/2014/main" xmlns="" id="{2900B938-8FE0-4F55-B896-C55DE079846C}"/>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48" name="图片占位符 47">
            <a:extLst>
              <a:ext uri="{FF2B5EF4-FFF2-40B4-BE49-F238E27FC236}">
                <a16:creationId xmlns:a16="http://schemas.microsoft.com/office/drawing/2014/main" xmlns="" id="{35F9777E-265D-4BA7-B26B-14EBBCAD71C9}"/>
              </a:ext>
            </a:extLst>
          </p:cNvPr>
          <p:cNvSpPr>
            <a:spLocks noGrp="1"/>
          </p:cNvSpPr>
          <p:nvPr>
            <p:ph type="pic" sz="quarter" idx="12"/>
          </p:nvPr>
        </p:nvSpPr>
        <p:spPr>
          <a:xfrm>
            <a:off x="98603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47" name="任意多边形: 形状 46">
            <a:extLst>
              <a:ext uri="{FF2B5EF4-FFF2-40B4-BE49-F238E27FC236}">
                <a16:creationId xmlns:a16="http://schemas.microsoft.com/office/drawing/2014/main" xmlns="" id="{0983F975-4295-4C47-8A3C-5A1EB04FD5D4}"/>
              </a:ext>
            </a:extLst>
          </p:cNvPr>
          <p:cNvSpPr/>
          <p:nvPr userDrawn="1"/>
        </p:nvSpPr>
        <p:spPr>
          <a:xfrm>
            <a:off x="98603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9" name="图片占位符 48">
            <a:extLst>
              <a:ext uri="{FF2B5EF4-FFF2-40B4-BE49-F238E27FC236}">
                <a16:creationId xmlns:a16="http://schemas.microsoft.com/office/drawing/2014/main" xmlns="" id="{159AC7A5-7432-4152-AA47-BC05BFD1E581}"/>
              </a:ext>
            </a:extLst>
          </p:cNvPr>
          <p:cNvSpPr>
            <a:spLocks noGrp="1"/>
          </p:cNvSpPr>
          <p:nvPr>
            <p:ph type="pic" sz="quarter" idx="13"/>
          </p:nvPr>
        </p:nvSpPr>
        <p:spPr>
          <a:xfrm>
            <a:off x="354409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0" name="任意多边形: 形状 49">
            <a:extLst>
              <a:ext uri="{FF2B5EF4-FFF2-40B4-BE49-F238E27FC236}">
                <a16:creationId xmlns:a16="http://schemas.microsoft.com/office/drawing/2014/main" xmlns="" id="{ED52AEA3-7408-419A-BB9F-CB81ED42E1D4}"/>
              </a:ext>
            </a:extLst>
          </p:cNvPr>
          <p:cNvSpPr/>
          <p:nvPr userDrawn="1"/>
        </p:nvSpPr>
        <p:spPr>
          <a:xfrm>
            <a:off x="354409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 name="图片占位符 50">
            <a:extLst>
              <a:ext uri="{FF2B5EF4-FFF2-40B4-BE49-F238E27FC236}">
                <a16:creationId xmlns:a16="http://schemas.microsoft.com/office/drawing/2014/main" xmlns="" id="{A3CC3CE9-D2A5-4EBE-AE50-420F25ADBBF5}"/>
              </a:ext>
            </a:extLst>
          </p:cNvPr>
          <p:cNvSpPr>
            <a:spLocks noGrp="1"/>
          </p:cNvSpPr>
          <p:nvPr>
            <p:ph type="pic" sz="quarter" idx="14"/>
          </p:nvPr>
        </p:nvSpPr>
        <p:spPr>
          <a:xfrm>
            <a:off x="610215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2" name="任意多边形: 形状 51">
            <a:extLst>
              <a:ext uri="{FF2B5EF4-FFF2-40B4-BE49-F238E27FC236}">
                <a16:creationId xmlns:a16="http://schemas.microsoft.com/office/drawing/2014/main" xmlns="" id="{832BFE79-9533-4182-AB28-24E56A61C57C}"/>
              </a:ext>
            </a:extLst>
          </p:cNvPr>
          <p:cNvSpPr/>
          <p:nvPr userDrawn="1"/>
        </p:nvSpPr>
        <p:spPr>
          <a:xfrm>
            <a:off x="610215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3" name="图片占位符 52">
            <a:extLst>
              <a:ext uri="{FF2B5EF4-FFF2-40B4-BE49-F238E27FC236}">
                <a16:creationId xmlns:a16="http://schemas.microsoft.com/office/drawing/2014/main" xmlns="" id="{DDAF4F6D-A8D8-44C1-BAC9-1E880F57EF23}"/>
              </a:ext>
            </a:extLst>
          </p:cNvPr>
          <p:cNvSpPr>
            <a:spLocks noGrp="1"/>
          </p:cNvSpPr>
          <p:nvPr>
            <p:ph type="pic" sz="quarter" idx="15"/>
          </p:nvPr>
        </p:nvSpPr>
        <p:spPr>
          <a:xfrm>
            <a:off x="866021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4" name="任意多边形: 形状 53">
            <a:extLst>
              <a:ext uri="{FF2B5EF4-FFF2-40B4-BE49-F238E27FC236}">
                <a16:creationId xmlns:a16="http://schemas.microsoft.com/office/drawing/2014/main" xmlns="" id="{1C4824EE-A385-471F-8799-D8EF31058524}"/>
              </a:ext>
            </a:extLst>
          </p:cNvPr>
          <p:cNvSpPr/>
          <p:nvPr userDrawn="1"/>
        </p:nvSpPr>
        <p:spPr>
          <a:xfrm>
            <a:off x="866021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978906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图文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8868C32-6BEF-4D50-B20A-0DB98FD03A32}"/>
              </a:ext>
            </a:extLst>
          </p:cNvPr>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6" name="图片 5">
            <a:extLst>
              <a:ext uri="{FF2B5EF4-FFF2-40B4-BE49-F238E27FC236}">
                <a16:creationId xmlns:a16="http://schemas.microsoft.com/office/drawing/2014/main" xmlns="" id="{2540FAFC-A404-44C8-9A3D-13CA8E784AAA}"/>
              </a:ext>
            </a:extLst>
          </p:cNvPr>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a:extLst>
              <a:ext uri="{FF2B5EF4-FFF2-40B4-BE49-F238E27FC236}">
                <a16:creationId xmlns:a16="http://schemas.microsoft.com/office/drawing/2014/main" xmlns="" id="{E74017CE-18EC-4DFD-BB05-6295DCBB639D}"/>
              </a:ext>
            </a:extLst>
          </p:cNvPr>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a:extLst>
              <a:ext uri="{FF2B5EF4-FFF2-40B4-BE49-F238E27FC236}">
                <a16:creationId xmlns:a16="http://schemas.microsoft.com/office/drawing/2014/main" xmlns="" id="{A92CAABD-ECB9-4A70-AE27-26C995AFBE34}"/>
              </a:ext>
            </a:extLst>
          </p:cNvPr>
          <p:cNvCxnSpPr>
            <a:cxnSpLocks/>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图片占位符 64">
            <a:extLst>
              <a:ext uri="{FF2B5EF4-FFF2-40B4-BE49-F238E27FC236}">
                <a16:creationId xmlns:a16="http://schemas.microsoft.com/office/drawing/2014/main" xmlns="" id="{91DA7C9E-C842-43DF-B9F2-1039DC7939F1}"/>
              </a:ext>
            </a:extLst>
          </p:cNvPr>
          <p:cNvSpPr>
            <a:spLocks noGrp="1"/>
          </p:cNvSpPr>
          <p:nvPr>
            <p:ph type="pic" sz="quarter" idx="13"/>
          </p:nvPr>
        </p:nvSpPr>
        <p:spPr>
          <a:xfrm>
            <a:off x="1334478" y="1669004"/>
            <a:ext cx="2025218" cy="2722031"/>
          </a:xfrm>
          <a:prstGeom prst="rect">
            <a:avLst/>
          </a:prstGeom>
          <a:solidFill>
            <a:schemeClr val="bg1"/>
          </a:solidFill>
          <a:ln w="12700">
            <a:solidFill>
              <a:schemeClr val="accent1"/>
            </a:solidFill>
            <a:miter lim="800000"/>
          </a:ln>
          <a:effectLst/>
        </p:spPr>
        <p:txBody>
          <a:bodyPr wrap="square" lIns="540000" tIns="180000" rIns="540000" anchor="t" anchorCtr="0">
            <a:noAutofit/>
          </a:bodyPr>
          <a:lstStyle>
            <a:lvl1pPr marL="0" indent="0" algn="ctr">
              <a:buFont typeface="Arial" panose="020B0604020202020204" pitchFamily="34" charset="0"/>
              <a:buNone/>
              <a:defRPr lang="zh-CN" altLang="en-US" sz="1800"/>
            </a:lvl1pPr>
          </a:lstStyle>
          <a:p>
            <a:pPr lvl="0"/>
            <a:endParaRPr lang="zh-CN" altLang="en-US" dirty="0"/>
          </a:p>
        </p:txBody>
      </p:sp>
      <p:cxnSp>
        <p:nvCxnSpPr>
          <p:cNvPr id="4" name="直接连接符 3">
            <a:extLst>
              <a:ext uri="{FF2B5EF4-FFF2-40B4-BE49-F238E27FC236}">
                <a16:creationId xmlns:a16="http://schemas.microsoft.com/office/drawing/2014/main" xmlns="" id="{0B9CB0E5-D8B8-461F-AAD7-812F70CEF5E3}"/>
              </a:ext>
            </a:extLst>
          </p:cNvPr>
          <p:cNvCxnSpPr>
            <a:cxnSpLocks/>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标题 47">
            <a:extLst>
              <a:ext uri="{FF2B5EF4-FFF2-40B4-BE49-F238E27FC236}">
                <a16:creationId xmlns:a16="http://schemas.microsoft.com/office/drawing/2014/main" xmlns="" id="{8B951742-F40C-4D2E-81E4-1D11D5A62612}"/>
              </a:ext>
            </a:extLst>
          </p:cNvPr>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p>
        </p:txBody>
      </p:sp>
      <p:sp>
        <p:nvSpPr>
          <p:cNvPr id="22" name="任意多边形: 形状 21">
            <a:extLst>
              <a:ext uri="{FF2B5EF4-FFF2-40B4-BE49-F238E27FC236}">
                <a16:creationId xmlns:a16="http://schemas.microsoft.com/office/drawing/2014/main" xmlns="" id="{37A1796A-73CC-4B8E-A95A-765B91936F6A}"/>
              </a:ext>
            </a:extLst>
          </p:cNvPr>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5" name="组合 24">
            <a:extLst>
              <a:ext uri="{FF2B5EF4-FFF2-40B4-BE49-F238E27FC236}">
                <a16:creationId xmlns:a16="http://schemas.microsoft.com/office/drawing/2014/main" xmlns="" id="{B050D44F-9A15-4B17-8F43-86B7A08DC9C2}"/>
              </a:ext>
            </a:extLst>
          </p:cNvPr>
          <p:cNvGrpSpPr/>
          <p:nvPr userDrawn="1"/>
        </p:nvGrpSpPr>
        <p:grpSpPr>
          <a:xfrm>
            <a:off x="9913739" y="285047"/>
            <a:ext cx="1721389" cy="383935"/>
            <a:chOff x="9913739" y="292190"/>
            <a:chExt cx="1721389" cy="383935"/>
          </a:xfrm>
        </p:grpSpPr>
        <p:pic>
          <p:nvPicPr>
            <p:cNvPr id="26" name="图片 25">
              <a:extLst>
                <a:ext uri="{FF2B5EF4-FFF2-40B4-BE49-F238E27FC236}">
                  <a16:creationId xmlns:a16="http://schemas.microsoft.com/office/drawing/2014/main" xmlns="" id="{6993C9D7-804D-4C2D-BA32-85DC3BD2A3AB}"/>
                </a:ext>
              </a:extLst>
            </p:cNvPr>
            <p:cNvPicPr>
              <a:picLocks/>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248900" y="292190"/>
              <a:ext cx="1386228" cy="383935"/>
            </a:xfrm>
            <a:prstGeom prst="rect">
              <a:avLst/>
            </a:prstGeom>
          </p:spPr>
        </p:pic>
        <p:pic>
          <p:nvPicPr>
            <p:cNvPr id="27" name="图片 26" descr="图片包含 游戏机&#10;&#10;描述已自动生成">
              <a:extLst>
                <a:ext uri="{FF2B5EF4-FFF2-40B4-BE49-F238E27FC236}">
                  <a16:creationId xmlns:a16="http://schemas.microsoft.com/office/drawing/2014/main" xmlns="" id="{133332FB-FFC9-4A49-80B0-B165C4E46EF6}"/>
                </a:ext>
              </a:extLst>
            </p:cNvPr>
            <p:cNvPicPr>
              <a:picLocks/>
            </p:cNvPicPr>
            <p:nvPr userDrawn="1"/>
          </p:nvPicPr>
          <p:blipFill>
            <a:blip r:embed="rId4">
              <a:extLst>
                <a:ext uri="{28A0092B-C50C-407E-A947-70E740481C1C}">
                  <a14:useLocalDpi xmlns:a14="http://schemas.microsoft.com/office/drawing/2010/main"/>
                </a:ext>
              </a:extLst>
            </a:blip>
            <a:stretch>
              <a:fillRect/>
            </a:stretch>
          </p:blipFill>
          <p:spPr>
            <a:xfrm>
              <a:off x="9913739" y="312033"/>
              <a:ext cx="351582" cy="352465"/>
            </a:xfrm>
            <a:prstGeom prst="rect">
              <a:avLst/>
            </a:prstGeom>
          </p:spPr>
        </p:pic>
      </p:grpSp>
      <p:sp>
        <p:nvSpPr>
          <p:cNvPr id="28" name="任意多边形: 形状 27">
            <a:extLst>
              <a:ext uri="{FF2B5EF4-FFF2-40B4-BE49-F238E27FC236}">
                <a16:creationId xmlns:a16="http://schemas.microsoft.com/office/drawing/2014/main" xmlns="" id="{EE55DF3D-EC4F-43CF-90BF-876C28856786}"/>
              </a:ext>
            </a:extLst>
          </p:cNvPr>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grpSp>
        <p:nvGrpSpPr>
          <p:cNvPr id="8" name="组合 7">
            <a:extLst>
              <a:ext uri="{FF2B5EF4-FFF2-40B4-BE49-F238E27FC236}">
                <a16:creationId xmlns:a16="http://schemas.microsoft.com/office/drawing/2014/main" xmlns="" id="{9F266A27-093B-42EB-A15A-F6F03649C303}"/>
              </a:ext>
            </a:extLst>
          </p:cNvPr>
          <p:cNvGrpSpPr/>
          <p:nvPr userDrawn="1"/>
        </p:nvGrpSpPr>
        <p:grpSpPr>
          <a:xfrm>
            <a:off x="0" y="4575705"/>
            <a:ext cx="12192000" cy="1375032"/>
            <a:chOff x="0" y="2060848"/>
            <a:chExt cx="12192000" cy="3042475"/>
          </a:xfrm>
        </p:grpSpPr>
        <p:sp>
          <p:nvSpPr>
            <p:cNvPr id="30" name="玻璃底">
              <a:extLst>
                <a:ext uri="{FF2B5EF4-FFF2-40B4-BE49-F238E27FC236}">
                  <a16:creationId xmlns:a16="http://schemas.microsoft.com/office/drawing/2014/main" xmlns="" id="{94896EC2-5C13-45C1-8622-9FB7B58A44E7}"/>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玻璃线1">
              <a:extLst>
                <a:ext uri="{FF2B5EF4-FFF2-40B4-BE49-F238E27FC236}">
                  <a16:creationId xmlns:a16="http://schemas.microsoft.com/office/drawing/2014/main" xmlns="" id="{930EF1B8-C7BA-4509-A370-5B37A1DA84CD}"/>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玻璃线2">
              <a:extLst>
                <a:ext uri="{FF2B5EF4-FFF2-40B4-BE49-F238E27FC236}">
                  <a16:creationId xmlns:a16="http://schemas.microsoft.com/office/drawing/2014/main" xmlns="" id="{0F3558BE-D592-4FA1-9E1D-9B7C1A362E49}"/>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1961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theme" Target="../theme/theme2.xml"/><Relationship Id="rId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53491ED0-1CC5-4B6D-9688-C8BBD38739AE}"/>
              </a:ext>
            </a:extLst>
          </p:cNvPr>
          <p:cNvSpPr/>
          <p:nvPr userDrawn="1"/>
        </p:nvSpPr>
        <p:spPr>
          <a:xfrm>
            <a:off x="0" y="-1"/>
            <a:ext cx="12192000" cy="6858001"/>
          </a:xfrm>
          <a:prstGeom prst="rect">
            <a:avLst/>
          </a:prstGeom>
          <a:blipFill dpi="0" rotWithShape="1">
            <a:blip r:embed="rId22" cstate="screen">
              <a:alphaModFix amt="3000"/>
              <a:extLst>
                <a:ext uri="{BEBA8EAE-BF5A-486C-A8C5-ECC9F3942E4B}">
                  <a14:imgProps xmlns:a14="http://schemas.microsoft.com/office/drawing/2010/main">
                    <a14:imgLayer r:embed="rId23">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占位符 1"/>
          <p:cNvSpPr>
            <a:spLocks noGrp="1"/>
          </p:cNvSpPr>
          <p:nvPr>
            <p:ph type="title"/>
          </p:nvPr>
        </p:nvSpPr>
        <p:spPr>
          <a:xfrm>
            <a:off x="571500" y="274638"/>
            <a:ext cx="11036300" cy="411162"/>
          </a:xfrm>
          <a:prstGeom prst="rect">
            <a:avLst/>
          </a:prstGeom>
        </p:spPr>
        <p:txBody>
          <a:bodyPr vert="horz" lIns="91440" tIns="45720" rIns="91440" bIns="45720" rtlCol="0" anchor="ctr">
            <a:noAutofit/>
          </a:bodyPr>
          <a:lstStyle/>
          <a:p>
            <a:r>
              <a:rPr lang="zh-CN" altLang="en-US" dirty="0"/>
              <a:t>单击此处编辑母版标题样式</a:t>
            </a:r>
          </a:p>
        </p:txBody>
      </p:sp>
    </p:spTree>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2" r:id="rId5"/>
    <p:sldLayoutId id="2147483673" r:id="rId6"/>
    <p:sldLayoutId id="2147483686" r:id="rId7"/>
    <p:sldLayoutId id="2147483687" r:id="rId8"/>
    <p:sldLayoutId id="2147483737" r:id="rId9"/>
    <p:sldLayoutId id="2147483674" r:id="rId10"/>
    <p:sldLayoutId id="2147483738" r:id="rId11"/>
    <p:sldLayoutId id="2147483675" r:id="rId12"/>
    <p:sldLayoutId id="2147483739" r:id="rId13"/>
    <p:sldLayoutId id="2147483683" r:id="rId14"/>
    <p:sldLayoutId id="2147483685" r:id="rId15"/>
    <p:sldLayoutId id="2147483684" r:id="rId16"/>
    <p:sldLayoutId id="2147483682" r:id="rId17"/>
    <p:sldLayoutId id="2147483655" r:id="rId18"/>
    <p:sldLayoutId id="2147483688" r:id="rId19"/>
    <p:sldLayoutId id="2147483689" r:id="rId20"/>
  </p:sldLayoutIdLst>
  <p:txStyles>
    <p:titleStyle>
      <a:lvl1pPr algn="l" defTabSz="914400" rtl="0" eaLnBrk="1" latinLnBrk="0" hangingPunct="1">
        <a:spcBef>
          <a:spcPct val="0"/>
        </a:spcBef>
        <a:buNone/>
        <a:defRPr sz="3200" kern="1200">
          <a:solidFill>
            <a:schemeClr val="tx1"/>
          </a:solidFill>
          <a:latin typeface="阿里巴巴普惠体 Heavy" panose="00020600040101010101" pitchFamily="18" charset="-122"/>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阿里巴巴普惠体 Heavy" panose="00020600040101010101" pitchFamily="18" charset="-122"/>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60" userDrawn="1">
          <p15:clr>
            <a:srgbClr val="F26B43"/>
          </p15:clr>
        </p15:guide>
        <p15:guide id="2" pos="7312" userDrawn="1">
          <p15:clr>
            <a:srgbClr val="F26B43"/>
          </p15:clr>
        </p15:guide>
        <p15:guide id="3" orient="horz" pos="432" userDrawn="1">
          <p15:clr>
            <a:srgbClr val="F26B43"/>
          </p15:clr>
        </p15:guide>
        <p15:guide id="4" orient="horz" pos="472" userDrawn="1">
          <p15:clr>
            <a:srgbClr val="F26B43"/>
          </p15:clr>
        </p15:guide>
        <p15:guide id="5" orient="horz" pos="4104" userDrawn="1">
          <p15:clr>
            <a:srgbClr val="F26B43"/>
          </p15:clr>
        </p15:guide>
        <p15:guide id="6" orient="horz" pos="405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33668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5" r:id="rId3"/>
    <p:sldLayoutId id="214748373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5/8/2020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02139941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3" r:id="rId7"/>
    <p:sldLayoutId id="2147483724" r:id="rId8"/>
    <p:sldLayoutId id="2147483725" r:id="rId9"/>
    <p:sldLayoutId id="2147483726" r:id="rId10"/>
    <p:sldLayoutId id="2147483727" r:id="rId11"/>
    <p:sldLayoutId id="2147483728" r:id="rId12"/>
    <p:sldLayoutId id="2147483729" r:id="rId13"/>
    <p:sldLayoutId id="2147483677" r:id="rId14"/>
    <p:sldLayoutId id="2147483678" r:id="rId15"/>
    <p:sldLayoutId id="2147483679" r:id="rId16"/>
    <p:sldLayoutId id="2147483740" r:id="rId17"/>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2.xml"/><Relationship Id="rId1" Type="http://schemas.openxmlformats.org/officeDocument/2006/relationships/themeOverride" Target="../theme/themeOverride8.xml"/><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3.xml"/><Relationship Id="rId1" Type="http://schemas.openxmlformats.org/officeDocument/2006/relationships/themeOverride" Target="../theme/themeOverride9.xml"/><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hemeOverride" Target="../theme/themeOverride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hemeOverride" Target="../theme/themeOverr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4.xml"/><Relationship Id="rId1" Type="http://schemas.openxmlformats.org/officeDocument/2006/relationships/themeOverride" Target="../theme/themeOverride12.xml"/><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hemeOverride" Target="../theme/themeOverride13.xml"/><Relationship Id="rId4"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themeOverride" Target="../theme/themeOverride14.xml"/><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hemeOverride" Target="../theme/themeOverride15.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hemeOverride" Target="../theme/themeOverride16.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hemeOverride" Target="../theme/themeOverride17.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hemeOverride" Target="../theme/themeOverride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hemeOverride" Target="../theme/themeOverride19.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1.xml"/><Relationship Id="rId7" Type="http://schemas.openxmlformats.org/officeDocument/2006/relationships/diagramColors" Target="../diagrams/colors1.xml"/><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2.xml"/><Relationship Id="rId7" Type="http://schemas.openxmlformats.org/officeDocument/2006/relationships/diagramColors" Target="../diagrams/colors2.xml"/><Relationship Id="rId2" Type="http://schemas.openxmlformats.org/officeDocument/2006/relationships/slideLayout" Target="../slideLayouts/slideLayout5.xml"/><Relationship Id="rId1" Type="http://schemas.openxmlformats.org/officeDocument/2006/relationships/themeOverride" Target="../theme/themeOverride2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hemeOverride" Target="../theme/themeOverride1.xml"/><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xml"/><Relationship Id="rId1" Type="http://schemas.openxmlformats.org/officeDocument/2006/relationships/themeOverride" Target="../theme/themeOverride21.xml"/><Relationship Id="rId4"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xml"/><Relationship Id="rId1" Type="http://schemas.openxmlformats.org/officeDocument/2006/relationships/themeOverride" Target="../theme/themeOverride22.xml"/><Relationship Id="rId5" Type="http://schemas.openxmlformats.org/officeDocument/2006/relationships/image" Target="../media/image13.jpg"/><Relationship Id="rId4"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1.xml"/><Relationship Id="rId1" Type="http://schemas.openxmlformats.org/officeDocument/2006/relationships/themeOverride" Target="../theme/themeOverride23.xml"/><Relationship Id="rId4"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2.xml"/><Relationship Id="rId1" Type="http://schemas.openxmlformats.org/officeDocument/2006/relationships/themeOverride" Target="../theme/themeOverride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xml"/><Relationship Id="rId1" Type="http://schemas.openxmlformats.org/officeDocument/2006/relationships/themeOverride" Target="../theme/themeOverride2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xml"/><Relationship Id="rId1" Type="http://schemas.openxmlformats.org/officeDocument/2006/relationships/themeOverride" Target="../theme/themeOverride26.xml"/><Relationship Id="rId4"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5.xml"/><Relationship Id="rId1" Type="http://schemas.openxmlformats.org/officeDocument/2006/relationships/themeOverride" Target="../theme/themeOverride27.xml"/><Relationship Id="rId4"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themeOverride" Target="../theme/themeOverride28.xml"/><Relationship Id="rId4"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hemeOverride" Target="../theme/themeOverride2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7.xml"/><Relationship Id="rId1" Type="http://schemas.openxmlformats.org/officeDocument/2006/relationships/themeOverride" Target="../theme/themeOverride30.xml"/><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hemeOverride" Target="../theme/themeOverride2.xml"/><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hemeOverride" Target="../theme/themeOverride3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hemeOverride" Target="../theme/themeOverride3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8.xml"/><Relationship Id="rId1" Type="http://schemas.openxmlformats.org/officeDocument/2006/relationships/themeOverride" Target="../theme/themeOverride3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8.xml"/><Relationship Id="rId1" Type="http://schemas.openxmlformats.org/officeDocument/2006/relationships/themeOverride" Target="../theme/themeOverride34.xml"/><Relationship Id="rId4"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hemeOverride" Target="../theme/themeOverride3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8.xml"/><Relationship Id="rId1" Type="http://schemas.openxmlformats.org/officeDocument/2006/relationships/themeOverride" Target="../theme/themeOverride3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hemeOverride" Target="../theme/themeOverride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hemeOverride" Target="../theme/themeOverride3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themeOverride" Target="../theme/themeOverride3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hemeOverride" Target="../theme/themeOverride40.xml"/><Relationship Id="rId4" Type="http://schemas.openxmlformats.org/officeDocument/2006/relationships/image" Target="../media/image21.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hemeOverride" Target="../theme/themeOverride41.xml"/><Relationship Id="rId4" Type="http://schemas.openxmlformats.org/officeDocument/2006/relationships/image" Target="../media/image22.gi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themeOverride" Target="../theme/themeOverride42.xml"/><Relationship Id="rId5" Type="http://schemas.openxmlformats.org/officeDocument/2006/relationships/image" Target="../media/image23.gif"/><Relationship Id="rId4" Type="http://schemas.openxmlformats.org/officeDocument/2006/relationships/hyperlink" Target="http://www.islide.cc/" TargetMode="Externa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hemeOverride" Target="../theme/themeOverride43.xml"/><Relationship Id="rId5" Type="http://schemas.openxmlformats.org/officeDocument/2006/relationships/hyperlink" Target="http://www.islide.cc/" TargetMode="External"/><Relationship Id="rId4" Type="http://schemas.openxmlformats.org/officeDocument/2006/relationships/image" Target="../media/image24.gi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7.jpeg"/><Relationship Id="rId2" Type="http://schemas.openxmlformats.org/officeDocument/2006/relationships/tags" Target="../tags/tag29.xml"/><Relationship Id="rId1" Type="http://schemas.openxmlformats.org/officeDocument/2006/relationships/themeOverride" Target="../theme/themeOverride4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46.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hemeOverride" Target="../theme/themeOverr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hemeOverride" Target="../theme/themeOverr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4ED309B3-5184-4B4B-B2A1-446B217C78DA}"/>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李凯敏</a:t>
            </a:r>
          </a:p>
        </p:txBody>
      </p:sp>
      <p:sp>
        <p:nvSpPr>
          <p:cNvPr id="4" name="文本框 3">
            <a:extLst>
              <a:ext uri="{FF2B5EF4-FFF2-40B4-BE49-F238E27FC236}">
                <a16:creationId xmlns:a16="http://schemas.microsoft.com/office/drawing/2014/main" xmlns="" id="{5528DBAA-C4D2-45A7-BBAE-23E238B0E822}"/>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湖北医药学院</a:t>
            </a:r>
          </a:p>
        </p:txBody>
      </p:sp>
    </p:spTree>
    <p:extLst>
      <p:ext uri="{BB962C8B-B14F-4D97-AF65-F5344CB8AC3E}">
        <p14:creationId xmlns:p14="http://schemas.microsoft.com/office/powerpoint/2010/main" val="1043529463"/>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E18FD3CB-6CDF-4FA7-A5F6-AB0F19867042}"/>
              </a:ext>
            </a:extLst>
          </p:cNvPr>
          <p:cNvGrpSpPr/>
          <p:nvPr/>
        </p:nvGrpSpPr>
        <p:grpSpPr>
          <a:xfrm>
            <a:off x="0" y="4439778"/>
            <a:ext cx="12192000" cy="1442767"/>
            <a:chOff x="0" y="2060848"/>
            <a:chExt cx="12192000" cy="3042475"/>
          </a:xfrm>
        </p:grpSpPr>
        <p:sp>
          <p:nvSpPr>
            <p:cNvPr id="25" name="玻璃底">
              <a:extLst>
                <a:ext uri="{FF2B5EF4-FFF2-40B4-BE49-F238E27FC236}">
                  <a16:creationId xmlns:a16="http://schemas.microsoft.com/office/drawing/2014/main" xmlns="" id="{194BAD16-8313-46DC-ACFB-B70E81A35323}"/>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玻璃线1">
              <a:extLst>
                <a:ext uri="{FF2B5EF4-FFF2-40B4-BE49-F238E27FC236}">
                  <a16:creationId xmlns:a16="http://schemas.microsoft.com/office/drawing/2014/main" xmlns="" id="{DF6E4038-68D0-42AC-8EEC-ADBE03AD519B}"/>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玻璃线2">
              <a:extLst>
                <a:ext uri="{FF2B5EF4-FFF2-40B4-BE49-F238E27FC236}">
                  <a16:creationId xmlns:a16="http://schemas.microsoft.com/office/drawing/2014/main" xmlns="" id="{DD4082EC-DDCB-4DB6-9F8B-30C0D8C2E2A2}"/>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AC2FAD43-3808-41FD-B0CD-5423102919B6}"/>
              </a:ext>
            </a:extLst>
          </p:cNvPr>
          <p:cNvGrpSpPr/>
          <p:nvPr/>
        </p:nvGrpSpPr>
        <p:grpSpPr>
          <a:xfrm>
            <a:off x="0" y="1963703"/>
            <a:ext cx="12192000" cy="1442767"/>
            <a:chOff x="0" y="2060848"/>
            <a:chExt cx="12192000" cy="3042475"/>
          </a:xfrm>
        </p:grpSpPr>
        <p:sp>
          <p:nvSpPr>
            <p:cNvPr id="30" name="玻璃底">
              <a:extLst>
                <a:ext uri="{FF2B5EF4-FFF2-40B4-BE49-F238E27FC236}">
                  <a16:creationId xmlns:a16="http://schemas.microsoft.com/office/drawing/2014/main" xmlns="" id="{82BE0641-3BBD-4580-B916-407126B27AD1}"/>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玻璃线1">
              <a:extLst>
                <a:ext uri="{FF2B5EF4-FFF2-40B4-BE49-F238E27FC236}">
                  <a16:creationId xmlns:a16="http://schemas.microsoft.com/office/drawing/2014/main" xmlns="" id="{2A112D51-696A-4721-97C9-983C0A08D4E0}"/>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玻璃线2">
              <a:extLst>
                <a:ext uri="{FF2B5EF4-FFF2-40B4-BE49-F238E27FC236}">
                  <a16:creationId xmlns:a16="http://schemas.microsoft.com/office/drawing/2014/main" xmlns="" id="{32C6476A-0BF7-4862-AE70-A5B331E45797}"/>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a:extLst>
              <a:ext uri="{FF2B5EF4-FFF2-40B4-BE49-F238E27FC236}">
                <a16:creationId xmlns:a16="http://schemas.microsoft.com/office/drawing/2014/main" xmlns="" id="{44D22F72-9339-4676-904A-D4ABE584AAEB}"/>
              </a:ext>
            </a:extLst>
          </p:cNvPr>
          <p:cNvSpPr>
            <a:spLocks noGrp="1"/>
          </p:cNvSpPr>
          <p:nvPr>
            <p:ph type="title"/>
          </p:nvPr>
        </p:nvSpPr>
        <p:spPr>
          <a:xfrm>
            <a:off x="1106563" y="289541"/>
            <a:ext cx="7920879" cy="463846"/>
          </a:xfrm>
        </p:spPr>
        <p:txBody>
          <a:bodyPr/>
          <a:lstStyle/>
          <a:p>
            <a:r>
              <a:rPr lang="zh-CN" altLang="en-US" dirty="0"/>
              <a:t>多段文本页面</a:t>
            </a:r>
          </a:p>
        </p:txBody>
      </p:sp>
      <p:grpSp>
        <p:nvGrpSpPr>
          <p:cNvPr id="2" name="组合 1">
            <a:extLst>
              <a:ext uri="{FF2B5EF4-FFF2-40B4-BE49-F238E27FC236}">
                <a16:creationId xmlns:a16="http://schemas.microsoft.com/office/drawing/2014/main" xmlns="" id="{BC26AE32-B81B-44EB-A7A1-16E1243834F0}"/>
              </a:ext>
            </a:extLst>
          </p:cNvPr>
          <p:cNvGrpSpPr/>
          <p:nvPr/>
        </p:nvGrpSpPr>
        <p:grpSpPr>
          <a:xfrm>
            <a:off x="982663" y="1353217"/>
            <a:ext cx="2526957" cy="2030145"/>
            <a:chOff x="982663" y="1576676"/>
            <a:chExt cx="2526957" cy="2030145"/>
          </a:xfrm>
        </p:grpSpPr>
        <p:sp>
          <p:nvSpPr>
            <p:cNvPr id="53" name="文本框 52">
              <a:extLst>
                <a:ext uri="{FF2B5EF4-FFF2-40B4-BE49-F238E27FC236}">
                  <a16:creationId xmlns:a16="http://schemas.microsoft.com/office/drawing/2014/main" xmlns="" id="{EDDA7492-3B13-4D9E-AE85-E91FC06946ED}"/>
                </a:ext>
              </a:extLst>
            </p:cNvPr>
            <p:cNvSpPr txBox="1"/>
            <p:nvPr/>
          </p:nvSpPr>
          <p:spPr>
            <a:xfrm>
              <a:off x="982663" y="2164054"/>
              <a:ext cx="2526957" cy="1442767"/>
            </a:xfrm>
            <a:prstGeom prst="rect">
              <a:avLst/>
            </a:prstGeom>
            <a:noFill/>
          </p:spPr>
          <p:txBody>
            <a:bodyPr wrap="square" lIns="0" tIns="45720" rIns="0" bIns="45720" rtlCol="0">
              <a:sp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a:t>
              </a:r>
            </a:p>
          </p:txBody>
        </p:sp>
        <p:sp>
          <p:nvSpPr>
            <p:cNvPr id="42" name="Freeform 5">
              <a:extLst>
                <a:ext uri="{FF2B5EF4-FFF2-40B4-BE49-F238E27FC236}">
                  <a16:creationId xmlns:a16="http://schemas.microsoft.com/office/drawing/2014/main" xmlns="" id="{DEDABF0D-2E22-43B9-B366-34939C6134AF}"/>
                </a:ext>
              </a:extLst>
            </p:cNvPr>
            <p:cNvSpPr/>
            <p:nvPr/>
          </p:nvSpPr>
          <p:spPr>
            <a:xfrm>
              <a:off x="2003956" y="1576676"/>
              <a:ext cx="484372" cy="39943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215" h="500732">
                  <a:moveTo>
                    <a:pt x="264021" y="184518"/>
                  </a:moveTo>
                  <a:lnTo>
                    <a:pt x="264021" y="250318"/>
                  </a:lnTo>
                  <a:cubicBezTo>
                    <a:pt x="264021" y="257747"/>
                    <a:pt x="258100" y="263508"/>
                    <a:pt x="250812" y="263508"/>
                  </a:cubicBezTo>
                  <a:lnTo>
                    <a:pt x="184767" y="263508"/>
                  </a:lnTo>
                  <a:lnTo>
                    <a:pt x="184767" y="342650"/>
                  </a:lnTo>
                  <a:lnTo>
                    <a:pt x="250812" y="342650"/>
                  </a:lnTo>
                  <a:cubicBezTo>
                    <a:pt x="258100" y="342650"/>
                    <a:pt x="264021" y="348562"/>
                    <a:pt x="264021" y="355840"/>
                  </a:cubicBezTo>
                  <a:lnTo>
                    <a:pt x="264021" y="421791"/>
                  </a:lnTo>
                  <a:lnTo>
                    <a:pt x="343124" y="421791"/>
                  </a:lnTo>
                  <a:lnTo>
                    <a:pt x="343124" y="355840"/>
                  </a:lnTo>
                  <a:cubicBezTo>
                    <a:pt x="343124" y="348562"/>
                    <a:pt x="349045" y="342650"/>
                    <a:pt x="356333" y="342650"/>
                  </a:cubicBezTo>
                  <a:lnTo>
                    <a:pt x="422378" y="342650"/>
                  </a:lnTo>
                  <a:lnTo>
                    <a:pt x="422378" y="263508"/>
                  </a:lnTo>
                  <a:lnTo>
                    <a:pt x="356333" y="263508"/>
                  </a:lnTo>
                  <a:cubicBezTo>
                    <a:pt x="349045" y="263508"/>
                    <a:pt x="343124" y="257747"/>
                    <a:pt x="343124" y="250318"/>
                  </a:cubicBezTo>
                  <a:lnTo>
                    <a:pt x="343124" y="184518"/>
                  </a:lnTo>
                  <a:close/>
                  <a:moveTo>
                    <a:pt x="250812" y="158137"/>
                  </a:moveTo>
                  <a:lnTo>
                    <a:pt x="356333" y="158137"/>
                  </a:lnTo>
                  <a:cubicBezTo>
                    <a:pt x="363621" y="158137"/>
                    <a:pt x="369542" y="164050"/>
                    <a:pt x="369542" y="171328"/>
                  </a:cubicBezTo>
                  <a:lnTo>
                    <a:pt x="369542" y="237279"/>
                  </a:lnTo>
                  <a:lnTo>
                    <a:pt x="435587" y="237279"/>
                  </a:lnTo>
                  <a:cubicBezTo>
                    <a:pt x="442875" y="237279"/>
                    <a:pt x="448796" y="243040"/>
                    <a:pt x="448796" y="250318"/>
                  </a:cubicBezTo>
                  <a:lnTo>
                    <a:pt x="448796" y="355840"/>
                  </a:lnTo>
                  <a:cubicBezTo>
                    <a:pt x="448796" y="363117"/>
                    <a:pt x="442875" y="369030"/>
                    <a:pt x="435587" y="369030"/>
                  </a:cubicBezTo>
                  <a:lnTo>
                    <a:pt x="369542" y="369030"/>
                  </a:lnTo>
                  <a:lnTo>
                    <a:pt x="369542" y="434982"/>
                  </a:lnTo>
                  <a:cubicBezTo>
                    <a:pt x="369542" y="442259"/>
                    <a:pt x="363621" y="448020"/>
                    <a:pt x="356333" y="448020"/>
                  </a:cubicBezTo>
                  <a:lnTo>
                    <a:pt x="250812" y="448020"/>
                  </a:lnTo>
                  <a:cubicBezTo>
                    <a:pt x="243525" y="448020"/>
                    <a:pt x="237603" y="442259"/>
                    <a:pt x="237603" y="434982"/>
                  </a:cubicBezTo>
                  <a:lnTo>
                    <a:pt x="237603" y="369030"/>
                  </a:lnTo>
                  <a:lnTo>
                    <a:pt x="171558" y="369030"/>
                  </a:lnTo>
                  <a:cubicBezTo>
                    <a:pt x="164270" y="369030"/>
                    <a:pt x="158349" y="363117"/>
                    <a:pt x="158349" y="355840"/>
                  </a:cubicBezTo>
                  <a:lnTo>
                    <a:pt x="158349" y="250318"/>
                  </a:lnTo>
                  <a:cubicBezTo>
                    <a:pt x="158349" y="243040"/>
                    <a:pt x="164270" y="237279"/>
                    <a:pt x="171558" y="237279"/>
                  </a:cubicBezTo>
                  <a:lnTo>
                    <a:pt x="237603" y="237279"/>
                  </a:lnTo>
                  <a:lnTo>
                    <a:pt x="237603" y="171328"/>
                  </a:lnTo>
                  <a:cubicBezTo>
                    <a:pt x="237603" y="164050"/>
                    <a:pt x="243525" y="158137"/>
                    <a:pt x="250812" y="158137"/>
                  </a:cubicBezTo>
                  <a:close/>
                  <a:moveTo>
                    <a:pt x="26420" y="105361"/>
                  </a:moveTo>
                  <a:lnTo>
                    <a:pt x="26420" y="474354"/>
                  </a:lnTo>
                  <a:lnTo>
                    <a:pt x="580795" y="474354"/>
                  </a:lnTo>
                  <a:lnTo>
                    <a:pt x="580795" y="105361"/>
                  </a:lnTo>
                  <a:close/>
                  <a:moveTo>
                    <a:pt x="244617" y="26378"/>
                  </a:moveTo>
                  <a:cubicBezTo>
                    <a:pt x="214552" y="26378"/>
                    <a:pt x="191928" y="47753"/>
                    <a:pt x="191928" y="76254"/>
                  </a:cubicBezTo>
                  <a:cubicBezTo>
                    <a:pt x="191928" y="77315"/>
                    <a:pt x="191776" y="78225"/>
                    <a:pt x="191624" y="78983"/>
                  </a:cubicBezTo>
                  <a:lnTo>
                    <a:pt x="429560" y="78983"/>
                  </a:lnTo>
                  <a:cubicBezTo>
                    <a:pt x="429560" y="78528"/>
                    <a:pt x="429560" y="78073"/>
                    <a:pt x="429560" y="77619"/>
                  </a:cubicBezTo>
                  <a:cubicBezTo>
                    <a:pt x="429560" y="48815"/>
                    <a:pt x="406329" y="26378"/>
                    <a:pt x="376719" y="26378"/>
                  </a:cubicBezTo>
                  <a:close/>
                  <a:moveTo>
                    <a:pt x="244617" y="0"/>
                  </a:moveTo>
                  <a:lnTo>
                    <a:pt x="376719" y="0"/>
                  </a:lnTo>
                  <a:cubicBezTo>
                    <a:pt x="421057" y="0"/>
                    <a:pt x="455829" y="34110"/>
                    <a:pt x="455829" y="77619"/>
                  </a:cubicBezTo>
                  <a:cubicBezTo>
                    <a:pt x="455829" y="78073"/>
                    <a:pt x="455829" y="78528"/>
                    <a:pt x="455829" y="78983"/>
                  </a:cubicBezTo>
                  <a:lnTo>
                    <a:pt x="594005" y="78983"/>
                  </a:lnTo>
                  <a:cubicBezTo>
                    <a:pt x="601293" y="78983"/>
                    <a:pt x="607215" y="84895"/>
                    <a:pt x="607215" y="92172"/>
                  </a:cubicBezTo>
                  <a:lnTo>
                    <a:pt x="607215" y="487543"/>
                  </a:lnTo>
                  <a:cubicBezTo>
                    <a:pt x="607215" y="494820"/>
                    <a:pt x="601293" y="500732"/>
                    <a:pt x="594005" y="500732"/>
                  </a:cubicBezTo>
                  <a:lnTo>
                    <a:pt x="13210" y="500732"/>
                  </a:lnTo>
                  <a:cubicBezTo>
                    <a:pt x="5922" y="500732"/>
                    <a:pt x="0" y="494820"/>
                    <a:pt x="0" y="487543"/>
                  </a:cubicBezTo>
                  <a:lnTo>
                    <a:pt x="0" y="92172"/>
                  </a:lnTo>
                  <a:cubicBezTo>
                    <a:pt x="0" y="84895"/>
                    <a:pt x="5922" y="78983"/>
                    <a:pt x="13210" y="78983"/>
                  </a:cubicBezTo>
                  <a:lnTo>
                    <a:pt x="165811" y="78983"/>
                  </a:lnTo>
                  <a:cubicBezTo>
                    <a:pt x="165508" y="78225"/>
                    <a:pt x="165508" y="77315"/>
                    <a:pt x="165508" y="76254"/>
                  </a:cubicBezTo>
                  <a:cubicBezTo>
                    <a:pt x="165508" y="33503"/>
                    <a:pt x="200279" y="0"/>
                    <a:pt x="244617" y="0"/>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5" name="组合 4">
            <a:extLst>
              <a:ext uri="{FF2B5EF4-FFF2-40B4-BE49-F238E27FC236}">
                <a16:creationId xmlns:a16="http://schemas.microsoft.com/office/drawing/2014/main" xmlns="" id="{EDD9898E-BEAA-43ED-93E8-9FC0ADD9B241}"/>
              </a:ext>
            </a:extLst>
          </p:cNvPr>
          <p:cNvGrpSpPr/>
          <p:nvPr/>
        </p:nvGrpSpPr>
        <p:grpSpPr>
          <a:xfrm>
            <a:off x="8689331" y="3894742"/>
            <a:ext cx="2526957" cy="1977702"/>
            <a:chOff x="8689331" y="4118201"/>
            <a:chExt cx="2526957" cy="1977702"/>
          </a:xfrm>
        </p:grpSpPr>
        <p:sp>
          <p:nvSpPr>
            <p:cNvPr id="63" name="文本框 62">
              <a:extLst>
                <a:ext uri="{FF2B5EF4-FFF2-40B4-BE49-F238E27FC236}">
                  <a16:creationId xmlns:a16="http://schemas.microsoft.com/office/drawing/2014/main" xmlns="" id="{7326B524-D885-415D-9C53-9E648E2E8DC2}"/>
                </a:ext>
              </a:extLst>
            </p:cNvPr>
            <p:cNvSpPr txBox="1"/>
            <p:nvPr/>
          </p:nvSpPr>
          <p:spPr>
            <a:xfrm>
              <a:off x="8689331" y="4653136"/>
              <a:ext cx="2526957" cy="1258101"/>
            </a:xfrm>
            <a:prstGeom prst="rect">
              <a:avLst/>
            </a:prstGeom>
            <a:noFill/>
          </p:spPr>
          <p:txBody>
            <a:bodyPr wrap="square" lIns="0" tIns="45720" rIns="0" bIns="45720" rtlCol="0">
              <a:spAutoFit/>
            </a:bodyPr>
            <a:lstStyle>
              <a:defPPr>
                <a:defRPr lang="zh-CN"/>
              </a:defPPr>
              <a:lvl1pPr algn="just">
                <a:lnSpc>
                  <a:spcPct val="140000"/>
                </a:lnSpc>
                <a:defRPr sz="1600">
                  <a:solidFill>
                    <a:schemeClr val="tx1">
                      <a:lumMod val="75000"/>
                      <a:lumOff val="25000"/>
                    </a:schemeClr>
                  </a:solidFill>
                  <a:latin typeface="+mn-ea"/>
                  <a:cs typeface="+mn-ea"/>
                </a:defRPr>
              </a:lvl1pPr>
            </a:lstStyle>
            <a:p>
              <a:r>
                <a:rPr lang="zh-CN" altLang="en-US" dirty="0">
                  <a:sym typeface="Arial" panose="020B0604020202020204" pitchFamily="34" charset="0"/>
                </a:rPr>
                <a:t>这里输入正文内容这里输入正文内容这里输入正文内容这里输入正文内容这里输入正文内容</a:t>
              </a:r>
            </a:p>
          </p:txBody>
        </p:sp>
        <p:sp>
          <p:nvSpPr>
            <p:cNvPr id="49" name="Freeform 15">
              <a:extLst>
                <a:ext uri="{FF2B5EF4-FFF2-40B4-BE49-F238E27FC236}">
                  <a16:creationId xmlns:a16="http://schemas.microsoft.com/office/drawing/2014/main" xmlns="" id="{3F7C93C7-1D6F-4F2B-8198-FA06C83B4AB4}"/>
                </a:ext>
              </a:extLst>
            </p:cNvPr>
            <p:cNvSpPr>
              <a:spLocks noEditPoints="1"/>
            </p:cNvSpPr>
            <p:nvPr/>
          </p:nvSpPr>
          <p:spPr>
            <a:xfrm>
              <a:off x="9802285" y="4118201"/>
              <a:ext cx="301049" cy="40078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6205" h="607347">
                  <a:moveTo>
                    <a:pt x="217248" y="292780"/>
                  </a:moveTo>
                  <a:lnTo>
                    <a:pt x="217248" y="357821"/>
                  </a:lnTo>
                  <a:lnTo>
                    <a:pt x="152113" y="357821"/>
                  </a:lnTo>
                  <a:lnTo>
                    <a:pt x="152113" y="379568"/>
                  </a:lnTo>
                  <a:lnTo>
                    <a:pt x="217248" y="379568"/>
                  </a:lnTo>
                  <a:lnTo>
                    <a:pt x="217248" y="444610"/>
                  </a:lnTo>
                  <a:lnTo>
                    <a:pt x="239027" y="444610"/>
                  </a:lnTo>
                  <a:lnTo>
                    <a:pt x="239027" y="379568"/>
                  </a:lnTo>
                  <a:lnTo>
                    <a:pt x="304162" y="379568"/>
                  </a:lnTo>
                  <a:lnTo>
                    <a:pt x="304162" y="357821"/>
                  </a:lnTo>
                  <a:lnTo>
                    <a:pt x="239027" y="357821"/>
                  </a:lnTo>
                  <a:lnTo>
                    <a:pt x="239027" y="292780"/>
                  </a:lnTo>
                  <a:close/>
                  <a:moveTo>
                    <a:pt x="195469" y="271032"/>
                  </a:moveTo>
                  <a:lnTo>
                    <a:pt x="260806" y="271032"/>
                  </a:lnTo>
                  <a:lnTo>
                    <a:pt x="260806" y="336073"/>
                  </a:lnTo>
                  <a:lnTo>
                    <a:pt x="325941" y="336073"/>
                  </a:lnTo>
                  <a:lnTo>
                    <a:pt x="325941" y="401114"/>
                  </a:lnTo>
                  <a:lnTo>
                    <a:pt x="260806" y="401114"/>
                  </a:lnTo>
                  <a:lnTo>
                    <a:pt x="260806" y="466357"/>
                  </a:lnTo>
                  <a:lnTo>
                    <a:pt x="195469" y="466357"/>
                  </a:lnTo>
                  <a:lnTo>
                    <a:pt x="195469" y="401114"/>
                  </a:lnTo>
                  <a:lnTo>
                    <a:pt x="130334" y="401114"/>
                  </a:lnTo>
                  <a:lnTo>
                    <a:pt x="130334" y="336073"/>
                  </a:lnTo>
                  <a:lnTo>
                    <a:pt x="195469" y="336073"/>
                  </a:lnTo>
                  <a:close/>
                  <a:moveTo>
                    <a:pt x="271075" y="137347"/>
                  </a:moveTo>
                  <a:cubicBezTo>
                    <a:pt x="275917" y="133924"/>
                    <a:pt x="282776" y="135333"/>
                    <a:pt x="286003" y="140166"/>
                  </a:cubicBezTo>
                  <a:lnTo>
                    <a:pt x="351162" y="237819"/>
                  </a:lnTo>
                  <a:cubicBezTo>
                    <a:pt x="354591" y="242853"/>
                    <a:pt x="353179" y="249698"/>
                    <a:pt x="348337" y="252920"/>
                  </a:cubicBezTo>
                  <a:cubicBezTo>
                    <a:pt x="346320" y="254128"/>
                    <a:pt x="344303" y="254732"/>
                    <a:pt x="342286" y="254732"/>
                  </a:cubicBezTo>
                  <a:cubicBezTo>
                    <a:pt x="338654" y="254732"/>
                    <a:pt x="335225" y="253121"/>
                    <a:pt x="333208" y="249900"/>
                  </a:cubicBezTo>
                  <a:lnTo>
                    <a:pt x="268049" y="152247"/>
                  </a:lnTo>
                  <a:cubicBezTo>
                    <a:pt x="264620" y="147213"/>
                    <a:pt x="266032" y="140569"/>
                    <a:pt x="271075" y="137347"/>
                  </a:cubicBezTo>
                  <a:close/>
                  <a:moveTo>
                    <a:pt x="228103" y="27588"/>
                  </a:moveTo>
                  <a:cubicBezTo>
                    <a:pt x="188774" y="74709"/>
                    <a:pt x="21580" y="280716"/>
                    <a:pt x="21580" y="381203"/>
                  </a:cubicBezTo>
                  <a:cubicBezTo>
                    <a:pt x="21580" y="493973"/>
                    <a:pt x="114354" y="585599"/>
                    <a:pt x="228103" y="585599"/>
                  </a:cubicBezTo>
                  <a:cubicBezTo>
                    <a:pt x="341851" y="585599"/>
                    <a:pt x="434625" y="493973"/>
                    <a:pt x="434625" y="381203"/>
                  </a:cubicBezTo>
                  <a:cubicBezTo>
                    <a:pt x="434625" y="280716"/>
                    <a:pt x="267431" y="74709"/>
                    <a:pt x="228103" y="27588"/>
                  </a:cubicBezTo>
                  <a:close/>
                  <a:moveTo>
                    <a:pt x="219834" y="3624"/>
                  </a:moveTo>
                  <a:cubicBezTo>
                    <a:pt x="224069" y="-1209"/>
                    <a:pt x="232136" y="-1209"/>
                    <a:pt x="236371" y="3624"/>
                  </a:cubicBezTo>
                  <a:cubicBezTo>
                    <a:pt x="245245" y="13894"/>
                    <a:pt x="456205" y="259773"/>
                    <a:pt x="456205" y="381203"/>
                  </a:cubicBezTo>
                  <a:cubicBezTo>
                    <a:pt x="456205" y="505854"/>
                    <a:pt x="353952" y="607347"/>
                    <a:pt x="228103" y="607347"/>
                  </a:cubicBezTo>
                  <a:cubicBezTo>
                    <a:pt x="102253" y="607347"/>
                    <a:pt x="0" y="505854"/>
                    <a:pt x="0" y="381203"/>
                  </a:cubicBezTo>
                  <a:cubicBezTo>
                    <a:pt x="0" y="259773"/>
                    <a:pt x="210960" y="13894"/>
                    <a:pt x="219834" y="3624"/>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6" name="组合 5">
            <a:extLst>
              <a:ext uri="{FF2B5EF4-FFF2-40B4-BE49-F238E27FC236}">
                <a16:creationId xmlns:a16="http://schemas.microsoft.com/office/drawing/2014/main" xmlns="" id="{F9AA501A-A6FE-4EBC-A32E-A84F09DCB60C}"/>
              </a:ext>
            </a:extLst>
          </p:cNvPr>
          <p:cNvGrpSpPr/>
          <p:nvPr/>
        </p:nvGrpSpPr>
        <p:grpSpPr>
          <a:xfrm>
            <a:off x="8689331" y="1352539"/>
            <a:ext cx="2526957" cy="2030823"/>
            <a:chOff x="8689331" y="1575998"/>
            <a:chExt cx="2526957" cy="2030823"/>
          </a:xfrm>
        </p:grpSpPr>
        <p:sp>
          <p:nvSpPr>
            <p:cNvPr id="57" name="文本框 56">
              <a:extLst>
                <a:ext uri="{FF2B5EF4-FFF2-40B4-BE49-F238E27FC236}">
                  <a16:creationId xmlns:a16="http://schemas.microsoft.com/office/drawing/2014/main" xmlns="" id="{38C181A8-ECA0-4E20-8770-0A12D9983EE0}"/>
                </a:ext>
              </a:extLst>
            </p:cNvPr>
            <p:cNvSpPr txBox="1"/>
            <p:nvPr/>
          </p:nvSpPr>
          <p:spPr>
            <a:xfrm>
              <a:off x="8689331" y="2164054"/>
              <a:ext cx="2526957" cy="1258101"/>
            </a:xfrm>
            <a:prstGeom prst="rect">
              <a:avLst/>
            </a:prstGeom>
            <a:noFill/>
          </p:spPr>
          <p:txBody>
            <a:bodyPr wrap="square" lIns="0" tIns="45720" rIns="0" bIns="45720" rtlCol="0">
              <a:spAutoFit/>
            </a:bodyPr>
            <a:lstStyle>
              <a:defPPr>
                <a:defRPr lang="zh-CN"/>
              </a:defPPr>
              <a:lvl1pPr algn="just">
                <a:lnSpc>
                  <a:spcPct val="140000"/>
                </a:lnSpc>
                <a:defRPr sz="1600">
                  <a:solidFill>
                    <a:schemeClr val="tx1">
                      <a:lumMod val="75000"/>
                      <a:lumOff val="25000"/>
                    </a:schemeClr>
                  </a:solidFill>
                  <a:latin typeface="+mn-ea"/>
                  <a:cs typeface="+mn-ea"/>
                </a:defRPr>
              </a:lvl1pPr>
            </a:lstStyle>
            <a:p>
              <a:r>
                <a:rPr lang="zh-CN" altLang="en-US" dirty="0">
                  <a:sym typeface="Arial" panose="020B0604020202020204" pitchFamily="34" charset="0"/>
                </a:rPr>
                <a:t>这里输入正文内容这里输入正文内容这里输入正文内容这里输入正文内容这里输入正文内容</a:t>
              </a:r>
            </a:p>
          </p:txBody>
        </p:sp>
        <p:sp>
          <p:nvSpPr>
            <p:cNvPr id="104" name="Freeform 16">
              <a:extLst>
                <a:ext uri="{FF2B5EF4-FFF2-40B4-BE49-F238E27FC236}">
                  <a16:creationId xmlns:a16="http://schemas.microsoft.com/office/drawing/2014/main" xmlns="" id="{EA4C7C73-C77B-46EA-B9B2-7E692C9DC90D}"/>
                </a:ext>
              </a:extLst>
            </p:cNvPr>
            <p:cNvSpPr>
              <a:spLocks noEditPoints="1"/>
            </p:cNvSpPr>
            <p:nvPr/>
          </p:nvSpPr>
          <p:spPr>
            <a:xfrm>
              <a:off x="9770368" y="1575998"/>
              <a:ext cx="364882" cy="400788"/>
            </a:xfrm>
            <a:custGeom>
              <a:avLst/>
              <a:gdLst>
                <a:gd name="T0" fmla="*/ 6668 w 9653"/>
                <a:gd name="T1" fmla="*/ 10588 h 10602"/>
                <a:gd name="T2" fmla="*/ 5993 w 9653"/>
                <a:gd name="T3" fmla="*/ 9869 h 10602"/>
                <a:gd name="T4" fmla="*/ 5230 w 9653"/>
                <a:gd name="T5" fmla="*/ 8069 h 10602"/>
                <a:gd name="T6" fmla="*/ 4854 w 9653"/>
                <a:gd name="T7" fmla="*/ 7555 h 10602"/>
                <a:gd name="T8" fmla="*/ 4584 w 9653"/>
                <a:gd name="T9" fmla="*/ 8261 h 10602"/>
                <a:gd name="T10" fmla="*/ 4270 w 9653"/>
                <a:gd name="T11" fmla="*/ 10000 h 10602"/>
                <a:gd name="T12" fmla="*/ 4258 w 9653"/>
                <a:gd name="T13" fmla="*/ 10079 h 10602"/>
                <a:gd name="T14" fmla="*/ 4203 w 9653"/>
                <a:gd name="T15" fmla="*/ 10136 h 10602"/>
                <a:gd name="T16" fmla="*/ 3243 w 9653"/>
                <a:gd name="T17" fmla="*/ 10473 h 10602"/>
                <a:gd name="T18" fmla="*/ 2549 w 9653"/>
                <a:gd name="T19" fmla="*/ 9789 h 10602"/>
                <a:gd name="T20" fmla="*/ 2107 w 9653"/>
                <a:gd name="T21" fmla="*/ 8655 h 10602"/>
                <a:gd name="T22" fmla="*/ 1628 w 9653"/>
                <a:gd name="T23" fmla="*/ 6297 h 10602"/>
                <a:gd name="T24" fmla="*/ 480 w 9653"/>
                <a:gd name="T25" fmla="*/ 5139 h 10602"/>
                <a:gd name="T26" fmla="*/ 0 w 9653"/>
                <a:gd name="T27" fmla="*/ 3397 h 10602"/>
                <a:gd name="T28" fmla="*/ 995 w 9653"/>
                <a:gd name="T29" fmla="*/ 995 h 10602"/>
                <a:gd name="T30" fmla="*/ 3398 w 9653"/>
                <a:gd name="T31" fmla="*/ 0 h 10602"/>
                <a:gd name="T32" fmla="*/ 4827 w 9653"/>
                <a:gd name="T33" fmla="*/ 315 h 10602"/>
                <a:gd name="T34" fmla="*/ 6255 w 9653"/>
                <a:gd name="T35" fmla="*/ 0 h 10602"/>
                <a:gd name="T36" fmla="*/ 8658 w 9653"/>
                <a:gd name="T37" fmla="*/ 995 h 10602"/>
                <a:gd name="T38" fmla="*/ 9653 w 9653"/>
                <a:gd name="T39" fmla="*/ 3397 h 10602"/>
                <a:gd name="T40" fmla="*/ 8491 w 9653"/>
                <a:gd name="T41" fmla="*/ 5955 h 10602"/>
                <a:gd name="T42" fmla="*/ 8009 w 9653"/>
                <a:gd name="T43" fmla="*/ 8119 h 10602"/>
                <a:gd name="T44" fmla="*/ 7491 w 9653"/>
                <a:gd name="T45" fmla="*/ 9704 h 10602"/>
                <a:gd name="T46" fmla="*/ 6708 w 9653"/>
                <a:gd name="T47" fmla="*/ 10587 h 10602"/>
                <a:gd name="T48" fmla="*/ 6668 w 9653"/>
                <a:gd name="T49" fmla="*/ 10588 h 10602"/>
                <a:gd name="T50" fmla="*/ 4848 w 9653"/>
                <a:gd name="T51" fmla="*/ 7048 h 10602"/>
                <a:gd name="T52" fmla="*/ 5609 w 9653"/>
                <a:gd name="T53" fmla="*/ 7721 h 10602"/>
                <a:gd name="T54" fmla="*/ 6463 w 9653"/>
                <a:gd name="T55" fmla="*/ 9696 h 10602"/>
                <a:gd name="T56" fmla="*/ 6674 w 9653"/>
                <a:gd name="T57" fmla="*/ 10083 h 10602"/>
                <a:gd name="T58" fmla="*/ 7066 w 9653"/>
                <a:gd name="T59" fmla="*/ 9429 h 10602"/>
                <a:gd name="T60" fmla="*/ 7545 w 9653"/>
                <a:gd name="T61" fmla="*/ 7925 h 10602"/>
                <a:gd name="T62" fmla="*/ 8019 w 9653"/>
                <a:gd name="T63" fmla="*/ 5776 h 10602"/>
                <a:gd name="T64" fmla="*/ 8035 w 9653"/>
                <a:gd name="T65" fmla="*/ 5686 h 10602"/>
                <a:gd name="T66" fmla="*/ 8105 w 9653"/>
                <a:gd name="T67" fmla="*/ 5628 h 10602"/>
                <a:gd name="T68" fmla="*/ 9155 w 9653"/>
                <a:gd name="T69" fmla="*/ 3395 h 10602"/>
                <a:gd name="T70" fmla="*/ 8306 w 9653"/>
                <a:gd name="T71" fmla="*/ 1346 h 10602"/>
                <a:gd name="T72" fmla="*/ 6258 w 9653"/>
                <a:gd name="T73" fmla="*/ 497 h 10602"/>
                <a:gd name="T74" fmla="*/ 4943 w 9653"/>
                <a:gd name="T75" fmla="*/ 814 h 10602"/>
                <a:gd name="T76" fmla="*/ 4829 w 9653"/>
                <a:gd name="T77" fmla="*/ 871 h 10602"/>
                <a:gd name="T78" fmla="*/ 4715 w 9653"/>
                <a:gd name="T79" fmla="*/ 814 h 10602"/>
                <a:gd name="T80" fmla="*/ 3400 w 9653"/>
                <a:gd name="T81" fmla="*/ 498 h 10602"/>
                <a:gd name="T82" fmla="*/ 1351 w 9653"/>
                <a:gd name="T83" fmla="*/ 1346 h 10602"/>
                <a:gd name="T84" fmla="*/ 503 w 9653"/>
                <a:gd name="T85" fmla="*/ 3395 h 10602"/>
                <a:gd name="T86" fmla="*/ 911 w 9653"/>
                <a:gd name="T87" fmla="*/ 4880 h 10602"/>
                <a:gd name="T88" fmla="*/ 1984 w 9653"/>
                <a:gd name="T89" fmla="*/ 5924 h 10602"/>
                <a:gd name="T90" fmla="*/ 2093 w 9653"/>
                <a:gd name="T91" fmla="*/ 5985 h 10602"/>
                <a:gd name="T92" fmla="*/ 2110 w 9653"/>
                <a:gd name="T93" fmla="*/ 6107 h 10602"/>
                <a:gd name="T94" fmla="*/ 2591 w 9653"/>
                <a:gd name="T95" fmla="*/ 8515 h 10602"/>
                <a:gd name="T96" fmla="*/ 2991 w 9653"/>
                <a:gd name="T97" fmla="*/ 9546 h 10602"/>
                <a:gd name="T98" fmla="*/ 3403 w 9653"/>
                <a:gd name="T99" fmla="*/ 9996 h 10602"/>
                <a:gd name="T100" fmla="*/ 3793 w 9653"/>
                <a:gd name="T101" fmla="*/ 9841 h 10602"/>
                <a:gd name="T102" fmla="*/ 4131 w 9653"/>
                <a:gd name="T103" fmla="*/ 8025 h 10602"/>
                <a:gd name="T104" fmla="*/ 4806 w 9653"/>
                <a:gd name="T105" fmla="*/ 7050 h 10602"/>
                <a:gd name="T106" fmla="*/ 4848 w 9653"/>
                <a:gd name="T107" fmla="*/ 7048 h 10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53" h="10602">
                  <a:moveTo>
                    <a:pt x="6668" y="10588"/>
                  </a:moveTo>
                  <a:cubicBezTo>
                    <a:pt x="6257" y="10588"/>
                    <a:pt x="6059" y="10049"/>
                    <a:pt x="5993" y="9869"/>
                  </a:cubicBezTo>
                  <a:cubicBezTo>
                    <a:pt x="5695" y="9056"/>
                    <a:pt x="5447" y="8468"/>
                    <a:pt x="5230" y="8069"/>
                  </a:cubicBezTo>
                  <a:cubicBezTo>
                    <a:pt x="5019" y="7679"/>
                    <a:pt x="4895" y="7579"/>
                    <a:pt x="4854" y="7555"/>
                  </a:cubicBezTo>
                  <a:cubicBezTo>
                    <a:pt x="4817" y="7591"/>
                    <a:pt x="4712" y="7735"/>
                    <a:pt x="4584" y="8261"/>
                  </a:cubicBezTo>
                  <a:cubicBezTo>
                    <a:pt x="4474" y="8718"/>
                    <a:pt x="4377" y="9319"/>
                    <a:pt x="4270" y="10000"/>
                  </a:cubicBezTo>
                  <a:lnTo>
                    <a:pt x="4258" y="10079"/>
                  </a:lnTo>
                  <a:lnTo>
                    <a:pt x="4203" y="10136"/>
                  </a:lnTo>
                  <a:cubicBezTo>
                    <a:pt x="3985" y="10361"/>
                    <a:pt x="3642" y="10602"/>
                    <a:pt x="3243" y="10473"/>
                  </a:cubicBezTo>
                  <a:cubicBezTo>
                    <a:pt x="2983" y="10388"/>
                    <a:pt x="2757" y="10164"/>
                    <a:pt x="2549" y="9789"/>
                  </a:cubicBezTo>
                  <a:cubicBezTo>
                    <a:pt x="2392" y="9502"/>
                    <a:pt x="2243" y="9121"/>
                    <a:pt x="2107" y="8655"/>
                  </a:cubicBezTo>
                  <a:cubicBezTo>
                    <a:pt x="1877" y="7865"/>
                    <a:pt x="1722" y="6957"/>
                    <a:pt x="1628" y="6297"/>
                  </a:cubicBezTo>
                  <a:cubicBezTo>
                    <a:pt x="1158" y="6010"/>
                    <a:pt x="763" y="5611"/>
                    <a:pt x="480" y="5139"/>
                  </a:cubicBezTo>
                  <a:cubicBezTo>
                    <a:pt x="167" y="4614"/>
                    <a:pt x="0" y="4012"/>
                    <a:pt x="0" y="3397"/>
                  </a:cubicBezTo>
                  <a:cubicBezTo>
                    <a:pt x="0" y="2490"/>
                    <a:pt x="354" y="1636"/>
                    <a:pt x="995" y="995"/>
                  </a:cubicBezTo>
                  <a:cubicBezTo>
                    <a:pt x="1637" y="354"/>
                    <a:pt x="2490" y="0"/>
                    <a:pt x="3398" y="0"/>
                  </a:cubicBezTo>
                  <a:cubicBezTo>
                    <a:pt x="3898" y="0"/>
                    <a:pt x="4378" y="106"/>
                    <a:pt x="4827" y="315"/>
                  </a:cubicBezTo>
                  <a:cubicBezTo>
                    <a:pt x="5277" y="106"/>
                    <a:pt x="5756" y="0"/>
                    <a:pt x="6255" y="0"/>
                  </a:cubicBezTo>
                  <a:cubicBezTo>
                    <a:pt x="7163" y="0"/>
                    <a:pt x="8016" y="354"/>
                    <a:pt x="8658" y="995"/>
                  </a:cubicBezTo>
                  <a:cubicBezTo>
                    <a:pt x="9299" y="1636"/>
                    <a:pt x="9653" y="2490"/>
                    <a:pt x="9653" y="3397"/>
                  </a:cubicBezTo>
                  <a:cubicBezTo>
                    <a:pt x="9653" y="4381"/>
                    <a:pt x="9230" y="5309"/>
                    <a:pt x="8491" y="5955"/>
                  </a:cubicBezTo>
                  <a:cubicBezTo>
                    <a:pt x="8438" y="6242"/>
                    <a:pt x="8257" y="7182"/>
                    <a:pt x="8009" y="8119"/>
                  </a:cubicBezTo>
                  <a:cubicBezTo>
                    <a:pt x="7834" y="8781"/>
                    <a:pt x="7660" y="9315"/>
                    <a:pt x="7491" y="9704"/>
                  </a:cubicBezTo>
                  <a:cubicBezTo>
                    <a:pt x="7238" y="10290"/>
                    <a:pt x="6996" y="10562"/>
                    <a:pt x="6708" y="10587"/>
                  </a:cubicBezTo>
                  <a:cubicBezTo>
                    <a:pt x="6695" y="10586"/>
                    <a:pt x="6681" y="10587"/>
                    <a:pt x="6668" y="10588"/>
                  </a:cubicBezTo>
                  <a:close/>
                  <a:moveTo>
                    <a:pt x="4848" y="7048"/>
                  </a:moveTo>
                  <a:cubicBezTo>
                    <a:pt x="5178" y="7048"/>
                    <a:pt x="5427" y="7405"/>
                    <a:pt x="5609" y="7721"/>
                  </a:cubicBezTo>
                  <a:cubicBezTo>
                    <a:pt x="5850" y="8141"/>
                    <a:pt x="6129" y="8786"/>
                    <a:pt x="6463" y="9696"/>
                  </a:cubicBezTo>
                  <a:cubicBezTo>
                    <a:pt x="6565" y="9976"/>
                    <a:pt x="6645" y="10060"/>
                    <a:pt x="6674" y="10083"/>
                  </a:cubicBezTo>
                  <a:cubicBezTo>
                    <a:pt x="6714" y="10059"/>
                    <a:pt x="6855" y="9941"/>
                    <a:pt x="7066" y="9429"/>
                  </a:cubicBezTo>
                  <a:cubicBezTo>
                    <a:pt x="7220" y="9056"/>
                    <a:pt x="7382" y="8550"/>
                    <a:pt x="7545" y="7925"/>
                  </a:cubicBezTo>
                  <a:cubicBezTo>
                    <a:pt x="7826" y="6850"/>
                    <a:pt x="8016" y="5788"/>
                    <a:pt x="8019" y="5776"/>
                  </a:cubicBezTo>
                  <a:lnTo>
                    <a:pt x="8035" y="5686"/>
                  </a:lnTo>
                  <a:lnTo>
                    <a:pt x="8105" y="5628"/>
                  </a:lnTo>
                  <a:cubicBezTo>
                    <a:pt x="8773" y="5075"/>
                    <a:pt x="9155" y="4261"/>
                    <a:pt x="9155" y="3395"/>
                  </a:cubicBezTo>
                  <a:cubicBezTo>
                    <a:pt x="9155" y="2621"/>
                    <a:pt x="8854" y="1894"/>
                    <a:pt x="8306" y="1346"/>
                  </a:cubicBezTo>
                  <a:cubicBezTo>
                    <a:pt x="7759" y="799"/>
                    <a:pt x="7031" y="497"/>
                    <a:pt x="6258" y="497"/>
                  </a:cubicBezTo>
                  <a:cubicBezTo>
                    <a:pt x="5795" y="497"/>
                    <a:pt x="5353" y="604"/>
                    <a:pt x="4943" y="814"/>
                  </a:cubicBezTo>
                  <a:lnTo>
                    <a:pt x="4829" y="871"/>
                  </a:lnTo>
                  <a:lnTo>
                    <a:pt x="4715" y="814"/>
                  </a:lnTo>
                  <a:cubicBezTo>
                    <a:pt x="4304" y="604"/>
                    <a:pt x="3861" y="498"/>
                    <a:pt x="3400" y="498"/>
                  </a:cubicBezTo>
                  <a:cubicBezTo>
                    <a:pt x="2626" y="498"/>
                    <a:pt x="1899" y="799"/>
                    <a:pt x="1351" y="1346"/>
                  </a:cubicBezTo>
                  <a:cubicBezTo>
                    <a:pt x="804" y="1894"/>
                    <a:pt x="503" y="2621"/>
                    <a:pt x="503" y="3395"/>
                  </a:cubicBezTo>
                  <a:cubicBezTo>
                    <a:pt x="503" y="3919"/>
                    <a:pt x="644" y="4433"/>
                    <a:pt x="911" y="4880"/>
                  </a:cubicBezTo>
                  <a:cubicBezTo>
                    <a:pt x="1171" y="5315"/>
                    <a:pt x="1543" y="5675"/>
                    <a:pt x="1984" y="5924"/>
                  </a:cubicBezTo>
                  <a:lnTo>
                    <a:pt x="2093" y="5985"/>
                  </a:lnTo>
                  <a:lnTo>
                    <a:pt x="2110" y="6107"/>
                  </a:lnTo>
                  <a:cubicBezTo>
                    <a:pt x="2200" y="6757"/>
                    <a:pt x="2355" y="7704"/>
                    <a:pt x="2591" y="8515"/>
                  </a:cubicBezTo>
                  <a:cubicBezTo>
                    <a:pt x="2716" y="8946"/>
                    <a:pt x="2851" y="9293"/>
                    <a:pt x="2991" y="9546"/>
                  </a:cubicBezTo>
                  <a:cubicBezTo>
                    <a:pt x="3168" y="9865"/>
                    <a:pt x="3313" y="9968"/>
                    <a:pt x="3403" y="9996"/>
                  </a:cubicBezTo>
                  <a:cubicBezTo>
                    <a:pt x="3511" y="10032"/>
                    <a:pt x="3643" y="9980"/>
                    <a:pt x="3793" y="9841"/>
                  </a:cubicBezTo>
                  <a:cubicBezTo>
                    <a:pt x="3905" y="9124"/>
                    <a:pt x="4009" y="8494"/>
                    <a:pt x="4131" y="8025"/>
                  </a:cubicBezTo>
                  <a:cubicBezTo>
                    <a:pt x="4253" y="7564"/>
                    <a:pt x="4426" y="7087"/>
                    <a:pt x="4806" y="7050"/>
                  </a:cubicBezTo>
                  <a:cubicBezTo>
                    <a:pt x="4818" y="7049"/>
                    <a:pt x="4833" y="7047"/>
                    <a:pt x="4848" y="7048"/>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7" name="组合 6">
            <a:extLst>
              <a:ext uri="{FF2B5EF4-FFF2-40B4-BE49-F238E27FC236}">
                <a16:creationId xmlns:a16="http://schemas.microsoft.com/office/drawing/2014/main" xmlns="" id="{5098F5DD-1042-43F0-BD20-99C47D49BB17}"/>
              </a:ext>
            </a:extLst>
          </p:cNvPr>
          <p:cNvGrpSpPr/>
          <p:nvPr/>
        </p:nvGrpSpPr>
        <p:grpSpPr>
          <a:xfrm>
            <a:off x="982663" y="3895710"/>
            <a:ext cx="2526957" cy="1976734"/>
            <a:chOff x="982663" y="4119169"/>
            <a:chExt cx="2526957" cy="1976734"/>
          </a:xfrm>
        </p:grpSpPr>
        <p:sp>
          <p:nvSpPr>
            <p:cNvPr id="59" name="文本框 58">
              <a:extLst>
                <a:ext uri="{FF2B5EF4-FFF2-40B4-BE49-F238E27FC236}">
                  <a16:creationId xmlns:a16="http://schemas.microsoft.com/office/drawing/2014/main" xmlns="" id="{3A66B2F5-4E6D-4931-9AD2-B4E60AC11849}"/>
                </a:ext>
              </a:extLst>
            </p:cNvPr>
            <p:cNvSpPr txBox="1"/>
            <p:nvPr/>
          </p:nvSpPr>
          <p:spPr>
            <a:xfrm>
              <a:off x="982663" y="4653136"/>
              <a:ext cx="2526957" cy="1258101"/>
            </a:xfrm>
            <a:prstGeom prst="rect">
              <a:avLst/>
            </a:prstGeom>
            <a:noFill/>
          </p:spPr>
          <p:txBody>
            <a:bodyPr wrap="square" lIns="0" tIns="45720" rIns="0" bIns="45720" rtlCol="0">
              <a:spAutoFit/>
            </a:bodyPr>
            <a:lstStyle>
              <a:defPPr>
                <a:defRPr lang="zh-CN"/>
              </a:defPPr>
              <a:lvl1pPr algn="just">
                <a:lnSpc>
                  <a:spcPct val="140000"/>
                </a:lnSpc>
                <a:defRPr sz="1600">
                  <a:solidFill>
                    <a:schemeClr val="tx1">
                      <a:lumMod val="75000"/>
                      <a:lumOff val="25000"/>
                    </a:schemeClr>
                  </a:solidFill>
                  <a:latin typeface="+mn-ea"/>
                  <a:cs typeface="+mn-ea"/>
                </a:defRPr>
              </a:lvl1pPr>
            </a:lstStyle>
            <a:p>
              <a:r>
                <a:rPr lang="zh-CN" altLang="en-US" dirty="0">
                  <a:sym typeface="Arial" panose="020B0604020202020204" pitchFamily="34" charset="0"/>
                </a:rPr>
                <a:t>这里输入正文内容这里输入正文内容这里输入正文内容这里输入正文内容这里输入正文内容</a:t>
              </a:r>
            </a:p>
          </p:txBody>
        </p:sp>
        <p:sp>
          <p:nvSpPr>
            <p:cNvPr id="102" name="Freeform 33">
              <a:extLst>
                <a:ext uri="{FF2B5EF4-FFF2-40B4-BE49-F238E27FC236}">
                  <a16:creationId xmlns:a16="http://schemas.microsoft.com/office/drawing/2014/main" xmlns="" id="{64DB42EE-4BAB-42BE-A4E4-55E4255385A6}"/>
                </a:ext>
              </a:extLst>
            </p:cNvPr>
            <p:cNvSpPr>
              <a:spLocks noEditPoints="1"/>
            </p:cNvSpPr>
            <p:nvPr/>
          </p:nvSpPr>
          <p:spPr>
            <a:xfrm>
              <a:off x="2050841" y="4119169"/>
              <a:ext cx="390600" cy="398852"/>
            </a:xfrm>
            <a:custGeom>
              <a:avLst/>
              <a:gdLst>
                <a:gd name="T0" fmla="*/ 1400 w 1503"/>
                <a:gd name="T1" fmla="*/ 1243 h 1537"/>
                <a:gd name="T2" fmla="*/ 1402 w 1503"/>
                <a:gd name="T3" fmla="*/ 1234 h 1537"/>
                <a:gd name="T4" fmla="*/ 1402 w 1503"/>
                <a:gd name="T5" fmla="*/ 1025 h 1537"/>
                <a:gd name="T6" fmla="*/ 1116 w 1503"/>
                <a:gd name="T7" fmla="*/ 720 h 1537"/>
                <a:gd name="T8" fmla="*/ 830 w 1503"/>
                <a:gd name="T9" fmla="*/ 1025 h 1537"/>
                <a:gd name="T10" fmla="*/ 830 w 1503"/>
                <a:gd name="T11" fmla="*/ 1208 h 1537"/>
                <a:gd name="T12" fmla="*/ 625 w 1503"/>
                <a:gd name="T13" fmla="*/ 1432 h 1537"/>
                <a:gd name="T14" fmla="*/ 420 w 1503"/>
                <a:gd name="T15" fmla="*/ 1208 h 1537"/>
                <a:gd name="T16" fmla="*/ 420 w 1503"/>
                <a:gd name="T17" fmla="*/ 784 h 1537"/>
                <a:gd name="T18" fmla="*/ 780 w 1503"/>
                <a:gd name="T19" fmla="*/ 397 h 1537"/>
                <a:gd name="T20" fmla="*/ 780 w 1503"/>
                <a:gd name="T21" fmla="*/ 40 h 1537"/>
                <a:gd name="T22" fmla="*/ 740 w 1503"/>
                <a:gd name="T23" fmla="*/ 0 h 1537"/>
                <a:gd name="T24" fmla="*/ 612 w 1503"/>
                <a:gd name="T25" fmla="*/ 0 h 1537"/>
                <a:gd name="T26" fmla="*/ 571 w 1503"/>
                <a:gd name="T27" fmla="*/ 40 h 1537"/>
                <a:gd name="T28" fmla="*/ 612 w 1503"/>
                <a:gd name="T29" fmla="*/ 81 h 1537"/>
                <a:gd name="T30" fmla="*/ 699 w 1503"/>
                <a:gd name="T31" fmla="*/ 81 h 1537"/>
                <a:gd name="T32" fmla="*/ 699 w 1503"/>
                <a:gd name="T33" fmla="*/ 397 h 1537"/>
                <a:gd name="T34" fmla="*/ 390 w 1503"/>
                <a:gd name="T35" fmla="*/ 706 h 1537"/>
                <a:gd name="T36" fmla="*/ 80 w 1503"/>
                <a:gd name="T37" fmla="*/ 397 h 1537"/>
                <a:gd name="T38" fmla="*/ 80 w 1503"/>
                <a:gd name="T39" fmla="*/ 81 h 1537"/>
                <a:gd name="T40" fmla="*/ 175 w 1503"/>
                <a:gd name="T41" fmla="*/ 81 h 1537"/>
                <a:gd name="T42" fmla="*/ 215 w 1503"/>
                <a:gd name="T43" fmla="*/ 40 h 1537"/>
                <a:gd name="T44" fmla="*/ 175 w 1503"/>
                <a:gd name="T45" fmla="*/ 0 h 1537"/>
                <a:gd name="T46" fmla="*/ 40 w 1503"/>
                <a:gd name="T47" fmla="*/ 0 h 1537"/>
                <a:gd name="T48" fmla="*/ 0 w 1503"/>
                <a:gd name="T49" fmla="*/ 40 h 1537"/>
                <a:gd name="T50" fmla="*/ 0 w 1503"/>
                <a:gd name="T51" fmla="*/ 397 h 1537"/>
                <a:gd name="T52" fmla="*/ 340 w 1503"/>
                <a:gd name="T53" fmla="*/ 782 h 1537"/>
                <a:gd name="T54" fmla="*/ 340 w 1503"/>
                <a:gd name="T55" fmla="*/ 1208 h 1537"/>
                <a:gd name="T56" fmla="*/ 625 w 1503"/>
                <a:gd name="T57" fmla="*/ 1513 h 1537"/>
                <a:gd name="T58" fmla="*/ 911 w 1503"/>
                <a:gd name="T59" fmla="*/ 1208 h 1537"/>
                <a:gd name="T60" fmla="*/ 911 w 1503"/>
                <a:gd name="T61" fmla="*/ 1025 h 1537"/>
                <a:gd name="T62" fmla="*/ 1116 w 1503"/>
                <a:gd name="T63" fmla="*/ 801 h 1537"/>
                <a:gd name="T64" fmla="*/ 1321 w 1503"/>
                <a:gd name="T65" fmla="*/ 1025 h 1537"/>
                <a:gd name="T66" fmla="*/ 1321 w 1503"/>
                <a:gd name="T67" fmla="*/ 1234 h 1537"/>
                <a:gd name="T68" fmla="*/ 1322 w 1503"/>
                <a:gd name="T69" fmla="*/ 1237 h 1537"/>
                <a:gd name="T70" fmla="*/ 1200 w 1503"/>
                <a:gd name="T71" fmla="*/ 1385 h 1537"/>
                <a:gd name="T72" fmla="*/ 1352 w 1503"/>
                <a:gd name="T73" fmla="*/ 1537 h 1537"/>
                <a:gd name="T74" fmla="*/ 1503 w 1503"/>
                <a:gd name="T75" fmla="*/ 1385 h 1537"/>
                <a:gd name="T76" fmla="*/ 1400 w 1503"/>
                <a:gd name="T77" fmla="*/ 1243 h 1537"/>
                <a:gd name="T78" fmla="*/ 1352 w 1503"/>
                <a:gd name="T79" fmla="*/ 1456 h 1537"/>
                <a:gd name="T80" fmla="*/ 1281 w 1503"/>
                <a:gd name="T81" fmla="*/ 1385 h 1537"/>
                <a:gd name="T82" fmla="*/ 1352 w 1503"/>
                <a:gd name="T83" fmla="*/ 1315 h 1537"/>
                <a:gd name="T84" fmla="*/ 1422 w 1503"/>
                <a:gd name="T85" fmla="*/ 1385 h 1537"/>
                <a:gd name="T86" fmla="*/ 1352 w 1503"/>
                <a:gd name="T87" fmla="*/ 1456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3" h="1537">
                  <a:moveTo>
                    <a:pt x="1400" y="1243"/>
                  </a:moveTo>
                  <a:cubicBezTo>
                    <a:pt x="1401" y="1240"/>
                    <a:pt x="1402" y="1237"/>
                    <a:pt x="1402" y="1234"/>
                  </a:cubicBezTo>
                  <a:lnTo>
                    <a:pt x="1402" y="1025"/>
                  </a:lnTo>
                  <a:cubicBezTo>
                    <a:pt x="1402" y="857"/>
                    <a:pt x="1274" y="720"/>
                    <a:pt x="1116" y="720"/>
                  </a:cubicBezTo>
                  <a:cubicBezTo>
                    <a:pt x="958" y="720"/>
                    <a:pt x="830" y="857"/>
                    <a:pt x="830" y="1025"/>
                  </a:cubicBezTo>
                  <a:lnTo>
                    <a:pt x="830" y="1208"/>
                  </a:lnTo>
                  <a:cubicBezTo>
                    <a:pt x="830" y="1332"/>
                    <a:pt x="738" y="1432"/>
                    <a:pt x="625" y="1432"/>
                  </a:cubicBezTo>
                  <a:cubicBezTo>
                    <a:pt x="512" y="1432"/>
                    <a:pt x="420" y="1332"/>
                    <a:pt x="420" y="1208"/>
                  </a:cubicBezTo>
                  <a:lnTo>
                    <a:pt x="420" y="784"/>
                  </a:lnTo>
                  <a:cubicBezTo>
                    <a:pt x="621" y="768"/>
                    <a:pt x="780" y="601"/>
                    <a:pt x="780" y="397"/>
                  </a:cubicBezTo>
                  <a:lnTo>
                    <a:pt x="780" y="40"/>
                  </a:lnTo>
                  <a:cubicBezTo>
                    <a:pt x="780" y="18"/>
                    <a:pt x="762" y="0"/>
                    <a:pt x="740" y="0"/>
                  </a:cubicBezTo>
                  <a:lnTo>
                    <a:pt x="612" y="0"/>
                  </a:lnTo>
                  <a:cubicBezTo>
                    <a:pt x="589" y="0"/>
                    <a:pt x="571" y="18"/>
                    <a:pt x="571" y="40"/>
                  </a:cubicBezTo>
                  <a:cubicBezTo>
                    <a:pt x="571" y="63"/>
                    <a:pt x="589" y="81"/>
                    <a:pt x="612" y="81"/>
                  </a:cubicBezTo>
                  <a:lnTo>
                    <a:pt x="699" y="81"/>
                  </a:lnTo>
                  <a:lnTo>
                    <a:pt x="699" y="397"/>
                  </a:lnTo>
                  <a:cubicBezTo>
                    <a:pt x="699" y="567"/>
                    <a:pt x="560" y="706"/>
                    <a:pt x="390" y="706"/>
                  </a:cubicBezTo>
                  <a:cubicBezTo>
                    <a:pt x="219" y="706"/>
                    <a:pt x="80" y="567"/>
                    <a:pt x="80" y="397"/>
                  </a:cubicBezTo>
                  <a:lnTo>
                    <a:pt x="80" y="81"/>
                  </a:lnTo>
                  <a:lnTo>
                    <a:pt x="175" y="81"/>
                  </a:lnTo>
                  <a:cubicBezTo>
                    <a:pt x="197" y="81"/>
                    <a:pt x="215" y="63"/>
                    <a:pt x="215" y="40"/>
                  </a:cubicBezTo>
                  <a:cubicBezTo>
                    <a:pt x="215" y="18"/>
                    <a:pt x="197" y="0"/>
                    <a:pt x="175" y="0"/>
                  </a:cubicBezTo>
                  <a:lnTo>
                    <a:pt x="40" y="0"/>
                  </a:lnTo>
                  <a:cubicBezTo>
                    <a:pt x="18" y="0"/>
                    <a:pt x="0" y="18"/>
                    <a:pt x="0" y="40"/>
                  </a:cubicBezTo>
                  <a:lnTo>
                    <a:pt x="0" y="397"/>
                  </a:lnTo>
                  <a:cubicBezTo>
                    <a:pt x="0" y="595"/>
                    <a:pt x="148" y="757"/>
                    <a:pt x="340" y="782"/>
                  </a:cubicBezTo>
                  <a:lnTo>
                    <a:pt x="340" y="1208"/>
                  </a:lnTo>
                  <a:cubicBezTo>
                    <a:pt x="340" y="1376"/>
                    <a:pt x="468" y="1513"/>
                    <a:pt x="625" y="1513"/>
                  </a:cubicBezTo>
                  <a:cubicBezTo>
                    <a:pt x="783" y="1513"/>
                    <a:pt x="911" y="1376"/>
                    <a:pt x="911" y="1208"/>
                  </a:cubicBezTo>
                  <a:lnTo>
                    <a:pt x="911" y="1025"/>
                  </a:lnTo>
                  <a:cubicBezTo>
                    <a:pt x="911" y="901"/>
                    <a:pt x="1003" y="801"/>
                    <a:pt x="1116" y="801"/>
                  </a:cubicBezTo>
                  <a:cubicBezTo>
                    <a:pt x="1229" y="801"/>
                    <a:pt x="1321" y="901"/>
                    <a:pt x="1321" y="1025"/>
                  </a:cubicBezTo>
                  <a:lnTo>
                    <a:pt x="1321" y="1234"/>
                  </a:lnTo>
                  <a:cubicBezTo>
                    <a:pt x="1321" y="1235"/>
                    <a:pt x="1322" y="1236"/>
                    <a:pt x="1322" y="1237"/>
                  </a:cubicBezTo>
                  <a:cubicBezTo>
                    <a:pt x="1253" y="1251"/>
                    <a:pt x="1200" y="1312"/>
                    <a:pt x="1200" y="1385"/>
                  </a:cubicBezTo>
                  <a:cubicBezTo>
                    <a:pt x="1200" y="1469"/>
                    <a:pt x="1268" y="1537"/>
                    <a:pt x="1352" y="1537"/>
                  </a:cubicBezTo>
                  <a:cubicBezTo>
                    <a:pt x="1435" y="1537"/>
                    <a:pt x="1503" y="1469"/>
                    <a:pt x="1503" y="1385"/>
                  </a:cubicBezTo>
                  <a:cubicBezTo>
                    <a:pt x="1503" y="1319"/>
                    <a:pt x="1460" y="1263"/>
                    <a:pt x="1400" y="1243"/>
                  </a:cubicBezTo>
                  <a:close/>
                  <a:moveTo>
                    <a:pt x="1352" y="1456"/>
                  </a:moveTo>
                  <a:cubicBezTo>
                    <a:pt x="1313" y="1456"/>
                    <a:pt x="1281" y="1424"/>
                    <a:pt x="1281" y="1385"/>
                  </a:cubicBezTo>
                  <a:cubicBezTo>
                    <a:pt x="1281" y="1347"/>
                    <a:pt x="1313" y="1315"/>
                    <a:pt x="1352" y="1315"/>
                  </a:cubicBezTo>
                  <a:cubicBezTo>
                    <a:pt x="1390" y="1315"/>
                    <a:pt x="1422" y="1347"/>
                    <a:pt x="1422" y="1385"/>
                  </a:cubicBezTo>
                  <a:cubicBezTo>
                    <a:pt x="1422" y="1424"/>
                    <a:pt x="1390" y="1456"/>
                    <a:pt x="1352" y="1456"/>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4" name="组合 3">
            <a:extLst>
              <a:ext uri="{FF2B5EF4-FFF2-40B4-BE49-F238E27FC236}">
                <a16:creationId xmlns:a16="http://schemas.microsoft.com/office/drawing/2014/main" xmlns="" id="{4E0F96BD-30C3-4B36-A033-97B293A515DE}"/>
              </a:ext>
            </a:extLst>
          </p:cNvPr>
          <p:cNvGrpSpPr/>
          <p:nvPr/>
        </p:nvGrpSpPr>
        <p:grpSpPr>
          <a:xfrm>
            <a:off x="4835997" y="3887371"/>
            <a:ext cx="2526957" cy="1985073"/>
            <a:chOff x="4835997" y="4110830"/>
            <a:chExt cx="2526957" cy="1985073"/>
          </a:xfrm>
        </p:grpSpPr>
        <p:sp>
          <p:nvSpPr>
            <p:cNvPr id="61" name="文本框 60">
              <a:extLst>
                <a:ext uri="{FF2B5EF4-FFF2-40B4-BE49-F238E27FC236}">
                  <a16:creationId xmlns:a16="http://schemas.microsoft.com/office/drawing/2014/main" xmlns="" id="{EBDDD56E-0C20-4839-99D4-1EB52A713267}"/>
                </a:ext>
              </a:extLst>
            </p:cNvPr>
            <p:cNvSpPr txBox="1"/>
            <p:nvPr/>
          </p:nvSpPr>
          <p:spPr>
            <a:xfrm>
              <a:off x="4835997" y="4653136"/>
              <a:ext cx="2526957" cy="1258101"/>
            </a:xfrm>
            <a:prstGeom prst="rect">
              <a:avLst/>
            </a:prstGeom>
            <a:noFill/>
          </p:spPr>
          <p:txBody>
            <a:bodyPr wrap="square" lIns="0" tIns="45720" rIns="0" bIns="45720" rtlCol="0">
              <a:spAutoFit/>
            </a:bodyPr>
            <a:lstStyle>
              <a:defPPr>
                <a:defRPr lang="zh-CN"/>
              </a:defPPr>
              <a:lvl1pPr algn="just">
                <a:lnSpc>
                  <a:spcPct val="140000"/>
                </a:lnSpc>
                <a:defRPr sz="1600">
                  <a:solidFill>
                    <a:schemeClr val="tx1">
                      <a:lumMod val="75000"/>
                      <a:lumOff val="25000"/>
                    </a:schemeClr>
                  </a:solidFill>
                  <a:latin typeface="+mn-ea"/>
                  <a:cs typeface="+mn-ea"/>
                </a:defRPr>
              </a:lvl1pPr>
            </a:lstStyle>
            <a:p>
              <a:r>
                <a:rPr lang="zh-CN" altLang="en-US" dirty="0">
                  <a:sym typeface="Arial" panose="020B0604020202020204" pitchFamily="34" charset="0"/>
                </a:rPr>
                <a:t>这里输入正文内容这里输入正文内容这里输入正文内容这里输入正文内容这里输入正文内容</a:t>
              </a:r>
            </a:p>
          </p:txBody>
        </p:sp>
        <p:sp>
          <p:nvSpPr>
            <p:cNvPr id="47" name="Freeform 36">
              <a:extLst>
                <a:ext uri="{FF2B5EF4-FFF2-40B4-BE49-F238E27FC236}">
                  <a16:creationId xmlns:a16="http://schemas.microsoft.com/office/drawing/2014/main" xmlns="" id="{792DD9CC-0FC5-4F7F-8106-E793612CF0C1}"/>
                </a:ext>
              </a:extLst>
            </p:cNvPr>
            <p:cNvSpPr/>
            <p:nvPr/>
          </p:nvSpPr>
          <p:spPr>
            <a:xfrm>
              <a:off x="5903280" y="4110830"/>
              <a:ext cx="392390" cy="415530"/>
            </a:xfrm>
            <a:custGeom>
              <a:avLst/>
              <a:gdLst>
                <a:gd name="T0" fmla="*/ 8000 w 10880"/>
                <a:gd name="T1" fmla="*/ 5120 h 11520"/>
                <a:gd name="T2" fmla="*/ 8000 w 10880"/>
                <a:gd name="T3" fmla="*/ 4480 h 11520"/>
                <a:gd name="T4" fmla="*/ 1920 w 10880"/>
                <a:gd name="T5" fmla="*/ 4800 h 11520"/>
                <a:gd name="T6" fmla="*/ 2272 w 10880"/>
                <a:gd name="T7" fmla="*/ 7040 h 11520"/>
                <a:gd name="T8" fmla="*/ 4448 w 10880"/>
                <a:gd name="T9" fmla="*/ 6720 h 11520"/>
                <a:gd name="T10" fmla="*/ 2272 w 10880"/>
                <a:gd name="T11" fmla="*/ 6400 h 11520"/>
                <a:gd name="T12" fmla="*/ 2272 w 10880"/>
                <a:gd name="T13" fmla="*/ 7040 h 11520"/>
                <a:gd name="T14" fmla="*/ 4096 w 10880"/>
                <a:gd name="T15" fmla="*/ 8960 h 11520"/>
                <a:gd name="T16" fmla="*/ 4096 w 10880"/>
                <a:gd name="T17" fmla="*/ 8320 h 11520"/>
                <a:gd name="T18" fmla="*/ 1920 w 10880"/>
                <a:gd name="T19" fmla="*/ 8640 h 11520"/>
                <a:gd name="T20" fmla="*/ 2240 w 10880"/>
                <a:gd name="T21" fmla="*/ 3200 h 11520"/>
                <a:gd name="T22" fmla="*/ 8320 w 10880"/>
                <a:gd name="T23" fmla="*/ 2880 h 11520"/>
                <a:gd name="T24" fmla="*/ 2240 w 10880"/>
                <a:gd name="T25" fmla="*/ 2560 h 11520"/>
                <a:gd name="T26" fmla="*/ 2240 w 10880"/>
                <a:gd name="T27" fmla="*/ 3200 h 11520"/>
                <a:gd name="T28" fmla="*/ 320 w 10880"/>
                <a:gd name="T29" fmla="*/ 0 h 11520"/>
                <a:gd name="T30" fmla="*/ 0 w 10880"/>
                <a:gd name="T31" fmla="*/ 11200 h 11520"/>
                <a:gd name="T32" fmla="*/ 5120 w 10880"/>
                <a:gd name="T33" fmla="*/ 11520 h 11520"/>
                <a:gd name="T34" fmla="*/ 5120 w 10880"/>
                <a:gd name="T35" fmla="*/ 10880 h 11520"/>
                <a:gd name="T36" fmla="*/ 640 w 10880"/>
                <a:gd name="T37" fmla="*/ 640 h 11520"/>
                <a:gd name="T38" fmla="*/ 9600 w 10880"/>
                <a:gd name="T39" fmla="*/ 5440 h 11520"/>
                <a:gd name="T40" fmla="*/ 10240 w 10880"/>
                <a:gd name="T41" fmla="*/ 5440 h 11520"/>
                <a:gd name="T42" fmla="*/ 9920 w 10880"/>
                <a:gd name="T43" fmla="*/ 0 h 11520"/>
                <a:gd name="T44" fmla="*/ 10240 w 10880"/>
                <a:gd name="T45" fmla="*/ 8960 h 11520"/>
                <a:gd name="T46" fmla="*/ 6400 w 10880"/>
                <a:gd name="T47" fmla="*/ 8960 h 11520"/>
                <a:gd name="T48" fmla="*/ 8320 w 10880"/>
                <a:gd name="T49" fmla="*/ 6400 h 11520"/>
                <a:gd name="T50" fmla="*/ 8320 w 10880"/>
                <a:gd name="T51" fmla="*/ 11520 h 11520"/>
                <a:gd name="T52" fmla="*/ 8320 w 10880"/>
                <a:gd name="T53" fmla="*/ 6400 h 11520"/>
                <a:gd name="T54" fmla="*/ 8704 w 10880"/>
                <a:gd name="T55" fmla="*/ 8352 h 11520"/>
                <a:gd name="T56" fmla="*/ 9376 w 10880"/>
                <a:gd name="T57" fmla="*/ 8480 h 11520"/>
                <a:gd name="T58" fmla="*/ 8992 w 10880"/>
                <a:gd name="T59" fmla="*/ 9088 h 11520"/>
                <a:gd name="T60" fmla="*/ 9088 w 10880"/>
                <a:gd name="T61" fmla="*/ 9792 h 11520"/>
                <a:gd name="T62" fmla="*/ 8384 w 10880"/>
                <a:gd name="T63" fmla="*/ 9632 h 11520"/>
                <a:gd name="T64" fmla="*/ 7744 w 10880"/>
                <a:gd name="T65" fmla="*/ 9920 h 11520"/>
                <a:gd name="T66" fmla="*/ 7680 w 10880"/>
                <a:gd name="T67" fmla="*/ 9216 h 11520"/>
                <a:gd name="T68" fmla="*/ 7200 w 10880"/>
                <a:gd name="T69" fmla="*/ 8704 h 11520"/>
                <a:gd name="T70" fmla="*/ 7840 w 10880"/>
                <a:gd name="T71" fmla="*/ 8416 h 11520"/>
                <a:gd name="T72" fmla="*/ 8192 w 10880"/>
                <a:gd name="T73" fmla="*/ 7808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80" h="11520">
                  <a:moveTo>
                    <a:pt x="2240" y="5120"/>
                  </a:moveTo>
                  <a:lnTo>
                    <a:pt x="8000" y="5120"/>
                  </a:lnTo>
                  <a:cubicBezTo>
                    <a:pt x="8160" y="5120"/>
                    <a:pt x="8320" y="4960"/>
                    <a:pt x="8320" y="4800"/>
                  </a:cubicBezTo>
                  <a:cubicBezTo>
                    <a:pt x="8320" y="4640"/>
                    <a:pt x="8160" y="4480"/>
                    <a:pt x="8000" y="4480"/>
                  </a:cubicBezTo>
                  <a:lnTo>
                    <a:pt x="2240" y="4480"/>
                  </a:lnTo>
                  <a:cubicBezTo>
                    <a:pt x="2080" y="4480"/>
                    <a:pt x="1920" y="4640"/>
                    <a:pt x="1920" y="4800"/>
                  </a:cubicBezTo>
                  <a:cubicBezTo>
                    <a:pt x="1920" y="4960"/>
                    <a:pt x="2080" y="5120"/>
                    <a:pt x="2240" y="5120"/>
                  </a:cubicBezTo>
                  <a:close/>
                  <a:moveTo>
                    <a:pt x="2272" y="7040"/>
                  </a:moveTo>
                  <a:lnTo>
                    <a:pt x="4096" y="7040"/>
                  </a:lnTo>
                  <a:cubicBezTo>
                    <a:pt x="4288" y="7040"/>
                    <a:pt x="4448" y="6880"/>
                    <a:pt x="4448" y="6720"/>
                  </a:cubicBezTo>
                  <a:cubicBezTo>
                    <a:pt x="4448" y="6528"/>
                    <a:pt x="4288" y="6400"/>
                    <a:pt x="4096" y="6400"/>
                  </a:cubicBezTo>
                  <a:lnTo>
                    <a:pt x="2272" y="6400"/>
                  </a:lnTo>
                  <a:cubicBezTo>
                    <a:pt x="2080" y="6400"/>
                    <a:pt x="1920" y="6528"/>
                    <a:pt x="1920" y="6720"/>
                  </a:cubicBezTo>
                  <a:cubicBezTo>
                    <a:pt x="1920" y="6880"/>
                    <a:pt x="2080" y="7040"/>
                    <a:pt x="2272" y="7040"/>
                  </a:cubicBezTo>
                  <a:close/>
                  <a:moveTo>
                    <a:pt x="2272" y="8960"/>
                  </a:moveTo>
                  <a:lnTo>
                    <a:pt x="4096" y="8960"/>
                  </a:lnTo>
                  <a:cubicBezTo>
                    <a:pt x="4288" y="8960"/>
                    <a:pt x="4448" y="8800"/>
                    <a:pt x="4448" y="8640"/>
                  </a:cubicBezTo>
                  <a:cubicBezTo>
                    <a:pt x="4448" y="8448"/>
                    <a:pt x="4288" y="8320"/>
                    <a:pt x="4096" y="8320"/>
                  </a:cubicBezTo>
                  <a:lnTo>
                    <a:pt x="2272" y="8320"/>
                  </a:lnTo>
                  <a:cubicBezTo>
                    <a:pt x="2080" y="8320"/>
                    <a:pt x="1920" y="8448"/>
                    <a:pt x="1920" y="8640"/>
                  </a:cubicBezTo>
                  <a:cubicBezTo>
                    <a:pt x="1920" y="8800"/>
                    <a:pt x="2080" y="8960"/>
                    <a:pt x="2272" y="8960"/>
                  </a:cubicBezTo>
                  <a:close/>
                  <a:moveTo>
                    <a:pt x="2240" y="3200"/>
                  </a:moveTo>
                  <a:lnTo>
                    <a:pt x="8000" y="3200"/>
                  </a:lnTo>
                  <a:cubicBezTo>
                    <a:pt x="8160" y="3200"/>
                    <a:pt x="8320" y="3040"/>
                    <a:pt x="8320" y="2880"/>
                  </a:cubicBezTo>
                  <a:cubicBezTo>
                    <a:pt x="8320" y="2720"/>
                    <a:pt x="8160" y="2560"/>
                    <a:pt x="8000" y="2560"/>
                  </a:cubicBezTo>
                  <a:lnTo>
                    <a:pt x="2240" y="2560"/>
                  </a:lnTo>
                  <a:cubicBezTo>
                    <a:pt x="2080" y="2560"/>
                    <a:pt x="1920" y="2720"/>
                    <a:pt x="1920" y="2880"/>
                  </a:cubicBezTo>
                  <a:cubicBezTo>
                    <a:pt x="1920" y="3040"/>
                    <a:pt x="2080" y="3200"/>
                    <a:pt x="2240" y="3200"/>
                  </a:cubicBezTo>
                  <a:close/>
                  <a:moveTo>
                    <a:pt x="9920" y="0"/>
                  </a:moveTo>
                  <a:lnTo>
                    <a:pt x="320" y="0"/>
                  </a:lnTo>
                  <a:cubicBezTo>
                    <a:pt x="160" y="0"/>
                    <a:pt x="0" y="160"/>
                    <a:pt x="0" y="320"/>
                  </a:cubicBezTo>
                  <a:lnTo>
                    <a:pt x="0" y="11200"/>
                  </a:lnTo>
                  <a:cubicBezTo>
                    <a:pt x="0" y="11360"/>
                    <a:pt x="160" y="11520"/>
                    <a:pt x="320" y="11520"/>
                  </a:cubicBezTo>
                  <a:lnTo>
                    <a:pt x="5120" y="11520"/>
                  </a:lnTo>
                  <a:cubicBezTo>
                    <a:pt x="5312" y="11520"/>
                    <a:pt x="5440" y="11392"/>
                    <a:pt x="5440" y="11200"/>
                  </a:cubicBezTo>
                  <a:cubicBezTo>
                    <a:pt x="5440" y="11008"/>
                    <a:pt x="5312" y="10880"/>
                    <a:pt x="5120" y="10880"/>
                  </a:cubicBezTo>
                  <a:lnTo>
                    <a:pt x="640" y="10880"/>
                  </a:lnTo>
                  <a:lnTo>
                    <a:pt x="640" y="640"/>
                  </a:lnTo>
                  <a:lnTo>
                    <a:pt x="9600" y="640"/>
                  </a:lnTo>
                  <a:lnTo>
                    <a:pt x="9600" y="5440"/>
                  </a:lnTo>
                  <a:cubicBezTo>
                    <a:pt x="9600" y="5632"/>
                    <a:pt x="9728" y="5760"/>
                    <a:pt x="9920" y="5760"/>
                  </a:cubicBezTo>
                  <a:cubicBezTo>
                    <a:pt x="10112" y="5760"/>
                    <a:pt x="10240" y="5632"/>
                    <a:pt x="10240" y="5440"/>
                  </a:cubicBezTo>
                  <a:lnTo>
                    <a:pt x="10240" y="320"/>
                  </a:lnTo>
                  <a:cubicBezTo>
                    <a:pt x="10240" y="160"/>
                    <a:pt x="10080" y="0"/>
                    <a:pt x="9920" y="0"/>
                  </a:cubicBezTo>
                  <a:close/>
                  <a:moveTo>
                    <a:pt x="8320" y="7040"/>
                  </a:moveTo>
                  <a:cubicBezTo>
                    <a:pt x="9376" y="7040"/>
                    <a:pt x="10240" y="7904"/>
                    <a:pt x="10240" y="8960"/>
                  </a:cubicBezTo>
                  <a:cubicBezTo>
                    <a:pt x="10240" y="10016"/>
                    <a:pt x="9376" y="10880"/>
                    <a:pt x="8320" y="10880"/>
                  </a:cubicBezTo>
                  <a:cubicBezTo>
                    <a:pt x="7264" y="10880"/>
                    <a:pt x="6400" y="10016"/>
                    <a:pt x="6400" y="8960"/>
                  </a:cubicBezTo>
                  <a:cubicBezTo>
                    <a:pt x="6400" y="7904"/>
                    <a:pt x="7264" y="7040"/>
                    <a:pt x="8320" y="7040"/>
                  </a:cubicBezTo>
                  <a:close/>
                  <a:moveTo>
                    <a:pt x="8320" y="6400"/>
                  </a:moveTo>
                  <a:cubicBezTo>
                    <a:pt x="6912" y="6400"/>
                    <a:pt x="5760" y="7552"/>
                    <a:pt x="5760" y="8960"/>
                  </a:cubicBezTo>
                  <a:cubicBezTo>
                    <a:pt x="5760" y="10368"/>
                    <a:pt x="6912" y="11520"/>
                    <a:pt x="8320" y="11520"/>
                  </a:cubicBezTo>
                  <a:cubicBezTo>
                    <a:pt x="9728" y="11520"/>
                    <a:pt x="10880" y="10368"/>
                    <a:pt x="10880" y="8960"/>
                  </a:cubicBezTo>
                  <a:cubicBezTo>
                    <a:pt x="10880" y="7552"/>
                    <a:pt x="9728" y="6400"/>
                    <a:pt x="8320" y="6400"/>
                  </a:cubicBezTo>
                  <a:close/>
                  <a:moveTo>
                    <a:pt x="8448" y="7808"/>
                  </a:moveTo>
                  <a:lnTo>
                    <a:pt x="8704" y="8352"/>
                  </a:lnTo>
                  <a:cubicBezTo>
                    <a:pt x="8736" y="8384"/>
                    <a:pt x="8768" y="8416"/>
                    <a:pt x="8800" y="8416"/>
                  </a:cubicBezTo>
                  <a:lnTo>
                    <a:pt x="9376" y="8480"/>
                  </a:lnTo>
                  <a:cubicBezTo>
                    <a:pt x="9472" y="8480"/>
                    <a:pt x="9536" y="8640"/>
                    <a:pt x="9440" y="8704"/>
                  </a:cubicBezTo>
                  <a:lnTo>
                    <a:pt x="8992" y="9088"/>
                  </a:lnTo>
                  <a:cubicBezTo>
                    <a:pt x="8960" y="9120"/>
                    <a:pt x="8960" y="9152"/>
                    <a:pt x="8960" y="9216"/>
                  </a:cubicBezTo>
                  <a:lnTo>
                    <a:pt x="9088" y="9792"/>
                  </a:lnTo>
                  <a:cubicBezTo>
                    <a:pt x="9120" y="9888"/>
                    <a:pt x="8992" y="9984"/>
                    <a:pt x="8896" y="9920"/>
                  </a:cubicBezTo>
                  <a:lnTo>
                    <a:pt x="8384" y="9632"/>
                  </a:lnTo>
                  <a:cubicBezTo>
                    <a:pt x="8352" y="9600"/>
                    <a:pt x="8288" y="9600"/>
                    <a:pt x="8256" y="9632"/>
                  </a:cubicBezTo>
                  <a:lnTo>
                    <a:pt x="7744" y="9920"/>
                  </a:lnTo>
                  <a:cubicBezTo>
                    <a:pt x="7648" y="9984"/>
                    <a:pt x="7552" y="9888"/>
                    <a:pt x="7552" y="9792"/>
                  </a:cubicBezTo>
                  <a:lnTo>
                    <a:pt x="7680" y="9216"/>
                  </a:lnTo>
                  <a:cubicBezTo>
                    <a:pt x="7680" y="9184"/>
                    <a:pt x="7680" y="9120"/>
                    <a:pt x="7648" y="9088"/>
                  </a:cubicBezTo>
                  <a:lnTo>
                    <a:pt x="7200" y="8704"/>
                  </a:lnTo>
                  <a:cubicBezTo>
                    <a:pt x="7104" y="8640"/>
                    <a:pt x="7168" y="8512"/>
                    <a:pt x="7264" y="8480"/>
                  </a:cubicBezTo>
                  <a:lnTo>
                    <a:pt x="7840" y="8416"/>
                  </a:lnTo>
                  <a:cubicBezTo>
                    <a:pt x="7872" y="8416"/>
                    <a:pt x="7936" y="8384"/>
                    <a:pt x="7936" y="8352"/>
                  </a:cubicBezTo>
                  <a:lnTo>
                    <a:pt x="8192" y="7808"/>
                  </a:lnTo>
                  <a:cubicBezTo>
                    <a:pt x="8256" y="7712"/>
                    <a:pt x="8384" y="7712"/>
                    <a:pt x="8448" y="7808"/>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3" name="组合 2">
            <a:extLst>
              <a:ext uri="{FF2B5EF4-FFF2-40B4-BE49-F238E27FC236}">
                <a16:creationId xmlns:a16="http://schemas.microsoft.com/office/drawing/2014/main" xmlns="" id="{9DA20D1C-3722-4471-9996-816A7880A7A5}"/>
              </a:ext>
            </a:extLst>
          </p:cNvPr>
          <p:cNvGrpSpPr/>
          <p:nvPr/>
        </p:nvGrpSpPr>
        <p:grpSpPr>
          <a:xfrm>
            <a:off x="4835997" y="1340768"/>
            <a:ext cx="2526957" cy="2042594"/>
            <a:chOff x="4835997" y="1564227"/>
            <a:chExt cx="2526957" cy="2042594"/>
          </a:xfrm>
        </p:grpSpPr>
        <p:sp>
          <p:nvSpPr>
            <p:cNvPr id="55" name="文本框 54">
              <a:extLst>
                <a:ext uri="{FF2B5EF4-FFF2-40B4-BE49-F238E27FC236}">
                  <a16:creationId xmlns:a16="http://schemas.microsoft.com/office/drawing/2014/main" xmlns="" id="{B1879722-A4C5-4E38-90F4-0CE8277F4838}"/>
                </a:ext>
              </a:extLst>
            </p:cNvPr>
            <p:cNvSpPr txBox="1"/>
            <p:nvPr/>
          </p:nvSpPr>
          <p:spPr>
            <a:xfrm>
              <a:off x="4835997" y="2164054"/>
              <a:ext cx="2526957" cy="1258101"/>
            </a:xfrm>
            <a:prstGeom prst="rect">
              <a:avLst/>
            </a:prstGeom>
            <a:noFill/>
          </p:spPr>
          <p:txBody>
            <a:bodyPr wrap="square" lIns="0" tIns="45720" rIns="0" bIns="45720" rtlCol="0">
              <a:spAutoFit/>
            </a:bodyPr>
            <a:lstStyle>
              <a:defPPr>
                <a:defRPr lang="zh-CN"/>
              </a:defPPr>
              <a:lvl1pPr algn="just">
                <a:lnSpc>
                  <a:spcPct val="140000"/>
                </a:lnSpc>
                <a:defRPr sz="1600">
                  <a:solidFill>
                    <a:schemeClr val="tx1">
                      <a:lumMod val="75000"/>
                      <a:lumOff val="25000"/>
                    </a:schemeClr>
                  </a:solidFill>
                  <a:latin typeface="+mn-ea"/>
                  <a:cs typeface="+mn-ea"/>
                </a:defRPr>
              </a:lvl1pPr>
            </a:lstStyle>
            <a:p>
              <a:r>
                <a:rPr lang="zh-CN" altLang="en-US" dirty="0">
                  <a:sym typeface="Arial" panose="020B0604020202020204" pitchFamily="34" charset="0"/>
                </a:rPr>
                <a:t>这里输入正文内容这里输入正文内容这里输入正文内容这里输入正文内容这里输入正文内容</a:t>
              </a:r>
            </a:p>
          </p:txBody>
        </p:sp>
        <p:sp>
          <p:nvSpPr>
            <p:cNvPr id="50" name="Freeform 37">
              <a:extLst>
                <a:ext uri="{FF2B5EF4-FFF2-40B4-BE49-F238E27FC236}">
                  <a16:creationId xmlns:a16="http://schemas.microsoft.com/office/drawing/2014/main" xmlns="" id="{7CFC7F75-C305-4416-9DB7-A46797CAACF1}"/>
                </a:ext>
              </a:extLst>
            </p:cNvPr>
            <p:cNvSpPr>
              <a:spLocks/>
            </p:cNvSpPr>
            <p:nvPr/>
          </p:nvSpPr>
          <p:spPr>
            <a:xfrm>
              <a:off x="5886926" y="1564227"/>
              <a:ext cx="425098" cy="42433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7381" h="606283">
                  <a:moveTo>
                    <a:pt x="354872" y="148998"/>
                  </a:moveTo>
                  <a:lnTo>
                    <a:pt x="333887" y="170040"/>
                  </a:lnTo>
                  <a:lnTo>
                    <a:pt x="365643" y="201649"/>
                  </a:lnTo>
                  <a:cubicBezTo>
                    <a:pt x="370471" y="206748"/>
                    <a:pt x="370471" y="214812"/>
                    <a:pt x="365643" y="220003"/>
                  </a:cubicBezTo>
                  <a:cubicBezTo>
                    <a:pt x="360629" y="225102"/>
                    <a:pt x="352272" y="225194"/>
                    <a:pt x="346979" y="220189"/>
                  </a:cubicBezTo>
                  <a:lnTo>
                    <a:pt x="315317" y="188579"/>
                  </a:lnTo>
                  <a:lnTo>
                    <a:pt x="287647" y="216110"/>
                  </a:lnTo>
                  <a:lnTo>
                    <a:pt x="312810" y="241231"/>
                  </a:lnTo>
                  <a:cubicBezTo>
                    <a:pt x="317638" y="246329"/>
                    <a:pt x="317638" y="254394"/>
                    <a:pt x="312810" y="259492"/>
                  </a:cubicBezTo>
                  <a:cubicBezTo>
                    <a:pt x="307796" y="264683"/>
                    <a:pt x="299439" y="264776"/>
                    <a:pt x="294146" y="259770"/>
                  </a:cubicBezTo>
                  <a:lnTo>
                    <a:pt x="269076" y="234742"/>
                  </a:lnTo>
                  <a:lnTo>
                    <a:pt x="239735" y="264127"/>
                  </a:lnTo>
                  <a:cubicBezTo>
                    <a:pt x="242428" y="264498"/>
                    <a:pt x="244935" y="265703"/>
                    <a:pt x="246884" y="267557"/>
                  </a:cubicBezTo>
                  <a:lnTo>
                    <a:pt x="286533" y="307138"/>
                  </a:lnTo>
                  <a:cubicBezTo>
                    <a:pt x="291361" y="312236"/>
                    <a:pt x="291361" y="320301"/>
                    <a:pt x="286533" y="325399"/>
                  </a:cubicBezTo>
                  <a:cubicBezTo>
                    <a:pt x="281518" y="330590"/>
                    <a:pt x="273162" y="330683"/>
                    <a:pt x="267869" y="325677"/>
                  </a:cubicBezTo>
                  <a:lnTo>
                    <a:pt x="228221" y="286189"/>
                  </a:lnTo>
                  <a:cubicBezTo>
                    <a:pt x="226457" y="284149"/>
                    <a:pt x="225250" y="281647"/>
                    <a:pt x="224878" y="279051"/>
                  </a:cubicBezTo>
                  <a:lnTo>
                    <a:pt x="187087" y="316779"/>
                  </a:lnTo>
                  <a:cubicBezTo>
                    <a:pt x="189873" y="317149"/>
                    <a:pt x="192194" y="318354"/>
                    <a:pt x="194237" y="320116"/>
                  </a:cubicBezTo>
                  <a:lnTo>
                    <a:pt x="220607" y="346534"/>
                  </a:lnTo>
                  <a:cubicBezTo>
                    <a:pt x="225528" y="351632"/>
                    <a:pt x="225528" y="359697"/>
                    <a:pt x="220607" y="364888"/>
                  </a:cubicBezTo>
                  <a:cubicBezTo>
                    <a:pt x="215593" y="369986"/>
                    <a:pt x="207236" y="370172"/>
                    <a:pt x="201944" y="365073"/>
                  </a:cubicBezTo>
                  <a:lnTo>
                    <a:pt x="175574" y="338748"/>
                  </a:lnTo>
                  <a:cubicBezTo>
                    <a:pt x="173717" y="336801"/>
                    <a:pt x="172510" y="334298"/>
                    <a:pt x="172138" y="331610"/>
                  </a:cubicBezTo>
                  <a:lnTo>
                    <a:pt x="136204" y="367576"/>
                  </a:lnTo>
                  <a:lnTo>
                    <a:pt x="181145" y="412441"/>
                  </a:lnTo>
                  <a:cubicBezTo>
                    <a:pt x="185973" y="417632"/>
                    <a:pt x="185973" y="425604"/>
                    <a:pt x="181145" y="430795"/>
                  </a:cubicBezTo>
                  <a:cubicBezTo>
                    <a:pt x="176131" y="435894"/>
                    <a:pt x="167774" y="436079"/>
                    <a:pt x="162482" y="431073"/>
                  </a:cubicBezTo>
                  <a:lnTo>
                    <a:pt x="117634" y="386208"/>
                  </a:lnTo>
                  <a:lnTo>
                    <a:pt x="92471" y="411422"/>
                  </a:lnTo>
                  <a:cubicBezTo>
                    <a:pt x="92657" y="411700"/>
                    <a:pt x="93585" y="414851"/>
                    <a:pt x="94235" y="417169"/>
                  </a:cubicBezTo>
                  <a:cubicBezTo>
                    <a:pt x="94792" y="419023"/>
                    <a:pt x="95442" y="420969"/>
                    <a:pt x="95906" y="423287"/>
                  </a:cubicBezTo>
                  <a:lnTo>
                    <a:pt x="113734" y="490492"/>
                  </a:lnTo>
                  <a:cubicBezTo>
                    <a:pt x="114291" y="490770"/>
                    <a:pt x="114848" y="491048"/>
                    <a:pt x="115220" y="491419"/>
                  </a:cubicBezTo>
                  <a:cubicBezTo>
                    <a:pt x="115777" y="492068"/>
                    <a:pt x="116148" y="492717"/>
                    <a:pt x="116520" y="493551"/>
                  </a:cubicBezTo>
                  <a:lnTo>
                    <a:pt x="183652" y="510792"/>
                  </a:lnTo>
                  <a:cubicBezTo>
                    <a:pt x="185788" y="511163"/>
                    <a:pt x="188295" y="511812"/>
                    <a:pt x="190337" y="512554"/>
                  </a:cubicBezTo>
                  <a:cubicBezTo>
                    <a:pt x="192473" y="513202"/>
                    <a:pt x="195908" y="513851"/>
                    <a:pt x="196466" y="513944"/>
                  </a:cubicBezTo>
                  <a:lnTo>
                    <a:pt x="457938" y="251891"/>
                  </a:lnTo>
                  <a:close/>
                  <a:moveTo>
                    <a:pt x="316977" y="79035"/>
                  </a:moveTo>
                  <a:cubicBezTo>
                    <a:pt x="320331" y="78989"/>
                    <a:pt x="323720" y="80217"/>
                    <a:pt x="326366" y="82720"/>
                  </a:cubicBezTo>
                  <a:lnTo>
                    <a:pt x="524328" y="280627"/>
                  </a:lnTo>
                  <a:cubicBezTo>
                    <a:pt x="529249" y="285725"/>
                    <a:pt x="529249" y="293790"/>
                    <a:pt x="524328" y="298981"/>
                  </a:cubicBezTo>
                  <a:cubicBezTo>
                    <a:pt x="519314" y="304079"/>
                    <a:pt x="510957" y="304172"/>
                    <a:pt x="505757" y="299166"/>
                  </a:cubicBezTo>
                  <a:lnTo>
                    <a:pt x="476973" y="270430"/>
                  </a:lnTo>
                  <a:lnTo>
                    <a:pt x="214108" y="532947"/>
                  </a:lnTo>
                  <a:cubicBezTo>
                    <a:pt x="209558" y="537674"/>
                    <a:pt x="203151" y="540455"/>
                    <a:pt x="196558" y="540363"/>
                  </a:cubicBezTo>
                  <a:cubicBezTo>
                    <a:pt x="191916" y="540177"/>
                    <a:pt x="187459" y="539436"/>
                    <a:pt x="183095" y="537952"/>
                  </a:cubicBezTo>
                  <a:cubicBezTo>
                    <a:pt x="181423" y="537582"/>
                    <a:pt x="179381" y="536933"/>
                    <a:pt x="177431" y="536469"/>
                  </a:cubicBezTo>
                  <a:lnTo>
                    <a:pt x="106863" y="518301"/>
                  </a:lnTo>
                  <a:lnTo>
                    <a:pt x="22646" y="602284"/>
                  </a:lnTo>
                  <a:lnTo>
                    <a:pt x="22367" y="602562"/>
                  </a:lnTo>
                  <a:cubicBezTo>
                    <a:pt x="17260" y="607660"/>
                    <a:pt x="8904" y="607475"/>
                    <a:pt x="3797" y="602284"/>
                  </a:cubicBezTo>
                  <a:cubicBezTo>
                    <a:pt x="-1403" y="597186"/>
                    <a:pt x="-1217" y="588750"/>
                    <a:pt x="4075" y="583745"/>
                  </a:cubicBezTo>
                  <a:lnTo>
                    <a:pt x="88664" y="499205"/>
                  </a:lnTo>
                  <a:lnTo>
                    <a:pt x="70465" y="429683"/>
                  </a:lnTo>
                  <a:cubicBezTo>
                    <a:pt x="70093" y="427736"/>
                    <a:pt x="69536" y="426068"/>
                    <a:pt x="68979" y="424399"/>
                  </a:cubicBezTo>
                  <a:cubicBezTo>
                    <a:pt x="66379" y="415778"/>
                    <a:pt x="62758" y="403728"/>
                    <a:pt x="73900" y="392697"/>
                  </a:cubicBezTo>
                  <a:lnTo>
                    <a:pt x="336673" y="130180"/>
                  </a:lnTo>
                  <a:lnTo>
                    <a:pt x="307796" y="101352"/>
                  </a:lnTo>
                  <a:cubicBezTo>
                    <a:pt x="302875" y="96161"/>
                    <a:pt x="302875" y="88096"/>
                    <a:pt x="307796" y="82998"/>
                  </a:cubicBezTo>
                  <a:cubicBezTo>
                    <a:pt x="310303" y="80402"/>
                    <a:pt x="313622" y="79081"/>
                    <a:pt x="316977" y="79035"/>
                  </a:cubicBezTo>
                  <a:close/>
                  <a:moveTo>
                    <a:pt x="462217" y="2"/>
                  </a:moveTo>
                  <a:cubicBezTo>
                    <a:pt x="465595" y="-44"/>
                    <a:pt x="469008" y="1184"/>
                    <a:pt x="471655" y="3686"/>
                  </a:cubicBezTo>
                  <a:lnTo>
                    <a:pt x="603713" y="135465"/>
                  </a:lnTo>
                  <a:cubicBezTo>
                    <a:pt x="608635" y="140562"/>
                    <a:pt x="608635" y="148624"/>
                    <a:pt x="603527" y="153814"/>
                  </a:cubicBezTo>
                  <a:cubicBezTo>
                    <a:pt x="598512" y="158911"/>
                    <a:pt x="590247" y="159096"/>
                    <a:pt x="584954" y="153999"/>
                  </a:cubicBezTo>
                  <a:lnTo>
                    <a:pt x="554679" y="123881"/>
                  </a:lnTo>
                  <a:lnTo>
                    <a:pt x="484842" y="193570"/>
                  </a:lnTo>
                  <a:lnTo>
                    <a:pt x="484563" y="193848"/>
                  </a:lnTo>
                  <a:cubicBezTo>
                    <a:pt x="479456" y="198945"/>
                    <a:pt x="471005" y="198853"/>
                    <a:pt x="465990" y="193570"/>
                  </a:cubicBezTo>
                  <a:cubicBezTo>
                    <a:pt x="460789" y="188473"/>
                    <a:pt x="460882" y="180040"/>
                    <a:pt x="466175" y="175036"/>
                  </a:cubicBezTo>
                  <a:lnTo>
                    <a:pt x="536105" y="105254"/>
                  </a:lnTo>
                  <a:lnTo>
                    <a:pt x="501837" y="71151"/>
                  </a:lnTo>
                  <a:lnTo>
                    <a:pt x="432000" y="140840"/>
                  </a:lnTo>
                  <a:lnTo>
                    <a:pt x="431721" y="141118"/>
                  </a:lnTo>
                  <a:cubicBezTo>
                    <a:pt x="426614" y="146308"/>
                    <a:pt x="418163" y="146122"/>
                    <a:pt x="413148" y="140840"/>
                  </a:cubicBezTo>
                  <a:cubicBezTo>
                    <a:pt x="407947" y="135743"/>
                    <a:pt x="408133" y="127310"/>
                    <a:pt x="413333" y="122306"/>
                  </a:cubicBezTo>
                  <a:lnTo>
                    <a:pt x="483263" y="52524"/>
                  </a:lnTo>
                  <a:lnTo>
                    <a:pt x="452988" y="22220"/>
                  </a:lnTo>
                  <a:cubicBezTo>
                    <a:pt x="448159" y="17123"/>
                    <a:pt x="448159" y="9061"/>
                    <a:pt x="452988" y="3964"/>
                  </a:cubicBezTo>
                  <a:cubicBezTo>
                    <a:pt x="455495" y="1369"/>
                    <a:pt x="458839" y="48"/>
                    <a:pt x="462217" y="2"/>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75">
                <a:solidFill>
                  <a:schemeClr val="accent1"/>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custDataLst>
      <p:tags r:id="rId2"/>
    </p:custDataLst>
    <p:extLst>
      <p:ext uri="{BB962C8B-B14F-4D97-AF65-F5344CB8AC3E}">
        <p14:creationId xmlns:p14="http://schemas.microsoft.com/office/powerpoint/2010/main" val="2541322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F20153D0-8F5A-4431-887C-2F37F001B249}"/>
              </a:ext>
            </a:extLst>
          </p:cNvPr>
          <p:cNvGrpSpPr/>
          <p:nvPr/>
        </p:nvGrpSpPr>
        <p:grpSpPr>
          <a:xfrm>
            <a:off x="0" y="4488845"/>
            <a:ext cx="12192000" cy="1339848"/>
            <a:chOff x="0" y="2060848"/>
            <a:chExt cx="12192000" cy="3042475"/>
          </a:xfrm>
        </p:grpSpPr>
        <p:sp>
          <p:nvSpPr>
            <p:cNvPr id="42" name="玻璃底">
              <a:extLst>
                <a:ext uri="{FF2B5EF4-FFF2-40B4-BE49-F238E27FC236}">
                  <a16:creationId xmlns:a16="http://schemas.microsoft.com/office/drawing/2014/main" xmlns="" id="{A2E42DE7-01B5-45BB-8614-5075CBBCCDB8}"/>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玻璃线1">
              <a:extLst>
                <a:ext uri="{FF2B5EF4-FFF2-40B4-BE49-F238E27FC236}">
                  <a16:creationId xmlns:a16="http://schemas.microsoft.com/office/drawing/2014/main" xmlns="" id="{1ED93803-27FE-4BB0-8680-1F1DB9C6D4D0}"/>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玻璃线2">
              <a:extLst>
                <a:ext uri="{FF2B5EF4-FFF2-40B4-BE49-F238E27FC236}">
                  <a16:creationId xmlns:a16="http://schemas.microsoft.com/office/drawing/2014/main" xmlns="" id="{973AAC0F-488D-47B1-A24A-B6854F8C9BB1}"/>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56B1B13C-C03B-472E-87BC-458D3530DAFC}"/>
              </a:ext>
            </a:extLst>
          </p:cNvPr>
          <p:cNvGrpSpPr/>
          <p:nvPr/>
        </p:nvGrpSpPr>
        <p:grpSpPr>
          <a:xfrm>
            <a:off x="0" y="1980332"/>
            <a:ext cx="12192000" cy="1339848"/>
            <a:chOff x="0" y="2060848"/>
            <a:chExt cx="12192000" cy="3042475"/>
          </a:xfrm>
        </p:grpSpPr>
        <p:sp>
          <p:nvSpPr>
            <p:cNvPr id="28" name="玻璃底">
              <a:extLst>
                <a:ext uri="{FF2B5EF4-FFF2-40B4-BE49-F238E27FC236}">
                  <a16:creationId xmlns:a16="http://schemas.microsoft.com/office/drawing/2014/main" xmlns="" id="{740D8FCE-0030-4C69-8814-D763CA5540CF}"/>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玻璃线1">
              <a:extLst>
                <a:ext uri="{FF2B5EF4-FFF2-40B4-BE49-F238E27FC236}">
                  <a16:creationId xmlns:a16="http://schemas.microsoft.com/office/drawing/2014/main" xmlns="" id="{96B7D5F8-55F8-4B1B-8C1B-3E095DB4992C}"/>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玻璃线2">
              <a:extLst>
                <a:ext uri="{FF2B5EF4-FFF2-40B4-BE49-F238E27FC236}">
                  <a16:creationId xmlns:a16="http://schemas.microsoft.com/office/drawing/2014/main" xmlns="" id="{0E619450-7A3E-4C48-B869-DBBDEF167680}"/>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a:extLst>
              <a:ext uri="{FF2B5EF4-FFF2-40B4-BE49-F238E27FC236}">
                <a16:creationId xmlns:a16="http://schemas.microsoft.com/office/drawing/2014/main" xmlns="" id="{44D22F72-9339-4676-904A-D4ABE584AAEB}"/>
              </a:ext>
            </a:extLst>
          </p:cNvPr>
          <p:cNvSpPr>
            <a:spLocks noGrp="1"/>
          </p:cNvSpPr>
          <p:nvPr>
            <p:ph type="title"/>
          </p:nvPr>
        </p:nvSpPr>
        <p:spPr>
          <a:xfrm>
            <a:off x="1106563" y="289541"/>
            <a:ext cx="7920879" cy="463846"/>
          </a:xfrm>
        </p:spPr>
        <p:txBody>
          <a:bodyPr/>
          <a:lstStyle/>
          <a:p>
            <a:r>
              <a:rPr lang="zh-CN" altLang="en-US" dirty="0"/>
              <a:t>多段文本页面</a:t>
            </a:r>
          </a:p>
        </p:txBody>
      </p:sp>
      <p:grpSp>
        <p:nvGrpSpPr>
          <p:cNvPr id="45" name="组合 44">
            <a:extLst>
              <a:ext uri="{FF2B5EF4-FFF2-40B4-BE49-F238E27FC236}">
                <a16:creationId xmlns:a16="http://schemas.microsoft.com/office/drawing/2014/main" xmlns="" id="{4E1BA268-1412-4A5D-9023-E650EA04730A}"/>
              </a:ext>
            </a:extLst>
          </p:cNvPr>
          <p:cNvGrpSpPr/>
          <p:nvPr/>
        </p:nvGrpSpPr>
        <p:grpSpPr>
          <a:xfrm>
            <a:off x="982662" y="1357405"/>
            <a:ext cx="2811661" cy="2067966"/>
            <a:chOff x="982662" y="1357405"/>
            <a:chExt cx="2811661" cy="2067966"/>
          </a:xfrm>
        </p:grpSpPr>
        <p:sp>
          <p:nvSpPr>
            <p:cNvPr id="2" name="文本框 1">
              <a:extLst>
                <a:ext uri="{FF2B5EF4-FFF2-40B4-BE49-F238E27FC236}">
                  <a16:creationId xmlns:a16="http://schemas.microsoft.com/office/drawing/2014/main" xmlns="" id="{882B95D9-6BA6-432C-AA5C-0DA5D0A8008E}"/>
                </a:ext>
              </a:extLst>
            </p:cNvPr>
            <p:cNvSpPr txBox="1"/>
            <p:nvPr/>
          </p:nvSpPr>
          <p:spPr>
            <a:xfrm>
              <a:off x="982663" y="1357405"/>
              <a:ext cx="202876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01</a:t>
              </a:r>
              <a:r>
                <a:rPr lang="en-US" altLang="zh-CN" dirty="0"/>
                <a:t> </a:t>
              </a:r>
              <a:r>
                <a:rPr lang="zh-CN" altLang="en-US" dirty="0"/>
                <a:t>这里是小标题</a:t>
              </a:r>
            </a:p>
          </p:txBody>
        </p:sp>
        <p:sp>
          <p:nvSpPr>
            <p:cNvPr id="5" name="矩形 4">
              <a:extLst>
                <a:ext uri="{FF2B5EF4-FFF2-40B4-BE49-F238E27FC236}">
                  <a16:creationId xmlns:a16="http://schemas.microsoft.com/office/drawing/2014/main" xmlns="" id="{82F99855-6CF9-42EA-8DEC-EA8BCF3000C0}"/>
                </a:ext>
              </a:extLst>
            </p:cNvPr>
            <p:cNvSpPr/>
            <p:nvPr/>
          </p:nvSpPr>
          <p:spPr>
            <a:xfrm>
              <a:off x="982662" y="1783042"/>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32" name="直接连接符 31">
              <a:extLst>
                <a:ext uri="{FF2B5EF4-FFF2-40B4-BE49-F238E27FC236}">
                  <a16:creationId xmlns:a16="http://schemas.microsoft.com/office/drawing/2014/main" xmlns="" id="{7909CE00-00FE-4F59-BBF3-3D228B3F0A0A}"/>
                </a:ext>
              </a:extLst>
            </p:cNvPr>
            <p:cNvCxnSpPr>
              <a:cxnSpLocks/>
            </p:cNvCxnSpPr>
            <p:nvPr/>
          </p:nvCxnSpPr>
          <p:spPr>
            <a:xfrm flipH="1">
              <a:off x="982662" y="219756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xmlns="" id="{1C9E19E0-681C-4FF2-8E40-6CC2FD8B7804}"/>
              </a:ext>
            </a:extLst>
          </p:cNvPr>
          <p:cNvGrpSpPr/>
          <p:nvPr/>
        </p:nvGrpSpPr>
        <p:grpSpPr>
          <a:xfrm>
            <a:off x="982662" y="3855286"/>
            <a:ext cx="2811662" cy="2067966"/>
            <a:chOff x="982662" y="3855286"/>
            <a:chExt cx="2811662" cy="2067966"/>
          </a:xfrm>
        </p:grpSpPr>
        <p:sp>
          <p:nvSpPr>
            <p:cNvPr id="15" name="文本框 14">
              <a:extLst>
                <a:ext uri="{FF2B5EF4-FFF2-40B4-BE49-F238E27FC236}">
                  <a16:creationId xmlns:a16="http://schemas.microsoft.com/office/drawing/2014/main" xmlns="" id="{47AE8C4B-DB5F-46E7-BE64-249175C8C632}"/>
                </a:ext>
              </a:extLst>
            </p:cNvPr>
            <p:cNvSpPr txBox="1"/>
            <p:nvPr/>
          </p:nvSpPr>
          <p:spPr>
            <a:xfrm>
              <a:off x="982663" y="3855286"/>
              <a:ext cx="2059218"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04</a:t>
              </a:r>
              <a:r>
                <a:rPr lang="en-US" altLang="zh-CN" dirty="0"/>
                <a:t> </a:t>
              </a:r>
              <a:r>
                <a:rPr lang="zh-CN" altLang="en-US" dirty="0"/>
                <a:t>这里是小标题</a:t>
              </a:r>
            </a:p>
          </p:txBody>
        </p:sp>
        <p:sp>
          <p:nvSpPr>
            <p:cNvPr id="18" name="矩形 17">
              <a:extLst>
                <a:ext uri="{FF2B5EF4-FFF2-40B4-BE49-F238E27FC236}">
                  <a16:creationId xmlns:a16="http://schemas.microsoft.com/office/drawing/2014/main" xmlns="" id="{C20FD549-1661-4078-A79D-BFFEBD041FA8}"/>
                </a:ext>
              </a:extLst>
            </p:cNvPr>
            <p:cNvSpPr/>
            <p:nvPr/>
          </p:nvSpPr>
          <p:spPr>
            <a:xfrm>
              <a:off x="982663" y="4280923"/>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74" name="直接连接符 73">
              <a:extLst>
                <a:ext uri="{FF2B5EF4-FFF2-40B4-BE49-F238E27FC236}">
                  <a16:creationId xmlns:a16="http://schemas.microsoft.com/office/drawing/2014/main" xmlns="" id="{784B3175-26A0-41D7-BBFE-AA5A8D7D8EA4}"/>
                </a:ext>
              </a:extLst>
            </p:cNvPr>
            <p:cNvCxnSpPr>
              <a:cxnSpLocks/>
            </p:cNvCxnSpPr>
            <p:nvPr/>
          </p:nvCxnSpPr>
          <p:spPr>
            <a:xfrm flipH="1">
              <a:off x="982662" y="469544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xmlns="" id="{9860D4C6-5264-4107-826F-6E48521EB6D0}"/>
              </a:ext>
            </a:extLst>
          </p:cNvPr>
          <p:cNvGrpSpPr/>
          <p:nvPr/>
        </p:nvGrpSpPr>
        <p:grpSpPr>
          <a:xfrm>
            <a:off x="4765629" y="1357405"/>
            <a:ext cx="2811663" cy="2067966"/>
            <a:chOff x="4765629" y="1357405"/>
            <a:chExt cx="2811663" cy="2067966"/>
          </a:xfrm>
        </p:grpSpPr>
        <p:sp>
          <p:nvSpPr>
            <p:cNvPr id="3" name="文本框 2">
              <a:extLst>
                <a:ext uri="{FF2B5EF4-FFF2-40B4-BE49-F238E27FC236}">
                  <a16:creationId xmlns:a16="http://schemas.microsoft.com/office/drawing/2014/main" xmlns="" id="{0B0CE2E5-9BEF-46C8-B1B3-7B25E778652D}"/>
                </a:ext>
              </a:extLst>
            </p:cNvPr>
            <p:cNvSpPr txBox="1"/>
            <p:nvPr/>
          </p:nvSpPr>
          <p:spPr>
            <a:xfrm>
              <a:off x="4765629" y="1357405"/>
              <a:ext cx="2059218"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02</a:t>
              </a:r>
              <a:r>
                <a:rPr lang="en-US" altLang="zh-CN" dirty="0"/>
                <a:t> </a:t>
              </a:r>
              <a:r>
                <a:rPr lang="zh-CN" altLang="en-US" dirty="0"/>
                <a:t>这里是小标题</a:t>
              </a:r>
            </a:p>
          </p:txBody>
        </p:sp>
        <p:sp>
          <p:nvSpPr>
            <p:cNvPr id="9" name="矩形 8">
              <a:extLst>
                <a:ext uri="{FF2B5EF4-FFF2-40B4-BE49-F238E27FC236}">
                  <a16:creationId xmlns:a16="http://schemas.microsoft.com/office/drawing/2014/main" xmlns="" id="{1A5F189F-4C46-447F-8716-77F362E07442}"/>
                </a:ext>
              </a:extLst>
            </p:cNvPr>
            <p:cNvSpPr/>
            <p:nvPr/>
          </p:nvSpPr>
          <p:spPr>
            <a:xfrm>
              <a:off x="4765631" y="1783042"/>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75" name="直接连接符 74">
              <a:extLst>
                <a:ext uri="{FF2B5EF4-FFF2-40B4-BE49-F238E27FC236}">
                  <a16:creationId xmlns:a16="http://schemas.microsoft.com/office/drawing/2014/main" xmlns="" id="{D1899CF1-D23D-4E87-A6F6-DF766167744B}"/>
                </a:ext>
              </a:extLst>
            </p:cNvPr>
            <p:cNvCxnSpPr>
              <a:cxnSpLocks/>
            </p:cNvCxnSpPr>
            <p:nvPr/>
          </p:nvCxnSpPr>
          <p:spPr>
            <a:xfrm flipH="1">
              <a:off x="4774683" y="219756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8CAADE91-A2EF-4EFA-B294-A05BE1143F74}"/>
              </a:ext>
            </a:extLst>
          </p:cNvPr>
          <p:cNvGrpSpPr/>
          <p:nvPr/>
        </p:nvGrpSpPr>
        <p:grpSpPr>
          <a:xfrm>
            <a:off x="8385151" y="1357405"/>
            <a:ext cx="2824187" cy="2067966"/>
            <a:chOff x="8385151" y="1357405"/>
            <a:chExt cx="2824187" cy="2067966"/>
          </a:xfrm>
        </p:grpSpPr>
        <p:sp>
          <p:nvSpPr>
            <p:cNvPr id="4" name="文本框 3">
              <a:extLst>
                <a:ext uri="{FF2B5EF4-FFF2-40B4-BE49-F238E27FC236}">
                  <a16:creationId xmlns:a16="http://schemas.microsoft.com/office/drawing/2014/main" xmlns="" id="{BD47AADB-B50C-48F9-86D0-3CC77E61F51C}"/>
                </a:ext>
              </a:extLst>
            </p:cNvPr>
            <p:cNvSpPr txBox="1"/>
            <p:nvPr/>
          </p:nvSpPr>
          <p:spPr>
            <a:xfrm>
              <a:off x="8392978" y="1357405"/>
              <a:ext cx="2067233"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03</a:t>
              </a:r>
              <a:r>
                <a:rPr lang="en-US" altLang="zh-CN" dirty="0"/>
                <a:t> </a:t>
              </a:r>
              <a:r>
                <a:rPr lang="zh-CN" altLang="en-US" dirty="0"/>
                <a:t>这里是小标题</a:t>
              </a:r>
            </a:p>
          </p:txBody>
        </p:sp>
        <p:sp>
          <p:nvSpPr>
            <p:cNvPr id="12" name="矩形 11">
              <a:extLst>
                <a:ext uri="{FF2B5EF4-FFF2-40B4-BE49-F238E27FC236}">
                  <a16:creationId xmlns:a16="http://schemas.microsoft.com/office/drawing/2014/main" xmlns="" id="{908C569F-C303-45C4-A701-DEF5BED164EA}"/>
                </a:ext>
              </a:extLst>
            </p:cNvPr>
            <p:cNvSpPr/>
            <p:nvPr/>
          </p:nvSpPr>
          <p:spPr>
            <a:xfrm>
              <a:off x="8397677" y="1783042"/>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77" name="直接连接符 76">
              <a:extLst>
                <a:ext uri="{FF2B5EF4-FFF2-40B4-BE49-F238E27FC236}">
                  <a16:creationId xmlns:a16="http://schemas.microsoft.com/office/drawing/2014/main" xmlns="" id="{2210E040-0A03-49B8-9B72-521B923CB9E7}"/>
                </a:ext>
              </a:extLst>
            </p:cNvPr>
            <p:cNvCxnSpPr>
              <a:cxnSpLocks/>
            </p:cNvCxnSpPr>
            <p:nvPr/>
          </p:nvCxnSpPr>
          <p:spPr>
            <a:xfrm flipH="1">
              <a:off x="8385151" y="219756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138DFD94-CE9D-4EE1-91AF-A57AD3BE15BE}"/>
              </a:ext>
            </a:extLst>
          </p:cNvPr>
          <p:cNvGrpSpPr/>
          <p:nvPr/>
        </p:nvGrpSpPr>
        <p:grpSpPr>
          <a:xfrm>
            <a:off x="4765629" y="3855286"/>
            <a:ext cx="2811664" cy="2067966"/>
            <a:chOff x="4765629" y="3855286"/>
            <a:chExt cx="2811664" cy="2067966"/>
          </a:xfrm>
        </p:grpSpPr>
        <p:sp>
          <p:nvSpPr>
            <p:cNvPr id="16" name="文本框 15">
              <a:extLst>
                <a:ext uri="{FF2B5EF4-FFF2-40B4-BE49-F238E27FC236}">
                  <a16:creationId xmlns:a16="http://schemas.microsoft.com/office/drawing/2014/main" xmlns="" id="{DC8C2FD9-6D92-457A-BC28-F4749E42F90D}"/>
                </a:ext>
              </a:extLst>
            </p:cNvPr>
            <p:cNvSpPr txBox="1"/>
            <p:nvPr/>
          </p:nvSpPr>
          <p:spPr>
            <a:xfrm>
              <a:off x="4765629" y="3855286"/>
              <a:ext cx="2068836"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05</a:t>
              </a:r>
              <a:r>
                <a:rPr lang="en-US" altLang="zh-CN" dirty="0"/>
                <a:t> </a:t>
              </a:r>
              <a:r>
                <a:rPr lang="zh-CN" altLang="en-US" dirty="0"/>
                <a:t>这里是小标题</a:t>
              </a:r>
            </a:p>
          </p:txBody>
        </p:sp>
        <p:sp>
          <p:nvSpPr>
            <p:cNvPr id="21" name="矩形 20">
              <a:extLst>
                <a:ext uri="{FF2B5EF4-FFF2-40B4-BE49-F238E27FC236}">
                  <a16:creationId xmlns:a16="http://schemas.microsoft.com/office/drawing/2014/main" xmlns="" id="{5E22A376-194D-40FC-BE63-BFD1B6B39487}"/>
                </a:ext>
              </a:extLst>
            </p:cNvPr>
            <p:cNvSpPr/>
            <p:nvPr/>
          </p:nvSpPr>
          <p:spPr>
            <a:xfrm>
              <a:off x="4765632" y="4280923"/>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76" name="直接连接符 75">
              <a:extLst>
                <a:ext uri="{FF2B5EF4-FFF2-40B4-BE49-F238E27FC236}">
                  <a16:creationId xmlns:a16="http://schemas.microsoft.com/office/drawing/2014/main" xmlns="" id="{48CBB492-E88D-4720-8421-6D417F9AAE65}"/>
                </a:ext>
              </a:extLst>
            </p:cNvPr>
            <p:cNvCxnSpPr>
              <a:cxnSpLocks/>
            </p:cNvCxnSpPr>
            <p:nvPr/>
          </p:nvCxnSpPr>
          <p:spPr>
            <a:xfrm flipH="1">
              <a:off x="4774683" y="469544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39C3031B-CB1F-4327-AE54-34A23153ADFA}"/>
              </a:ext>
            </a:extLst>
          </p:cNvPr>
          <p:cNvGrpSpPr/>
          <p:nvPr/>
        </p:nvGrpSpPr>
        <p:grpSpPr>
          <a:xfrm>
            <a:off x="8385151" y="3855286"/>
            <a:ext cx="2824188" cy="2067966"/>
            <a:chOff x="8385151" y="3855286"/>
            <a:chExt cx="2824188" cy="2067966"/>
          </a:xfrm>
        </p:grpSpPr>
        <p:sp>
          <p:nvSpPr>
            <p:cNvPr id="17" name="文本框 16">
              <a:extLst>
                <a:ext uri="{FF2B5EF4-FFF2-40B4-BE49-F238E27FC236}">
                  <a16:creationId xmlns:a16="http://schemas.microsoft.com/office/drawing/2014/main" xmlns="" id="{BCA82245-2B2C-460D-9355-C2AE53C273B4}"/>
                </a:ext>
              </a:extLst>
            </p:cNvPr>
            <p:cNvSpPr txBox="1"/>
            <p:nvPr/>
          </p:nvSpPr>
          <p:spPr>
            <a:xfrm>
              <a:off x="8392978" y="3855286"/>
              <a:ext cx="2070439"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en-US" altLang="zh-CN" dirty="0">
                  <a:solidFill>
                    <a:schemeClr val="accent1"/>
                  </a:solidFill>
                  <a:latin typeface="+mj-lt"/>
                </a:rPr>
                <a:t>06</a:t>
              </a:r>
              <a:r>
                <a:rPr lang="en-US" altLang="zh-CN" dirty="0"/>
                <a:t> </a:t>
              </a:r>
              <a:r>
                <a:rPr lang="zh-CN" altLang="en-US" dirty="0"/>
                <a:t>这里是小标题</a:t>
              </a:r>
            </a:p>
          </p:txBody>
        </p:sp>
        <p:sp>
          <p:nvSpPr>
            <p:cNvPr id="26" name="矩形 25">
              <a:extLst>
                <a:ext uri="{FF2B5EF4-FFF2-40B4-BE49-F238E27FC236}">
                  <a16:creationId xmlns:a16="http://schemas.microsoft.com/office/drawing/2014/main" xmlns="" id="{7677B8EE-8E0E-437F-8333-A5C4780E9C83}"/>
                </a:ext>
              </a:extLst>
            </p:cNvPr>
            <p:cNvSpPr/>
            <p:nvPr/>
          </p:nvSpPr>
          <p:spPr>
            <a:xfrm>
              <a:off x="8397678" y="4280923"/>
              <a:ext cx="2811661" cy="1642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just">
                <a:lnSpc>
                  <a:spcPct val="140000"/>
                </a:lnSpc>
              </a:pPr>
              <a:r>
                <a:rPr lang="zh-CN" altLang="en-US" sz="1600" dirty="0">
                  <a:solidFill>
                    <a:schemeClr val="tx1">
                      <a:lumMod val="75000"/>
                      <a:lumOff val="25000"/>
                    </a:schemeClr>
                  </a:solidFill>
                </a:rPr>
                <a:t>这里输入正文内容这里输入正文内容这里输入正文内容这里输入正文内容</a:t>
              </a:r>
            </a:p>
          </p:txBody>
        </p:sp>
        <p:cxnSp>
          <p:nvCxnSpPr>
            <p:cNvPr id="78" name="直接连接符 77">
              <a:extLst>
                <a:ext uri="{FF2B5EF4-FFF2-40B4-BE49-F238E27FC236}">
                  <a16:creationId xmlns:a16="http://schemas.microsoft.com/office/drawing/2014/main" xmlns="" id="{384F0549-452C-4819-9120-87A40CFE720C}"/>
                </a:ext>
              </a:extLst>
            </p:cNvPr>
            <p:cNvCxnSpPr>
              <a:cxnSpLocks/>
            </p:cNvCxnSpPr>
            <p:nvPr/>
          </p:nvCxnSpPr>
          <p:spPr>
            <a:xfrm flipH="1">
              <a:off x="8385151" y="4695440"/>
              <a:ext cx="1" cy="90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3646312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xmlns="" id="{6D86EE4E-00E9-4878-8312-D7447FF9F8E6}"/>
              </a:ext>
            </a:extLst>
          </p:cNvPr>
          <p:cNvSpPr>
            <a:spLocks noGrp="1"/>
          </p:cNvSpPr>
          <p:nvPr>
            <p:ph type="pic" sz="quarter" idx="13"/>
          </p:nvPr>
        </p:nvSpPr>
        <p:spPr/>
      </p:sp>
      <p:sp>
        <p:nvSpPr>
          <p:cNvPr id="80" name="文本占位符 79">
            <a:extLst>
              <a:ext uri="{FF2B5EF4-FFF2-40B4-BE49-F238E27FC236}">
                <a16:creationId xmlns:a16="http://schemas.microsoft.com/office/drawing/2014/main" xmlns="" id="{DBC17509-56AF-4F54-8C5A-906A25DAB3AD}"/>
              </a:ext>
            </a:extLst>
          </p:cNvPr>
          <p:cNvSpPr>
            <a:spLocks noGrp="1"/>
          </p:cNvSpPr>
          <p:nvPr>
            <p:ph type="body" sz="quarter" idx="14"/>
          </p:nvPr>
        </p:nvSpPr>
        <p:spPr>
          <a:xfrm>
            <a:off x="4767957" y="2111590"/>
            <a:ext cx="6049119" cy="3301353"/>
          </a:xfrm>
        </p:spPr>
        <p:txBody>
          <a:bodyPr lIns="0" tIns="46800" rIns="0" bIns="46800">
            <a:normAutofit fontScale="92500" lnSpcReduction="20000"/>
          </a:bodyPr>
          <a:lstStyle/>
          <a:p>
            <a:r>
              <a:rPr lang="zh-CN" altLang="en-US" dirty="0"/>
              <a:t>此处输入人物介绍此处输入人物介绍此处输入人物介绍此处输入人物介绍此处输入人物介绍此处输入人物介绍此处输入人物介绍此处输入人物介绍此处输入人物介绍此处输入人物介绍此处输入人物介绍此处输入人物介绍</a:t>
            </a:r>
            <a:endParaRPr lang="en-US" altLang="zh-CN" dirty="0"/>
          </a:p>
          <a:p>
            <a:pPr lvl="0"/>
            <a:r>
              <a:rPr lang="zh-CN" altLang="en-US" dirty="0"/>
              <a:t>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p>
        </p:txBody>
      </p:sp>
      <p:sp>
        <p:nvSpPr>
          <p:cNvPr id="10" name="标题 9">
            <a:extLst>
              <a:ext uri="{FF2B5EF4-FFF2-40B4-BE49-F238E27FC236}">
                <a16:creationId xmlns:a16="http://schemas.microsoft.com/office/drawing/2014/main" xmlns="" id="{DBFB9B81-0C29-41B2-B599-C330D6EC5213}"/>
              </a:ext>
            </a:extLst>
          </p:cNvPr>
          <p:cNvSpPr>
            <a:spLocks noGrp="1"/>
          </p:cNvSpPr>
          <p:nvPr>
            <p:ph type="title"/>
          </p:nvPr>
        </p:nvSpPr>
        <p:spPr>
          <a:xfrm>
            <a:off x="1106563" y="289541"/>
            <a:ext cx="7920879" cy="463846"/>
          </a:xfrm>
        </p:spPr>
        <p:txBody>
          <a:bodyPr/>
          <a:lstStyle/>
          <a:p>
            <a:r>
              <a:rPr lang="zh-CN" altLang="en-US" dirty="0"/>
              <a:t>人物介绍</a:t>
            </a:r>
            <a:r>
              <a:rPr lang="en-US" altLang="zh-CN" dirty="0"/>
              <a:t>/</a:t>
            </a:r>
            <a:r>
              <a:rPr lang="zh-CN" altLang="en-US" dirty="0"/>
              <a:t>事记简介</a:t>
            </a:r>
            <a:r>
              <a:rPr lang="en-US" altLang="zh-CN" dirty="0"/>
              <a:t>/</a:t>
            </a:r>
            <a:r>
              <a:rPr lang="zh-CN" altLang="en-US" dirty="0"/>
              <a:t>名人名言页面</a:t>
            </a:r>
          </a:p>
        </p:txBody>
      </p:sp>
      <p:sp>
        <p:nvSpPr>
          <p:cNvPr id="17" name="文本框 16">
            <a:extLst>
              <a:ext uri="{FF2B5EF4-FFF2-40B4-BE49-F238E27FC236}">
                <a16:creationId xmlns:a16="http://schemas.microsoft.com/office/drawing/2014/main" xmlns="" id="{7518F1FB-C399-4A63-B302-515148D74265}"/>
              </a:ext>
            </a:extLst>
          </p:cNvPr>
          <p:cNvSpPr txBox="1"/>
          <p:nvPr/>
        </p:nvSpPr>
        <p:spPr>
          <a:xfrm>
            <a:off x="946853" y="4582942"/>
            <a:ext cx="2628868" cy="1222322"/>
          </a:xfrm>
          <a:prstGeom prst="rect">
            <a:avLst/>
          </a:prstGeom>
          <a:noFill/>
        </p:spPr>
        <p:txBody>
          <a:bodyPr wrap="square" lIns="0" rtlCol="0">
            <a:noAutofit/>
          </a:bodyPr>
          <a:lstStyle/>
          <a:p>
            <a:pPr algn="ctr">
              <a:lnSpc>
                <a:spcPct val="120000"/>
              </a:lnSpc>
            </a:pP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 </a:t>
            </a:r>
            <a:r>
              <a:rPr lang="zh-CN" altLang="en-US" sz="2400" spc="100" dirty="0">
                <a:gradFill>
                  <a:gsLst>
                    <a:gs pos="0">
                      <a:schemeClr val="accent1"/>
                    </a:gs>
                    <a:gs pos="100000">
                      <a:schemeClr val="accent1">
                        <a:lumMod val="75000"/>
                      </a:schemeClr>
                    </a:gs>
                  </a:gsLst>
                  <a:lin ang="2700000" scaled="1"/>
                </a:gradFill>
                <a:latin typeface="+mj-ea"/>
                <a:ea typeface="+mj-ea"/>
                <a:cs typeface="阿里巴巴普惠体 Heavy" panose="00020600040101010101" pitchFamily="18" charset="-122"/>
                <a:sym typeface="Wingdings 3" panose="05040102010807070707" pitchFamily="18" charset="2"/>
              </a:rPr>
              <a:t>姓 名 </a:t>
            </a: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endParaRPr kumimoji="1"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kumimoji="1" lang="zh-CN" altLang="en-US" sz="1600" dirty="0">
                <a:solidFill>
                  <a:schemeClr val="tx1">
                    <a:lumMod val="75000"/>
                    <a:lumOff val="25000"/>
                  </a:schemeClr>
                </a:solidFill>
                <a:latin typeface="+mn-ea"/>
              </a:rPr>
              <a:t>可输入职务</a:t>
            </a:r>
            <a:endParaRPr kumimoji="1" lang="en-US" altLang="zh-CN" sz="1600" dirty="0">
              <a:solidFill>
                <a:schemeClr val="tx1">
                  <a:lumMod val="75000"/>
                  <a:lumOff val="25000"/>
                </a:schemeClr>
              </a:solidFill>
              <a:latin typeface="+mn-ea"/>
            </a:endParaRPr>
          </a:p>
          <a:p>
            <a:pPr algn="ctr">
              <a:lnSpc>
                <a:spcPct val="120000"/>
              </a:lnSpc>
            </a:pPr>
            <a:r>
              <a:rPr kumimoji="1" lang="zh-CN" altLang="en-US" sz="1600" dirty="0">
                <a:solidFill>
                  <a:schemeClr val="tx1">
                    <a:lumMod val="75000"/>
                    <a:lumOff val="25000"/>
                  </a:schemeClr>
                </a:solidFill>
                <a:latin typeface="+mn-ea"/>
              </a:rPr>
              <a:t>可输入出生年月</a:t>
            </a:r>
            <a:endParaRPr kumimoji="1" lang="en-US" altLang="zh-CN" sz="1600" dirty="0">
              <a:solidFill>
                <a:schemeClr val="tx1">
                  <a:lumMod val="75000"/>
                  <a:lumOff val="25000"/>
                </a:schemeClr>
              </a:solidFill>
              <a:latin typeface="+mn-ea"/>
            </a:endParaRPr>
          </a:p>
        </p:txBody>
      </p:sp>
      <p:grpSp>
        <p:nvGrpSpPr>
          <p:cNvPr id="47" name="组合 46">
            <a:extLst>
              <a:ext uri="{FF2B5EF4-FFF2-40B4-BE49-F238E27FC236}">
                <a16:creationId xmlns:a16="http://schemas.microsoft.com/office/drawing/2014/main" xmlns="" id="{303B53C6-161F-463C-BB22-8F5CC536C637}"/>
              </a:ext>
            </a:extLst>
          </p:cNvPr>
          <p:cNvGrpSpPr/>
          <p:nvPr/>
        </p:nvGrpSpPr>
        <p:grpSpPr>
          <a:xfrm>
            <a:off x="-13305" y="-474389"/>
            <a:ext cx="5099455" cy="397212"/>
            <a:chOff x="-26005" y="-474389"/>
            <a:chExt cx="5099455" cy="397212"/>
          </a:xfrm>
        </p:grpSpPr>
        <p:sp>
          <p:nvSpPr>
            <p:cNvPr id="48" name="文本框 47">
              <a:extLst>
                <a:ext uri="{FF2B5EF4-FFF2-40B4-BE49-F238E27FC236}">
                  <a16:creationId xmlns:a16="http://schemas.microsoft.com/office/drawing/2014/main" xmlns="" id="{51E9DEC1-6092-4767-B3F8-E0389DA65EA4}"/>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49" name="组合 48">
              <a:extLst>
                <a:ext uri="{FF2B5EF4-FFF2-40B4-BE49-F238E27FC236}">
                  <a16:creationId xmlns:a16="http://schemas.microsoft.com/office/drawing/2014/main" xmlns="" id="{0055B78A-AC50-45E2-9703-126C3B62B845}"/>
                </a:ext>
              </a:extLst>
            </p:cNvPr>
            <p:cNvGrpSpPr>
              <a:grpSpLocks/>
            </p:cNvGrpSpPr>
            <p:nvPr/>
          </p:nvGrpSpPr>
          <p:grpSpPr>
            <a:xfrm>
              <a:off x="4871864" y="-466965"/>
              <a:ext cx="131960" cy="354484"/>
              <a:chOff x="4227513" y="439738"/>
              <a:chExt cx="298450" cy="847725"/>
            </a:xfrm>
          </p:grpSpPr>
          <p:sp>
            <p:nvSpPr>
              <p:cNvPr id="54" name="Freeform 165">
                <a:extLst>
                  <a:ext uri="{FF2B5EF4-FFF2-40B4-BE49-F238E27FC236}">
                    <a16:creationId xmlns:a16="http://schemas.microsoft.com/office/drawing/2014/main" xmlns="" id="{1AC40C5E-17E0-4BD9-9254-E0CBE2EFBCD9}"/>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66">
                <a:extLst>
                  <a:ext uri="{FF2B5EF4-FFF2-40B4-BE49-F238E27FC236}">
                    <a16:creationId xmlns:a16="http://schemas.microsoft.com/office/drawing/2014/main" xmlns="" id="{C91E4A0E-F96D-4555-8440-8C31B6CD9554}"/>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67">
                <a:extLst>
                  <a:ext uri="{FF2B5EF4-FFF2-40B4-BE49-F238E27FC236}">
                    <a16:creationId xmlns:a16="http://schemas.microsoft.com/office/drawing/2014/main" xmlns="" id="{927F27B3-0109-4C1E-8244-6439A08A58D4}"/>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68">
                <a:extLst>
                  <a:ext uri="{FF2B5EF4-FFF2-40B4-BE49-F238E27FC236}">
                    <a16:creationId xmlns:a16="http://schemas.microsoft.com/office/drawing/2014/main" xmlns="" id="{BFE39A3C-FB18-4C94-A37E-7ABB5E0D2F5B}"/>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69">
                <a:extLst>
                  <a:ext uri="{FF2B5EF4-FFF2-40B4-BE49-F238E27FC236}">
                    <a16:creationId xmlns:a16="http://schemas.microsoft.com/office/drawing/2014/main" xmlns="" id="{290BEAED-96E5-4FED-8D06-6AD8A9E4445C}"/>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70">
                <a:extLst>
                  <a:ext uri="{FF2B5EF4-FFF2-40B4-BE49-F238E27FC236}">
                    <a16:creationId xmlns:a16="http://schemas.microsoft.com/office/drawing/2014/main" xmlns="" id="{ADA68265-30C2-4B8C-844E-B3559ED86FD5}"/>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1">
                <a:extLst>
                  <a:ext uri="{FF2B5EF4-FFF2-40B4-BE49-F238E27FC236}">
                    <a16:creationId xmlns:a16="http://schemas.microsoft.com/office/drawing/2014/main" xmlns="" id="{715A49F5-16FE-40C5-B2E7-C1C30A75D78A}"/>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2">
                <a:extLst>
                  <a:ext uri="{FF2B5EF4-FFF2-40B4-BE49-F238E27FC236}">
                    <a16:creationId xmlns:a16="http://schemas.microsoft.com/office/drawing/2014/main" xmlns="" id="{4EDD9988-5F83-45EC-AC09-0714FC48EF7F}"/>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3">
                <a:extLst>
                  <a:ext uri="{FF2B5EF4-FFF2-40B4-BE49-F238E27FC236}">
                    <a16:creationId xmlns:a16="http://schemas.microsoft.com/office/drawing/2014/main" xmlns="" id="{746C761F-7159-4FDD-A3DB-8FCC79DF750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4">
                <a:extLst>
                  <a:ext uri="{FF2B5EF4-FFF2-40B4-BE49-F238E27FC236}">
                    <a16:creationId xmlns:a16="http://schemas.microsoft.com/office/drawing/2014/main" xmlns="" id="{436F9F04-6183-457A-A306-A3404254E50A}"/>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5">
                <a:extLst>
                  <a:ext uri="{FF2B5EF4-FFF2-40B4-BE49-F238E27FC236}">
                    <a16:creationId xmlns:a16="http://schemas.microsoft.com/office/drawing/2014/main" xmlns="" id="{2D0E0166-9A1C-41DE-80F1-BAADDADD9B7B}"/>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6">
                <a:extLst>
                  <a:ext uri="{FF2B5EF4-FFF2-40B4-BE49-F238E27FC236}">
                    <a16:creationId xmlns:a16="http://schemas.microsoft.com/office/drawing/2014/main" xmlns="" id="{782804A6-7F58-47E3-A402-E667DB7866B2}"/>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77">
                <a:extLst>
                  <a:ext uri="{FF2B5EF4-FFF2-40B4-BE49-F238E27FC236}">
                    <a16:creationId xmlns:a16="http://schemas.microsoft.com/office/drawing/2014/main" xmlns="" id="{1F5DA7D6-32D4-487F-85F5-1CFA10687E66}"/>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8">
                <a:extLst>
                  <a:ext uri="{FF2B5EF4-FFF2-40B4-BE49-F238E27FC236}">
                    <a16:creationId xmlns:a16="http://schemas.microsoft.com/office/drawing/2014/main" xmlns="" id="{52767AB5-2F40-46C0-A16C-8EE9ED866869}"/>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79">
                <a:extLst>
                  <a:ext uri="{FF2B5EF4-FFF2-40B4-BE49-F238E27FC236}">
                    <a16:creationId xmlns:a16="http://schemas.microsoft.com/office/drawing/2014/main" xmlns="" id="{5545791C-3DAF-41EE-A619-5CAE4B8F6A5C}"/>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80">
                <a:extLst>
                  <a:ext uri="{FF2B5EF4-FFF2-40B4-BE49-F238E27FC236}">
                    <a16:creationId xmlns:a16="http://schemas.microsoft.com/office/drawing/2014/main" xmlns="" id="{31B67C03-3178-4ECC-857C-F7A8531BFA5E}"/>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81">
                <a:extLst>
                  <a:ext uri="{FF2B5EF4-FFF2-40B4-BE49-F238E27FC236}">
                    <a16:creationId xmlns:a16="http://schemas.microsoft.com/office/drawing/2014/main" xmlns="" id="{1BAE72D9-E182-431A-9758-4EA07593DDFC}"/>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82">
                <a:extLst>
                  <a:ext uri="{FF2B5EF4-FFF2-40B4-BE49-F238E27FC236}">
                    <a16:creationId xmlns:a16="http://schemas.microsoft.com/office/drawing/2014/main" xmlns="" id="{813B9590-0417-4D2F-874F-FEEE89BB2078}"/>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a:extLst>
                <a:ext uri="{FF2B5EF4-FFF2-40B4-BE49-F238E27FC236}">
                  <a16:creationId xmlns:a16="http://schemas.microsoft.com/office/drawing/2014/main" xmlns="" id="{B8CD93D3-63FD-4A23-9411-67D7BD3296BD}"/>
                </a:ext>
              </a:extLst>
            </p:cNvPr>
            <p:cNvGrpSpPr/>
            <p:nvPr/>
          </p:nvGrpSpPr>
          <p:grpSpPr>
            <a:xfrm>
              <a:off x="-26005" y="-453071"/>
              <a:ext cx="449842" cy="375894"/>
              <a:chOff x="-26005" y="-550760"/>
              <a:chExt cx="449842" cy="375894"/>
            </a:xfrm>
          </p:grpSpPr>
          <p:sp>
            <p:nvSpPr>
              <p:cNvPr id="52" name="Freeform 190">
                <a:extLst>
                  <a:ext uri="{FF2B5EF4-FFF2-40B4-BE49-F238E27FC236}">
                    <a16:creationId xmlns:a16="http://schemas.microsoft.com/office/drawing/2014/main" xmlns="" id="{DF875337-728A-4645-B794-921DB8BA9B14}"/>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3" name="文本框 52">
                <a:extLst>
                  <a:ext uri="{FF2B5EF4-FFF2-40B4-BE49-F238E27FC236}">
                    <a16:creationId xmlns:a16="http://schemas.microsoft.com/office/drawing/2014/main" xmlns="" id="{D5C1AD4A-BCD5-4A1C-8F00-0BF410CE0AA3}"/>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51" name="直接连接符 50">
              <a:extLst>
                <a:ext uri="{FF2B5EF4-FFF2-40B4-BE49-F238E27FC236}">
                  <a16:creationId xmlns:a16="http://schemas.microsoft.com/office/drawing/2014/main" xmlns="" id="{02FF5BED-DD2B-45FD-AAA7-2DA16DFC21B1}"/>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3279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xmlns="" id="{944D7D39-3B5E-441A-99FA-E46A267DB555}"/>
              </a:ext>
            </a:extLst>
          </p:cNvPr>
          <p:cNvSpPr>
            <a:spLocks noGrp="1"/>
          </p:cNvSpPr>
          <p:nvPr>
            <p:ph type="pic" sz="quarter" idx="13"/>
          </p:nvPr>
        </p:nvSpPr>
        <p:spPr/>
      </p:sp>
      <p:sp>
        <p:nvSpPr>
          <p:cNvPr id="5" name="标题 4">
            <a:extLst>
              <a:ext uri="{FF2B5EF4-FFF2-40B4-BE49-F238E27FC236}">
                <a16:creationId xmlns:a16="http://schemas.microsoft.com/office/drawing/2014/main" xmlns="" id="{798C4580-91DD-4980-88B5-4E7FF6AB20C5}"/>
              </a:ext>
            </a:extLst>
          </p:cNvPr>
          <p:cNvSpPr>
            <a:spLocks noGrp="1"/>
          </p:cNvSpPr>
          <p:nvPr>
            <p:ph type="title"/>
          </p:nvPr>
        </p:nvSpPr>
        <p:spPr>
          <a:xfrm>
            <a:off x="1106563" y="289541"/>
            <a:ext cx="7920879" cy="463846"/>
          </a:xfrm>
        </p:spPr>
        <p:txBody>
          <a:bodyPr/>
          <a:lstStyle/>
          <a:p>
            <a:r>
              <a:rPr lang="zh-CN" altLang="en-US" dirty="0"/>
              <a:t>人物介绍页面</a:t>
            </a:r>
          </a:p>
        </p:txBody>
      </p:sp>
      <p:sp>
        <p:nvSpPr>
          <p:cNvPr id="2" name="文本框 1">
            <a:extLst>
              <a:ext uri="{FF2B5EF4-FFF2-40B4-BE49-F238E27FC236}">
                <a16:creationId xmlns:a16="http://schemas.microsoft.com/office/drawing/2014/main" xmlns="" id="{138B5E7D-0111-4573-8CFC-3059ED4AED3A}"/>
              </a:ext>
            </a:extLst>
          </p:cNvPr>
          <p:cNvSpPr txBox="1"/>
          <p:nvPr/>
        </p:nvSpPr>
        <p:spPr>
          <a:xfrm>
            <a:off x="3935760" y="2252495"/>
            <a:ext cx="6980322" cy="2039854"/>
          </a:xfrm>
          <a:prstGeom prst="rect">
            <a:avLst/>
          </a:prstGeom>
          <a:noFill/>
          <a:ln>
            <a:noFill/>
          </a:ln>
        </p:spPr>
        <p:txBody>
          <a:bodyPr wrap="square" lIns="0" tIns="0" rIns="0" bIns="0" rtlCol="0" anchor="ctr" anchorCtr="0">
            <a:spAutoFit/>
          </a:bodyPr>
          <a:lstStyle>
            <a:defPPr>
              <a:defRPr lang="zh-CN"/>
            </a:defPPr>
            <a:lvl1pPr>
              <a:lnSpc>
                <a:spcPct val="130000"/>
              </a:lnSpc>
              <a:defRPr spc="100">
                <a:solidFill>
                  <a:schemeClr val="tx1">
                    <a:lumMod val="75000"/>
                    <a:lumOff val="25000"/>
                  </a:schemeClr>
                </a:solidFill>
              </a:defRPr>
            </a:lvl1pPr>
          </a:lstStyle>
          <a:p>
            <a:pPr algn="just">
              <a:lnSpc>
                <a:spcPct val="140000"/>
              </a:lnSpc>
            </a:pPr>
            <a:r>
              <a:rPr lang="zh-CN" altLang="en-US" sz="1600" dirty="0"/>
              <a:t>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a:t>
            </a:r>
          </a:p>
        </p:txBody>
      </p:sp>
      <p:sp>
        <p:nvSpPr>
          <p:cNvPr id="22" name="文本框 21">
            <a:extLst>
              <a:ext uri="{FF2B5EF4-FFF2-40B4-BE49-F238E27FC236}">
                <a16:creationId xmlns:a16="http://schemas.microsoft.com/office/drawing/2014/main" xmlns="" id="{B813C0BF-4C71-4316-B9EC-708848167FC5}"/>
              </a:ext>
            </a:extLst>
          </p:cNvPr>
          <p:cNvSpPr txBox="1"/>
          <p:nvPr/>
        </p:nvSpPr>
        <p:spPr>
          <a:xfrm>
            <a:off x="4091443"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毕业院校</a:t>
            </a:r>
            <a:endParaRPr lang="en-US" altLang="zh-CN" sz="1600" dirty="0"/>
          </a:p>
          <a:p>
            <a:pPr marL="285750" indent="-285750" algn="just">
              <a:buFont typeface="Arial" panose="020B0604020202020204" pitchFamily="34" charset="0"/>
              <a:buChar char="•"/>
            </a:pPr>
            <a:r>
              <a:rPr lang="zh-CN" altLang="en-US" sz="1600" dirty="0"/>
              <a:t>所学专业</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sp>
        <p:nvSpPr>
          <p:cNvPr id="24" name="矩形: 圆角 23">
            <a:extLst>
              <a:ext uri="{FF2B5EF4-FFF2-40B4-BE49-F238E27FC236}">
                <a16:creationId xmlns:a16="http://schemas.microsoft.com/office/drawing/2014/main" xmlns="" id="{9ADB78FF-8F57-4AC2-B2B0-D889BB1C1389}"/>
              </a:ext>
            </a:extLst>
          </p:cNvPr>
          <p:cNvSpPr/>
          <p:nvPr/>
        </p:nvSpPr>
        <p:spPr>
          <a:xfrm>
            <a:off x="3935760" y="1697755"/>
            <a:ext cx="3032502" cy="40011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spAutoFit/>
          </a:bodyPr>
          <a:lstStyle/>
          <a:p>
            <a:r>
              <a:rPr lang="zh-CN" altLang="en-US" sz="2000" dirty="0">
                <a:solidFill>
                  <a:schemeClr val="tx1">
                    <a:lumMod val="75000"/>
                    <a:lumOff val="25000"/>
                  </a:schemeClr>
                </a:solidFill>
                <a:latin typeface="+mj-ea"/>
                <a:ea typeface="+mj-ea"/>
              </a:rPr>
              <a:t>个人事迹 </a:t>
            </a:r>
            <a:r>
              <a:rPr lang="zh-CN" altLang="en-US" sz="2000" spc="100" dirty="0">
                <a:solidFill>
                  <a:schemeClr val="tx1">
                    <a:lumMod val="75000"/>
                    <a:lumOff val="2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r>
              <a:rPr lang="zh-CN" altLang="en-US" sz="2000" dirty="0">
                <a:solidFill>
                  <a:schemeClr val="tx1">
                    <a:lumMod val="75000"/>
                    <a:lumOff val="25000"/>
                  </a:schemeClr>
                </a:solidFill>
                <a:latin typeface="+mj-ea"/>
                <a:ea typeface="+mj-ea"/>
              </a:rPr>
              <a:t>  </a:t>
            </a:r>
          </a:p>
        </p:txBody>
      </p:sp>
      <p:sp>
        <p:nvSpPr>
          <p:cNvPr id="34" name="文本框 33">
            <a:extLst>
              <a:ext uri="{FF2B5EF4-FFF2-40B4-BE49-F238E27FC236}">
                <a16:creationId xmlns:a16="http://schemas.microsoft.com/office/drawing/2014/main" xmlns="" id="{C497B844-B5A9-4894-8DB2-979F47F98C71}"/>
              </a:ext>
            </a:extLst>
          </p:cNvPr>
          <p:cNvSpPr txBox="1"/>
          <p:nvPr/>
        </p:nvSpPr>
        <p:spPr>
          <a:xfrm>
            <a:off x="6615937"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获奖荣誉</a:t>
            </a:r>
            <a:endParaRPr lang="en-US" altLang="zh-CN" sz="1600" dirty="0"/>
          </a:p>
          <a:p>
            <a:pPr marL="285750" indent="-285750" algn="just">
              <a:buFont typeface="Arial" panose="020B0604020202020204" pitchFamily="34" charset="0"/>
              <a:buChar char="•"/>
            </a:pPr>
            <a:r>
              <a:rPr lang="zh-CN" altLang="en-US" sz="1600" dirty="0"/>
              <a:t>个人职务</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grpSp>
        <p:nvGrpSpPr>
          <p:cNvPr id="15" name="组合 14">
            <a:extLst>
              <a:ext uri="{FF2B5EF4-FFF2-40B4-BE49-F238E27FC236}">
                <a16:creationId xmlns:a16="http://schemas.microsoft.com/office/drawing/2014/main" xmlns="" id="{F02FBF2D-C2EC-4390-8103-89027198478E}"/>
              </a:ext>
            </a:extLst>
          </p:cNvPr>
          <p:cNvGrpSpPr/>
          <p:nvPr/>
        </p:nvGrpSpPr>
        <p:grpSpPr>
          <a:xfrm>
            <a:off x="-13305" y="-474389"/>
            <a:ext cx="5099455" cy="397212"/>
            <a:chOff x="-26005" y="-474389"/>
            <a:chExt cx="5099455" cy="397212"/>
          </a:xfrm>
        </p:grpSpPr>
        <p:sp>
          <p:nvSpPr>
            <p:cNvPr id="16" name="文本框 15">
              <a:extLst>
                <a:ext uri="{FF2B5EF4-FFF2-40B4-BE49-F238E27FC236}">
                  <a16:creationId xmlns:a16="http://schemas.microsoft.com/office/drawing/2014/main" xmlns="" id="{FC216A13-749F-4E1F-B6F2-029FE9EBEB44}"/>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7" name="组合 16">
              <a:extLst>
                <a:ext uri="{FF2B5EF4-FFF2-40B4-BE49-F238E27FC236}">
                  <a16:creationId xmlns:a16="http://schemas.microsoft.com/office/drawing/2014/main" xmlns="" id="{673FF953-F7EC-41A7-BDB9-29D5F89A46A1}"/>
                </a:ext>
              </a:extLst>
            </p:cNvPr>
            <p:cNvGrpSpPr>
              <a:grpSpLocks/>
            </p:cNvGrpSpPr>
            <p:nvPr/>
          </p:nvGrpSpPr>
          <p:grpSpPr>
            <a:xfrm>
              <a:off x="4871864" y="-466965"/>
              <a:ext cx="131960" cy="354484"/>
              <a:chOff x="4227513" y="439738"/>
              <a:chExt cx="298450" cy="847725"/>
            </a:xfrm>
          </p:grpSpPr>
          <p:sp>
            <p:nvSpPr>
              <p:cNvPr id="23" name="Freeform 165">
                <a:extLst>
                  <a:ext uri="{FF2B5EF4-FFF2-40B4-BE49-F238E27FC236}">
                    <a16:creationId xmlns:a16="http://schemas.microsoft.com/office/drawing/2014/main" xmlns="" id="{2EE3F4CA-AC3B-49E2-84B2-BCC0A93916CD}"/>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66">
                <a:extLst>
                  <a:ext uri="{FF2B5EF4-FFF2-40B4-BE49-F238E27FC236}">
                    <a16:creationId xmlns:a16="http://schemas.microsoft.com/office/drawing/2014/main" xmlns="" id="{694C9050-82CE-41D9-894F-CC8F6B1B8D4B}"/>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7">
                <a:extLst>
                  <a:ext uri="{FF2B5EF4-FFF2-40B4-BE49-F238E27FC236}">
                    <a16:creationId xmlns:a16="http://schemas.microsoft.com/office/drawing/2014/main" xmlns="" id="{6EF2D804-D58F-4B4B-9D3C-D099ACE64CA4}"/>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8">
                <a:extLst>
                  <a:ext uri="{FF2B5EF4-FFF2-40B4-BE49-F238E27FC236}">
                    <a16:creationId xmlns:a16="http://schemas.microsoft.com/office/drawing/2014/main" xmlns="" id="{AAC880A3-51CB-48C2-95E4-95B67B165C82}"/>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9">
                <a:extLst>
                  <a:ext uri="{FF2B5EF4-FFF2-40B4-BE49-F238E27FC236}">
                    <a16:creationId xmlns:a16="http://schemas.microsoft.com/office/drawing/2014/main" xmlns="" id="{350005D2-9735-482C-9553-A18B58C337F5}"/>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0">
                <a:extLst>
                  <a:ext uri="{FF2B5EF4-FFF2-40B4-BE49-F238E27FC236}">
                    <a16:creationId xmlns:a16="http://schemas.microsoft.com/office/drawing/2014/main" xmlns="" id="{E482855F-9DD2-4818-B634-780D00E7B92B}"/>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1">
                <a:extLst>
                  <a:ext uri="{FF2B5EF4-FFF2-40B4-BE49-F238E27FC236}">
                    <a16:creationId xmlns:a16="http://schemas.microsoft.com/office/drawing/2014/main" xmlns="" id="{5603576F-7ECC-4896-827A-478637272DBA}"/>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2">
                <a:extLst>
                  <a:ext uri="{FF2B5EF4-FFF2-40B4-BE49-F238E27FC236}">
                    <a16:creationId xmlns:a16="http://schemas.microsoft.com/office/drawing/2014/main" xmlns="" id="{0575A222-0509-4C1A-9FE2-06DACBC5B8A2}"/>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3">
                <a:extLst>
                  <a:ext uri="{FF2B5EF4-FFF2-40B4-BE49-F238E27FC236}">
                    <a16:creationId xmlns:a16="http://schemas.microsoft.com/office/drawing/2014/main" xmlns="" id="{9420DAC1-6BB1-4FAF-AC61-3D7DDBFF79B7}"/>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4">
                <a:extLst>
                  <a:ext uri="{FF2B5EF4-FFF2-40B4-BE49-F238E27FC236}">
                    <a16:creationId xmlns:a16="http://schemas.microsoft.com/office/drawing/2014/main" xmlns="" id="{1B52BEFB-BA55-4190-801F-C21AF7AAE9D1}"/>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5">
                <a:extLst>
                  <a:ext uri="{FF2B5EF4-FFF2-40B4-BE49-F238E27FC236}">
                    <a16:creationId xmlns:a16="http://schemas.microsoft.com/office/drawing/2014/main" xmlns="" id="{F7E29192-85BB-4D47-8A2D-D5DEA6030A33}"/>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6">
                <a:extLst>
                  <a:ext uri="{FF2B5EF4-FFF2-40B4-BE49-F238E27FC236}">
                    <a16:creationId xmlns:a16="http://schemas.microsoft.com/office/drawing/2014/main" xmlns="" id="{45629E38-A307-4EE0-A500-5E14B08EFE0C}"/>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7">
                <a:extLst>
                  <a:ext uri="{FF2B5EF4-FFF2-40B4-BE49-F238E27FC236}">
                    <a16:creationId xmlns:a16="http://schemas.microsoft.com/office/drawing/2014/main" xmlns="" id="{3E4FEBC3-FC48-43B5-BF99-667FEFD995D3}"/>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8">
                <a:extLst>
                  <a:ext uri="{FF2B5EF4-FFF2-40B4-BE49-F238E27FC236}">
                    <a16:creationId xmlns:a16="http://schemas.microsoft.com/office/drawing/2014/main" xmlns="" id="{43C9EC61-0D2B-4D5E-9F62-660970A2AE3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9">
                <a:extLst>
                  <a:ext uri="{FF2B5EF4-FFF2-40B4-BE49-F238E27FC236}">
                    <a16:creationId xmlns:a16="http://schemas.microsoft.com/office/drawing/2014/main" xmlns="" id="{A3451C6E-D028-4349-B36B-C9A06A9096DC}"/>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0">
                <a:extLst>
                  <a:ext uri="{FF2B5EF4-FFF2-40B4-BE49-F238E27FC236}">
                    <a16:creationId xmlns:a16="http://schemas.microsoft.com/office/drawing/2014/main" xmlns="" id="{2BDF9851-A6C1-42CA-B6A5-015A9874C1B2}"/>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81">
                <a:extLst>
                  <a:ext uri="{FF2B5EF4-FFF2-40B4-BE49-F238E27FC236}">
                    <a16:creationId xmlns:a16="http://schemas.microsoft.com/office/drawing/2014/main" xmlns="" id="{482ED9D9-8CDB-4C64-9E27-C981948C1AE7}"/>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82">
                <a:extLst>
                  <a:ext uri="{FF2B5EF4-FFF2-40B4-BE49-F238E27FC236}">
                    <a16:creationId xmlns:a16="http://schemas.microsoft.com/office/drawing/2014/main" xmlns="" id="{59DAC631-24E4-4AE5-8BDB-573BE0BA5BD8}"/>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a:extLst>
                <a:ext uri="{FF2B5EF4-FFF2-40B4-BE49-F238E27FC236}">
                  <a16:creationId xmlns:a16="http://schemas.microsoft.com/office/drawing/2014/main" xmlns="" id="{B8E6FEAA-1C13-4555-8AB1-9DE4C6868049}"/>
                </a:ext>
              </a:extLst>
            </p:cNvPr>
            <p:cNvGrpSpPr/>
            <p:nvPr/>
          </p:nvGrpSpPr>
          <p:grpSpPr>
            <a:xfrm>
              <a:off x="-26005" y="-453071"/>
              <a:ext cx="449842" cy="375894"/>
              <a:chOff x="-26005" y="-550760"/>
              <a:chExt cx="449842" cy="375894"/>
            </a:xfrm>
          </p:grpSpPr>
          <p:sp>
            <p:nvSpPr>
              <p:cNvPr id="20" name="Freeform 190">
                <a:extLst>
                  <a:ext uri="{FF2B5EF4-FFF2-40B4-BE49-F238E27FC236}">
                    <a16:creationId xmlns:a16="http://schemas.microsoft.com/office/drawing/2014/main" xmlns="" id="{17F1B4F3-A7A1-4681-B06A-3366F0D9596F}"/>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 name="文本框 20">
                <a:extLst>
                  <a:ext uri="{FF2B5EF4-FFF2-40B4-BE49-F238E27FC236}">
                    <a16:creationId xmlns:a16="http://schemas.microsoft.com/office/drawing/2014/main" xmlns="" id="{2A0698C3-1461-4C06-94FE-D94B90167B9A}"/>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9" name="直接连接符 18">
              <a:extLst>
                <a:ext uri="{FF2B5EF4-FFF2-40B4-BE49-F238E27FC236}">
                  <a16:creationId xmlns:a16="http://schemas.microsoft.com/office/drawing/2014/main" xmlns="" id="{7DBF5E05-67A9-4240-9E5D-696F9ED8CCC7}"/>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xmlns="" id="{F04C8918-798A-40EF-8461-EC4260A24CD7}"/>
              </a:ext>
            </a:extLst>
          </p:cNvPr>
          <p:cNvSpPr txBox="1"/>
          <p:nvPr/>
        </p:nvSpPr>
        <p:spPr>
          <a:xfrm>
            <a:off x="9140430"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获奖荣誉</a:t>
            </a:r>
            <a:endParaRPr lang="en-US" altLang="zh-CN" sz="1600" dirty="0"/>
          </a:p>
          <a:p>
            <a:pPr marL="285750" indent="-285750" algn="just">
              <a:buFont typeface="Arial" panose="020B0604020202020204" pitchFamily="34" charset="0"/>
              <a:buChar char="•"/>
            </a:pPr>
            <a:r>
              <a:rPr lang="zh-CN" altLang="en-US" sz="1600" dirty="0"/>
              <a:t>个人职务</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sp>
        <p:nvSpPr>
          <p:cNvPr id="12" name="文本框 11">
            <a:extLst>
              <a:ext uri="{FF2B5EF4-FFF2-40B4-BE49-F238E27FC236}">
                <a16:creationId xmlns:a16="http://schemas.microsoft.com/office/drawing/2014/main" xmlns="" id="{AB3C42B9-5358-4B15-87F5-842259016E2E}"/>
              </a:ext>
            </a:extLst>
          </p:cNvPr>
          <p:cNvSpPr txBox="1"/>
          <p:nvPr/>
        </p:nvSpPr>
        <p:spPr>
          <a:xfrm>
            <a:off x="1334478" y="4694815"/>
            <a:ext cx="2025218" cy="1222322"/>
          </a:xfrm>
          <a:prstGeom prst="rect">
            <a:avLst/>
          </a:prstGeom>
          <a:noFill/>
        </p:spPr>
        <p:txBody>
          <a:bodyPr wrap="square" lIns="0" rtlCol="0">
            <a:noAutofit/>
          </a:bodyPr>
          <a:lstStyle/>
          <a:p>
            <a:pPr algn="ctr">
              <a:lnSpc>
                <a:spcPct val="120000"/>
              </a:lnSpc>
            </a:pP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 </a:t>
            </a:r>
            <a:r>
              <a:rPr lang="zh-CN" altLang="en-US" sz="2400" spc="100" dirty="0">
                <a:gradFill>
                  <a:gsLst>
                    <a:gs pos="0">
                      <a:schemeClr val="accent1"/>
                    </a:gs>
                    <a:gs pos="100000">
                      <a:schemeClr val="accent1">
                        <a:lumMod val="75000"/>
                      </a:schemeClr>
                    </a:gs>
                  </a:gsLst>
                  <a:lin ang="2700000" scaled="1"/>
                </a:gradFill>
                <a:latin typeface="+mj-ea"/>
                <a:ea typeface="+mj-ea"/>
                <a:cs typeface="阿里巴巴普惠体 Heavy" panose="00020600040101010101" pitchFamily="18" charset="-122"/>
                <a:sym typeface="Wingdings 3" panose="05040102010807070707" pitchFamily="18" charset="2"/>
              </a:rPr>
              <a:t>姓 名</a:t>
            </a:r>
            <a:r>
              <a:rPr lang="zh-CN" altLang="en-US" sz="2400" spc="100" dirty="0">
                <a:gradFill>
                  <a:gsLst>
                    <a:gs pos="0">
                      <a:schemeClr val="accent1"/>
                    </a:gs>
                    <a:gs pos="100000">
                      <a:schemeClr val="accent1">
                        <a:lumMod val="75000"/>
                      </a:schemeClr>
                    </a:gs>
                  </a:gsLst>
                  <a:lin ang="2700000" scaled="1"/>
                </a:gra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sym typeface="Wingdings 3" panose="05040102010807070707" pitchFamily="18" charset="2"/>
              </a:rPr>
              <a:t> </a:t>
            </a: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endParaRPr kumimoji="1"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kumimoji="1" lang="zh-CN" altLang="en-US" sz="1600" dirty="0">
                <a:solidFill>
                  <a:schemeClr val="tx1">
                    <a:lumMod val="75000"/>
                    <a:lumOff val="25000"/>
                  </a:schemeClr>
                </a:solidFill>
                <a:latin typeface="+mn-ea"/>
              </a:rPr>
              <a:t>可输入职务</a:t>
            </a:r>
            <a:endParaRPr kumimoji="1" lang="en-US" altLang="zh-CN" sz="1600" dirty="0">
              <a:solidFill>
                <a:schemeClr val="tx1">
                  <a:lumMod val="75000"/>
                  <a:lumOff val="25000"/>
                </a:schemeClr>
              </a:solidFill>
              <a:latin typeface="+mn-ea"/>
            </a:endParaRPr>
          </a:p>
          <a:p>
            <a:pPr algn="ctr">
              <a:lnSpc>
                <a:spcPct val="120000"/>
              </a:lnSpc>
            </a:pPr>
            <a:r>
              <a:rPr kumimoji="1" lang="zh-CN" altLang="en-US" sz="1600" dirty="0">
                <a:solidFill>
                  <a:schemeClr val="tx1">
                    <a:lumMod val="75000"/>
                    <a:lumOff val="25000"/>
                  </a:schemeClr>
                </a:solidFill>
                <a:latin typeface="+mn-ea"/>
              </a:rPr>
              <a:t>可输入出生年月</a:t>
            </a:r>
            <a:endParaRPr kumimoji="1" lang="en-US" altLang="zh-CN" sz="1600" dirty="0">
              <a:solidFill>
                <a:schemeClr val="tx1">
                  <a:lumMod val="75000"/>
                  <a:lumOff val="25000"/>
                </a:schemeClr>
              </a:solidFill>
              <a:latin typeface="+mn-ea"/>
            </a:endParaRPr>
          </a:p>
        </p:txBody>
      </p:sp>
    </p:spTree>
    <p:extLst>
      <p:ext uri="{BB962C8B-B14F-4D97-AF65-F5344CB8AC3E}">
        <p14:creationId xmlns:p14="http://schemas.microsoft.com/office/powerpoint/2010/main" val="2972763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图片占位符 38">
            <a:extLst>
              <a:ext uri="{FF2B5EF4-FFF2-40B4-BE49-F238E27FC236}">
                <a16:creationId xmlns:a16="http://schemas.microsoft.com/office/drawing/2014/main" xmlns="" id="{840C66BF-5C10-47A0-B458-4841863C9449}"/>
              </a:ext>
            </a:extLst>
          </p:cNvPr>
          <p:cNvSpPr>
            <a:spLocks noGrp="1"/>
          </p:cNvSpPr>
          <p:nvPr>
            <p:ph type="pic" sz="quarter" idx="10"/>
          </p:nvPr>
        </p:nvSpPr>
        <p:spPr/>
      </p:sp>
      <p:sp>
        <p:nvSpPr>
          <p:cNvPr id="36" name="文本占位符 35">
            <a:extLst>
              <a:ext uri="{FF2B5EF4-FFF2-40B4-BE49-F238E27FC236}">
                <a16:creationId xmlns:a16="http://schemas.microsoft.com/office/drawing/2014/main" xmlns="" id="{B49A7E04-A914-4393-8093-CC58EB4FE3B5}"/>
              </a:ext>
            </a:extLst>
          </p:cNvPr>
          <p:cNvSpPr>
            <a:spLocks noGrp="1"/>
          </p:cNvSpPr>
          <p:nvPr>
            <p:ph type="body" sz="quarter" idx="13"/>
          </p:nvPr>
        </p:nvSpPr>
        <p:spPr>
          <a:xfrm>
            <a:off x="5735962" y="1772816"/>
            <a:ext cx="5467026" cy="3777075"/>
          </a:xfrm>
        </p:spPr>
        <p:txBody>
          <a:bodyPr>
            <a:normAutofit fontScale="85000" lnSpcReduction="20000"/>
          </a:bodyPr>
          <a:lstStyle/>
          <a:p>
            <a:r>
              <a:rPr lang="zh-CN" altLang="en-US" dirty="0"/>
              <a:t>        此处输入人物介绍此处输入人物介绍此处输入人物介绍此处输入人物介绍此处输入人物介绍此处输入人物介绍此处输入人物介绍此处输入人物介绍此处输入人物介绍此处输入人物介绍此处输入人物介绍</a:t>
            </a:r>
            <a:endParaRPr lang="en-US" altLang="zh-CN" dirty="0"/>
          </a:p>
          <a:p>
            <a:pPr lvl="0"/>
            <a:r>
              <a:rPr lang="zh-CN" altLang="en-US" dirty="0"/>
              <a:t>        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p>
        </p:txBody>
      </p:sp>
      <p:sp>
        <p:nvSpPr>
          <p:cNvPr id="44" name="标题 43">
            <a:extLst>
              <a:ext uri="{FF2B5EF4-FFF2-40B4-BE49-F238E27FC236}">
                <a16:creationId xmlns:a16="http://schemas.microsoft.com/office/drawing/2014/main" xmlns="" id="{06FEDF0D-CA6C-41B4-A58A-DA2D727E1F98}"/>
              </a:ext>
            </a:extLst>
          </p:cNvPr>
          <p:cNvSpPr>
            <a:spLocks noGrp="1"/>
          </p:cNvSpPr>
          <p:nvPr>
            <p:ph type="title"/>
          </p:nvPr>
        </p:nvSpPr>
        <p:spPr>
          <a:xfrm>
            <a:off x="1106563" y="289541"/>
            <a:ext cx="7920879" cy="463846"/>
          </a:xfrm>
        </p:spPr>
        <p:txBody>
          <a:bodyPr/>
          <a:lstStyle/>
          <a:p>
            <a:r>
              <a:rPr lang="zh-CN" altLang="en-US" dirty="0"/>
              <a:t>单图介绍页面</a:t>
            </a:r>
          </a:p>
        </p:txBody>
      </p:sp>
      <p:grpSp>
        <p:nvGrpSpPr>
          <p:cNvPr id="33" name="组合 32">
            <a:extLst>
              <a:ext uri="{FF2B5EF4-FFF2-40B4-BE49-F238E27FC236}">
                <a16:creationId xmlns:a16="http://schemas.microsoft.com/office/drawing/2014/main" xmlns="" id="{4F83727D-4990-45B6-833D-D42827B8F1E0}"/>
              </a:ext>
            </a:extLst>
          </p:cNvPr>
          <p:cNvGrpSpPr/>
          <p:nvPr/>
        </p:nvGrpSpPr>
        <p:grpSpPr>
          <a:xfrm>
            <a:off x="-13305" y="-474389"/>
            <a:ext cx="5099455" cy="397212"/>
            <a:chOff x="-26005" y="-474389"/>
            <a:chExt cx="5099455" cy="397212"/>
          </a:xfrm>
        </p:grpSpPr>
        <p:sp>
          <p:nvSpPr>
            <p:cNvPr id="9" name="文本框 8">
              <a:extLst>
                <a:ext uri="{FF2B5EF4-FFF2-40B4-BE49-F238E27FC236}">
                  <a16:creationId xmlns:a16="http://schemas.microsoft.com/office/drawing/2014/main" xmlns="" id="{AC7B3841-0883-4890-BD09-38829267FB87}"/>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a:extLst>
                <a:ext uri="{FF2B5EF4-FFF2-40B4-BE49-F238E27FC236}">
                  <a16:creationId xmlns:a16="http://schemas.microsoft.com/office/drawing/2014/main" xmlns="" id="{10FF9EAF-9F0B-4819-A3FA-02C04BCF3B25}"/>
                </a:ext>
              </a:extLst>
            </p:cNvPr>
            <p:cNvGrpSpPr>
              <a:grpSpLocks/>
            </p:cNvGrpSpPr>
            <p:nvPr/>
          </p:nvGrpSpPr>
          <p:grpSpPr>
            <a:xfrm>
              <a:off x="4871864" y="-466965"/>
              <a:ext cx="131960" cy="354484"/>
              <a:chOff x="4227513" y="439738"/>
              <a:chExt cx="298450" cy="847725"/>
            </a:xfrm>
          </p:grpSpPr>
          <p:sp>
            <p:nvSpPr>
              <p:cNvPr id="15" name="Freeform 165">
                <a:extLst>
                  <a:ext uri="{FF2B5EF4-FFF2-40B4-BE49-F238E27FC236}">
                    <a16:creationId xmlns:a16="http://schemas.microsoft.com/office/drawing/2014/main" xmlns="" id="{532E6104-5E0D-472C-9297-EA5D9C62CA8F}"/>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66">
                <a:extLst>
                  <a:ext uri="{FF2B5EF4-FFF2-40B4-BE49-F238E27FC236}">
                    <a16:creationId xmlns:a16="http://schemas.microsoft.com/office/drawing/2014/main" xmlns="" id="{A5594C35-F0F9-4000-A668-830A48DB720F}"/>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67">
                <a:extLst>
                  <a:ext uri="{FF2B5EF4-FFF2-40B4-BE49-F238E27FC236}">
                    <a16:creationId xmlns:a16="http://schemas.microsoft.com/office/drawing/2014/main" xmlns="" id="{73B249E3-0EC5-4DAD-BAD7-BB855EFD7587}"/>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8">
                <a:extLst>
                  <a:ext uri="{FF2B5EF4-FFF2-40B4-BE49-F238E27FC236}">
                    <a16:creationId xmlns:a16="http://schemas.microsoft.com/office/drawing/2014/main" xmlns="" id="{9B79B062-7D62-4DC5-B41F-4683E98E987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9">
                <a:extLst>
                  <a:ext uri="{FF2B5EF4-FFF2-40B4-BE49-F238E27FC236}">
                    <a16:creationId xmlns:a16="http://schemas.microsoft.com/office/drawing/2014/main" xmlns="" id="{7EAD4B7B-B0E5-4C38-8647-0FE3F5C93958}"/>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0">
                <a:extLst>
                  <a:ext uri="{FF2B5EF4-FFF2-40B4-BE49-F238E27FC236}">
                    <a16:creationId xmlns:a16="http://schemas.microsoft.com/office/drawing/2014/main" xmlns="" id="{F4AFDF89-9480-49B1-81CE-ACA98C53EBC7}"/>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1">
                <a:extLst>
                  <a:ext uri="{FF2B5EF4-FFF2-40B4-BE49-F238E27FC236}">
                    <a16:creationId xmlns:a16="http://schemas.microsoft.com/office/drawing/2014/main" xmlns="" id="{4A06710B-08C6-4CB9-ADEC-E0A69B23D2AD}"/>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2">
                <a:extLst>
                  <a:ext uri="{FF2B5EF4-FFF2-40B4-BE49-F238E27FC236}">
                    <a16:creationId xmlns:a16="http://schemas.microsoft.com/office/drawing/2014/main" xmlns="" id="{EB54A033-90D0-4673-AD81-551C6F3406F3}"/>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3">
                <a:extLst>
                  <a:ext uri="{FF2B5EF4-FFF2-40B4-BE49-F238E27FC236}">
                    <a16:creationId xmlns:a16="http://schemas.microsoft.com/office/drawing/2014/main" xmlns="" id="{8CB392E6-54CB-4D71-A3DC-4771337CFEA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4">
                <a:extLst>
                  <a:ext uri="{FF2B5EF4-FFF2-40B4-BE49-F238E27FC236}">
                    <a16:creationId xmlns:a16="http://schemas.microsoft.com/office/drawing/2014/main" xmlns="" id="{D3A9A70B-24AB-43B3-98C0-7E09D7FCA6D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
                <a:extLst>
                  <a:ext uri="{FF2B5EF4-FFF2-40B4-BE49-F238E27FC236}">
                    <a16:creationId xmlns:a16="http://schemas.microsoft.com/office/drawing/2014/main" xmlns="" id="{BBF6B0F3-6231-4116-A499-9A0B75D35366}"/>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6">
                <a:extLst>
                  <a:ext uri="{FF2B5EF4-FFF2-40B4-BE49-F238E27FC236}">
                    <a16:creationId xmlns:a16="http://schemas.microsoft.com/office/drawing/2014/main" xmlns="" id="{897D137F-CD89-4D69-AF20-AFB1B590A430}"/>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7">
                <a:extLst>
                  <a:ext uri="{FF2B5EF4-FFF2-40B4-BE49-F238E27FC236}">
                    <a16:creationId xmlns:a16="http://schemas.microsoft.com/office/drawing/2014/main" xmlns="" id="{89425A06-DB22-4C06-ACE7-210A69C39DEE}"/>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8">
                <a:extLst>
                  <a:ext uri="{FF2B5EF4-FFF2-40B4-BE49-F238E27FC236}">
                    <a16:creationId xmlns:a16="http://schemas.microsoft.com/office/drawing/2014/main" xmlns="" id="{9FB9AC06-9454-4031-8A79-CA3A36D3AC95}"/>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9">
                <a:extLst>
                  <a:ext uri="{FF2B5EF4-FFF2-40B4-BE49-F238E27FC236}">
                    <a16:creationId xmlns:a16="http://schemas.microsoft.com/office/drawing/2014/main" xmlns="" id="{87BF29BD-7F46-4160-A3DE-E0538F0101B4}"/>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0">
                <a:extLst>
                  <a:ext uri="{FF2B5EF4-FFF2-40B4-BE49-F238E27FC236}">
                    <a16:creationId xmlns:a16="http://schemas.microsoft.com/office/drawing/2014/main" xmlns="" id="{9A5733E8-E149-41C5-81F5-BC3832B7A5F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1">
                <a:extLst>
                  <a:ext uri="{FF2B5EF4-FFF2-40B4-BE49-F238E27FC236}">
                    <a16:creationId xmlns:a16="http://schemas.microsoft.com/office/drawing/2014/main" xmlns="" id="{B485D7B4-2EB2-40E9-8993-0F6D681D82F1}"/>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2">
                <a:extLst>
                  <a:ext uri="{FF2B5EF4-FFF2-40B4-BE49-F238E27FC236}">
                    <a16:creationId xmlns:a16="http://schemas.microsoft.com/office/drawing/2014/main" xmlns="" id="{422988C0-714D-44D9-A3B9-9EBA3919D9E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a:extLst>
                <a:ext uri="{FF2B5EF4-FFF2-40B4-BE49-F238E27FC236}">
                  <a16:creationId xmlns:a16="http://schemas.microsoft.com/office/drawing/2014/main" xmlns="" id="{9631B4F2-BD22-4BD2-929C-0B8F97311684}"/>
                </a:ext>
              </a:extLst>
            </p:cNvPr>
            <p:cNvGrpSpPr/>
            <p:nvPr/>
          </p:nvGrpSpPr>
          <p:grpSpPr>
            <a:xfrm>
              <a:off x="-26005" y="-453071"/>
              <a:ext cx="449842" cy="375894"/>
              <a:chOff x="-26005" y="-550760"/>
              <a:chExt cx="449842" cy="375894"/>
            </a:xfrm>
          </p:grpSpPr>
          <p:sp>
            <p:nvSpPr>
              <p:cNvPr id="13" name="Freeform 190">
                <a:extLst>
                  <a:ext uri="{FF2B5EF4-FFF2-40B4-BE49-F238E27FC236}">
                    <a16:creationId xmlns:a16="http://schemas.microsoft.com/office/drawing/2014/main" xmlns="" id="{2CE6FA6F-EA73-46B0-9762-BC41EA5FD607}"/>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文本框 13">
                <a:extLst>
                  <a:ext uri="{FF2B5EF4-FFF2-40B4-BE49-F238E27FC236}">
                    <a16:creationId xmlns:a16="http://schemas.microsoft.com/office/drawing/2014/main" xmlns="" id="{497AB0F2-9804-41AC-8AA2-11DFD21D2BD9}"/>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a:extLst>
                <a:ext uri="{FF2B5EF4-FFF2-40B4-BE49-F238E27FC236}">
                  <a16:creationId xmlns:a16="http://schemas.microsoft.com/office/drawing/2014/main" xmlns="" id="{01B65470-485A-4500-9165-1BC5C847EF06}"/>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7" name="矩形: 圆角 46">
            <a:extLst>
              <a:ext uri="{FF2B5EF4-FFF2-40B4-BE49-F238E27FC236}">
                <a16:creationId xmlns:a16="http://schemas.microsoft.com/office/drawing/2014/main" xmlns="" id="{4587F342-133C-4B15-AAB0-66E9C9F4E800}"/>
              </a:ext>
            </a:extLst>
          </p:cNvPr>
          <p:cNvSpPr/>
          <p:nvPr/>
        </p:nvSpPr>
        <p:spPr>
          <a:xfrm>
            <a:off x="982463" y="4725144"/>
            <a:ext cx="4315285" cy="543754"/>
          </a:xfrm>
          <a:prstGeom prst="roundRect">
            <a:avLst>
              <a:gd name="adj" fmla="val 0"/>
            </a:avLst>
          </a:prstGeom>
          <a:solidFill>
            <a:schemeClr val="accent1">
              <a:alpha val="7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65000"/>
                    <a:lumOff val="35000"/>
                  </a:schemeClr>
                </a:solidFill>
                <a:latin typeface="+mj-ea"/>
                <a:ea typeface="+mj-ea"/>
              </a:rPr>
              <a:t>此处输入图片标题</a:t>
            </a:r>
          </a:p>
        </p:txBody>
      </p:sp>
      <p:cxnSp>
        <p:nvCxnSpPr>
          <p:cNvPr id="40" name="玻璃线1">
            <a:extLst>
              <a:ext uri="{FF2B5EF4-FFF2-40B4-BE49-F238E27FC236}">
                <a16:creationId xmlns:a16="http://schemas.microsoft.com/office/drawing/2014/main" xmlns="" id="{0CF2F759-23F0-44C9-917F-D9E27FFAEDB6}"/>
              </a:ext>
            </a:extLst>
          </p:cNvPr>
          <p:cNvCxnSpPr>
            <a:cxnSpLocks/>
          </p:cNvCxnSpPr>
          <p:nvPr/>
        </p:nvCxnSpPr>
        <p:spPr>
          <a:xfrm>
            <a:off x="982663" y="4725144"/>
            <a:ext cx="43150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玻璃线1">
            <a:extLst>
              <a:ext uri="{FF2B5EF4-FFF2-40B4-BE49-F238E27FC236}">
                <a16:creationId xmlns:a16="http://schemas.microsoft.com/office/drawing/2014/main" xmlns="" id="{13301F94-0F49-423A-827F-3D6B0A8DED94}"/>
              </a:ext>
            </a:extLst>
          </p:cNvPr>
          <p:cNvCxnSpPr>
            <a:cxnSpLocks/>
          </p:cNvCxnSpPr>
          <p:nvPr/>
        </p:nvCxnSpPr>
        <p:spPr>
          <a:xfrm>
            <a:off x="982663" y="5268898"/>
            <a:ext cx="43150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066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图片占位符 65">
            <a:extLst>
              <a:ext uri="{FF2B5EF4-FFF2-40B4-BE49-F238E27FC236}">
                <a16:creationId xmlns:a16="http://schemas.microsoft.com/office/drawing/2014/main" xmlns="" id="{6822568E-25F3-475A-A9EC-04D742CC4807}"/>
              </a:ext>
            </a:extLst>
          </p:cNvPr>
          <p:cNvSpPr>
            <a:spLocks noGrp="1"/>
          </p:cNvSpPr>
          <p:nvPr>
            <p:ph type="pic" sz="quarter" idx="10"/>
          </p:nvPr>
        </p:nvSpPr>
        <p:spPr/>
      </p:sp>
      <p:sp>
        <p:nvSpPr>
          <p:cNvPr id="44" name="标题 43">
            <a:extLst>
              <a:ext uri="{FF2B5EF4-FFF2-40B4-BE49-F238E27FC236}">
                <a16:creationId xmlns:a16="http://schemas.microsoft.com/office/drawing/2014/main" xmlns="" id="{06FEDF0D-CA6C-41B4-A58A-DA2D727E1F98}"/>
              </a:ext>
            </a:extLst>
          </p:cNvPr>
          <p:cNvSpPr>
            <a:spLocks noGrp="1"/>
          </p:cNvSpPr>
          <p:nvPr>
            <p:ph type="title"/>
          </p:nvPr>
        </p:nvSpPr>
        <p:spPr>
          <a:xfrm>
            <a:off x="1106563" y="289541"/>
            <a:ext cx="7920879" cy="463846"/>
          </a:xfrm>
        </p:spPr>
        <p:txBody>
          <a:bodyPr/>
          <a:lstStyle/>
          <a:p>
            <a:r>
              <a:rPr lang="zh-CN" altLang="en-US" dirty="0"/>
              <a:t>双图介绍页面</a:t>
            </a:r>
          </a:p>
        </p:txBody>
      </p:sp>
      <p:sp>
        <p:nvSpPr>
          <p:cNvPr id="67" name="图片占位符 66">
            <a:extLst>
              <a:ext uri="{FF2B5EF4-FFF2-40B4-BE49-F238E27FC236}">
                <a16:creationId xmlns:a16="http://schemas.microsoft.com/office/drawing/2014/main" xmlns="" id="{45E72ED0-B773-4501-9408-A34AF0271268}"/>
              </a:ext>
            </a:extLst>
          </p:cNvPr>
          <p:cNvSpPr>
            <a:spLocks noGrp="1"/>
          </p:cNvSpPr>
          <p:nvPr>
            <p:ph type="pic" sz="quarter" idx="11"/>
          </p:nvPr>
        </p:nvSpPr>
        <p:spPr/>
      </p:sp>
      <p:grpSp>
        <p:nvGrpSpPr>
          <p:cNvPr id="33" name="组合 32">
            <a:extLst>
              <a:ext uri="{FF2B5EF4-FFF2-40B4-BE49-F238E27FC236}">
                <a16:creationId xmlns:a16="http://schemas.microsoft.com/office/drawing/2014/main" xmlns="" id="{4F83727D-4990-45B6-833D-D42827B8F1E0}"/>
              </a:ext>
            </a:extLst>
          </p:cNvPr>
          <p:cNvGrpSpPr/>
          <p:nvPr/>
        </p:nvGrpSpPr>
        <p:grpSpPr>
          <a:xfrm>
            <a:off x="-13305" y="-474389"/>
            <a:ext cx="5099455" cy="397212"/>
            <a:chOff x="-26005" y="-474389"/>
            <a:chExt cx="5099455" cy="397212"/>
          </a:xfrm>
        </p:grpSpPr>
        <p:sp>
          <p:nvSpPr>
            <p:cNvPr id="9" name="文本框 8">
              <a:extLst>
                <a:ext uri="{FF2B5EF4-FFF2-40B4-BE49-F238E27FC236}">
                  <a16:creationId xmlns:a16="http://schemas.microsoft.com/office/drawing/2014/main" xmlns="" id="{AC7B3841-0883-4890-BD09-38829267FB87}"/>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a:extLst>
                <a:ext uri="{FF2B5EF4-FFF2-40B4-BE49-F238E27FC236}">
                  <a16:creationId xmlns:a16="http://schemas.microsoft.com/office/drawing/2014/main" xmlns="" id="{10FF9EAF-9F0B-4819-A3FA-02C04BCF3B25}"/>
                </a:ext>
              </a:extLst>
            </p:cNvPr>
            <p:cNvGrpSpPr>
              <a:grpSpLocks/>
            </p:cNvGrpSpPr>
            <p:nvPr/>
          </p:nvGrpSpPr>
          <p:grpSpPr>
            <a:xfrm>
              <a:off x="4871864" y="-466965"/>
              <a:ext cx="131960" cy="354484"/>
              <a:chOff x="4227513" y="439738"/>
              <a:chExt cx="298450" cy="847725"/>
            </a:xfrm>
          </p:grpSpPr>
          <p:sp>
            <p:nvSpPr>
              <p:cNvPr id="15" name="Freeform 165">
                <a:extLst>
                  <a:ext uri="{FF2B5EF4-FFF2-40B4-BE49-F238E27FC236}">
                    <a16:creationId xmlns:a16="http://schemas.microsoft.com/office/drawing/2014/main" xmlns="" id="{532E6104-5E0D-472C-9297-EA5D9C62CA8F}"/>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66">
                <a:extLst>
                  <a:ext uri="{FF2B5EF4-FFF2-40B4-BE49-F238E27FC236}">
                    <a16:creationId xmlns:a16="http://schemas.microsoft.com/office/drawing/2014/main" xmlns="" id="{A5594C35-F0F9-4000-A668-830A48DB720F}"/>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67">
                <a:extLst>
                  <a:ext uri="{FF2B5EF4-FFF2-40B4-BE49-F238E27FC236}">
                    <a16:creationId xmlns:a16="http://schemas.microsoft.com/office/drawing/2014/main" xmlns="" id="{73B249E3-0EC5-4DAD-BAD7-BB855EFD7587}"/>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8">
                <a:extLst>
                  <a:ext uri="{FF2B5EF4-FFF2-40B4-BE49-F238E27FC236}">
                    <a16:creationId xmlns:a16="http://schemas.microsoft.com/office/drawing/2014/main" xmlns="" id="{9B79B062-7D62-4DC5-B41F-4683E98E987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9">
                <a:extLst>
                  <a:ext uri="{FF2B5EF4-FFF2-40B4-BE49-F238E27FC236}">
                    <a16:creationId xmlns:a16="http://schemas.microsoft.com/office/drawing/2014/main" xmlns="" id="{7EAD4B7B-B0E5-4C38-8647-0FE3F5C93958}"/>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0">
                <a:extLst>
                  <a:ext uri="{FF2B5EF4-FFF2-40B4-BE49-F238E27FC236}">
                    <a16:creationId xmlns:a16="http://schemas.microsoft.com/office/drawing/2014/main" xmlns="" id="{F4AFDF89-9480-49B1-81CE-ACA98C53EBC7}"/>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1">
                <a:extLst>
                  <a:ext uri="{FF2B5EF4-FFF2-40B4-BE49-F238E27FC236}">
                    <a16:creationId xmlns:a16="http://schemas.microsoft.com/office/drawing/2014/main" xmlns="" id="{4A06710B-08C6-4CB9-ADEC-E0A69B23D2AD}"/>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2">
                <a:extLst>
                  <a:ext uri="{FF2B5EF4-FFF2-40B4-BE49-F238E27FC236}">
                    <a16:creationId xmlns:a16="http://schemas.microsoft.com/office/drawing/2014/main" xmlns="" id="{EB54A033-90D0-4673-AD81-551C6F3406F3}"/>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3">
                <a:extLst>
                  <a:ext uri="{FF2B5EF4-FFF2-40B4-BE49-F238E27FC236}">
                    <a16:creationId xmlns:a16="http://schemas.microsoft.com/office/drawing/2014/main" xmlns="" id="{8CB392E6-54CB-4D71-A3DC-4771337CFEA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4">
                <a:extLst>
                  <a:ext uri="{FF2B5EF4-FFF2-40B4-BE49-F238E27FC236}">
                    <a16:creationId xmlns:a16="http://schemas.microsoft.com/office/drawing/2014/main" xmlns="" id="{D3A9A70B-24AB-43B3-98C0-7E09D7FCA6D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
                <a:extLst>
                  <a:ext uri="{FF2B5EF4-FFF2-40B4-BE49-F238E27FC236}">
                    <a16:creationId xmlns:a16="http://schemas.microsoft.com/office/drawing/2014/main" xmlns="" id="{BBF6B0F3-6231-4116-A499-9A0B75D35366}"/>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6">
                <a:extLst>
                  <a:ext uri="{FF2B5EF4-FFF2-40B4-BE49-F238E27FC236}">
                    <a16:creationId xmlns:a16="http://schemas.microsoft.com/office/drawing/2014/main" xmlns="" id="{897D137F-CD89-4D69-AF20-AFB1B590A430}"/>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7">
                <a:extLst>
                  <a:ext uri="{FF2B5EF4-FFF2-40B4-BE49-F238E27FC236}">
                    <a16:creationId xmlns:a16="http://schemas.microsoft.com/office/drawing/2014/main" xmlns="" id="{89425A06-DB22-4C06-ACE7-210A69C39DEE}"/>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8">
                <a:extLst>
                  <a:ext uri="{FF2B5EF4-FFF2-40B4-BE49-F238E27FC236}">
                    <a16:creationId xmlns:a16="http://schemas.microsoft.com/office/drawing/2014/main" xmlns="" id="{9FB9AC06-9454-4031-8A79-CA3A36D3AC95}"/>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9">
                <a:extLst>
                  <a:ext uri="{FF2B5EF4-FFF2-40B4-BE49-F238E27FC236}">
                    <a16:creationId xmlns:a16="http://schemas.microsoft.com/office/drawing/2014/main" xmlns="" id="{87BF29BD-7F46-4160-A3DE-E0538F0101B4}"/>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0">
                <a:extLst>
                  <a:ext uri="{FF2B5EF4-FFF2-40B4-BE49-F238E27FC236}">
                    <a16:creationId xmlns:a16="http://schemas.microsoft.com/office/drawing/2014/main" xmlns="" id="{9A5733E8-E149-41C5-81F5-BC3832B7A5F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1">
                <a:extLst>
                  <a:ext uri="{FF2B5EF4-FFF2-40B4-BE49-F238E27FC236}">
                    <a16:creationId xmlns:a16="http://schemas.microsoft.com/office/drawing/2014/main" xmlns="" id="{B485D7B4-2EB2-40E9-8993-0F6D681D82F1}"/>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2">
                <a:extLst>
                  <a:ext uri="{FF2B5EF4-FFF2-40B4-BE49-F238E27FC236}">
                    <a16:creationId xmlns:a16="http://schemas.microsoft.com/office/drawing/2014/main" xmlns="" id="{422988C0-714D-44D9-A3B9-9EBA3919D9E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a:extLst>
                <a:ext uri="{FF2B5EF4-FFF2-40B4-BE49-F238E27FC236}">
                  <a16:creationId xmlns:a16="http://schemas.microsoft.com/office/drawing/2014/main" xmlns="" id="{9631B4F2-BD22-4BD2-929C-0B8F97311684}"/>
                </a:ext>
              </a:extLst>
            </p:cNvPr>
            <p:cNvGrpSpPr/>
            <p:nvPr/>
          </p:nvGrpSpPr>
          <p:grpSpPr>
            <a:xfrm>
              <a:off x="-26005" y="-453071"/>
              <a:ext cx="449842" cy="375894"/>
              <a:chOff x="-26005" y="-550760"/>
              <a:chExt cx="449842" cy="375894"/>
            </a:xfrm>
          </p:grpSpPr>
          <p:sp>
            <p:nvSpPr>
              <p:cNvPr id="13" name="Freeform 190">
                <a:extLst>
                  <a:ext uri="{FF2B5EF4-FFF2-40B4-BE49-F238E27FC236}">
                    <a16:creationId xmlns:a16="http://schemas.microsoft.com/office/drawing/2014/main" xmlns="" id="{2CE6FA6F-EA73-46B0-9762-BC41EA5FD607}"/>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文本框 13">
                <a:extLst>
                  <a:ext uri="{FF2B5EF4-FFF2-40B4-BE49-F238E27FC236}">
                    <a16:creationId xmlns:a16="http://schemas.microsoft.com/office/drawing/2014/main" xmlns="" id="{497AB0F2-9804-41AC-8AA2-11DFD21D2BD9}"/>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a:extLst>
                <a:ext uri="{FF2B5EF4-FFF2-40B4-BE49-F238E27FC236}">
                  <a16:creationId xmlns:a16="http://schemas.microsoft.com/office/drawing/2014/main" xmlns="" id="{01B65470-485A-4500-9165-1BC5C847EF06}"/>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7" name="ïṣḷîḋê">
            <a:extLst>
              <a:ext uri="{FF2B5EF4-FFF2-40B4-BE49-F238E27FC236}">
                <a16:creationId xmlns:a16="http://schemas.microsoft.com/office/drawing/2014/main" xmlns="" id="{8E1097B3-F2FF-4FD1-AE69-9017AA465043}"/>
              </a:ext>
            </a:extLst>
          </p:cNvPr>
          <p:cNvSpPr txBox="1">
            <a:spLocks/>
          </p:cNvSpPr>
          <p:nvPr/>
        </p:nvSpPr>
        <p:spPr>
          <a:xfrm>
            <a:off x="6599049" y="2139697"/>
            <a:ext cx="4267894" cy="1682422"/>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p:txBody>
      </p:sp>
      <p:sp>
        <p:nvSpPr>
          <p:cNvPr id="38" name="íṩļíďè">
            <a:extLst>
              <a:ext uri="{FF2B5EF4-FFF2-40B4-BE49-F238E27FC236}">
                <a16:creationId xmlns:a16="http://schemas.microsoft.com/office/drawing/2014/main" xmlns="" id="{2890E991-A1F7-4BD0-B5E6-C6BCE8697B5C}"/>
              </a:ext>
            </a:extLst>
          </p:cNvPr>
          <p:cNvSpPr/>
          <p:nvPr/>
        </p:nvSpPr>
        <p:spPr>
          <a:xfrm>
            <a:off x="6966127" y="1792362"/>
            <a:ext cx="3900816" cy="335557"/>
          </a:xfrm>
          <a:prstGeom prst="rect">
            <a:avLst/>
          </a:prstGeom>
        </p:spPr>
        <p:txBody>
          <a:bodyPr wrap="square" lIns="0" tIns="45720" rIns="0" bIns="45720" anchor="t" anchorCtr="0">
            <a:noAutofit/>
          </a:bodyPr>
          <a:lstStyle/>
          <a:p>
            <a:r>
              <a:rPr lang="zh-CN" altLang="en-US" sz="2000" dirty="0">
                <a:solidFill>
                  <a:schemeClr val="tx1">
                    <a:lumMod val="75000"/>
                    <a:lumOff val="25000"/>
                  </a:schemeClr>
                </a:solidFill>
                <a:latin typeface="+mj-ea"/>
                <a:ea typeface="+mj-ea"/>
              </a:rPr>
              <a:t>点击此处输入标题</a:t>
            </a:r>
          </a:p>
        </p:txBody>
      </p:sp>
      <p:grpSp>
        <p:nvGrpSpPr>
          <p:cNvPr id="52" name="组合 51">
            <a:extLst>
              <a:ext uri="{FF2B5EF4-FFF2-40B4-BE49-F238E27FC236}">
                <a16:creationId xmlns:a16="http://schemas.microsoft.com/office/drawing/2014/main" xmlns="" id="{9D18286C-3E7C-4FD6-AA81-3613954500AB}"/>
              </a:ext>
            </a:extLst>
          </p:cNvPr>
          <p:cNvGrpSpPr/>
          <p:nvPr/>
        </p:nvGrpSpPr>
        <p:grpSpPr>
          <a:xfrm>
            <a:off x="6599049" y="1850601"/>
            <a:ext cx="294451" cy="277318"/>
            <a:chOff x="6717409" y="1961281"/>
            <a:chExt cx="294451" cy="277318"/>
          </a:xfrm>
          <a:solidFill>
            <a:schemeClr val="accent3">
              <a:lumMod val="75000"/>
            </a:schemeClr>
          </a:solidFill>
        </p:grpSpPr>
        <p:sp>
          <p:nvSpPr>
            <p:cNvPr id="49" name="任意多边形: 形状 48">
              <a:extLst>
                <a:ext uri="{FF2B5EF4-FFF2-40B4-BE49-F238E27FC236}">
                  <a16:creationId xmlns:a16="http://schemas.microsoft.com/office/drawing/2014/main" xmlns="" id="{968F2BB9-EBA8-49D6-A1EB-80A27D1AE323}"/>
                </a:ext>
              </a:extLst>
            </p:cNvPr>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50" name="任意多边形: 形状 49">
              <a:extLst>
                <a:ext uri="{FF2B5EF4-FFF2-40B4-BE49-F238E27FC236}">
                  <a16:creationId xmlns:a16="http://schemas.microsoft.com/office/drawing/2014/main" xmlns="" id="{1AA158F4-F594-4B92-9233-230C47718DC0}"/>
                </a:ext>
              </a:extLst>
            </p:cNvPr>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51" name="任意多边形: 形状 50">
              <a:extLst>
                <a:ext uri="{FF2B5EF4-FFF2-40B4-BE49-F238E27FC236}">
                  <a16:creationId xmlns:a16="http://schemas.microsoft.com/office/drawing/2014/main" xmlns="" id="{A9B91D92-BBCA-47A3-95D1-346876D03EA7}"/>
                </a:ext>
              </a:extLst>
            </p:cNvPr>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
        <p:nvSpPr>
          <p:cNvPr id="59" name="ïṣḷîḋê">
            <a:extLst>
              <a:ext uri="{FF2B5EF4-FFF2-40B4-BE49-F238E27FC236}">
                <a16:creationId xmlns:a16="http://schemas.microsoft.com/office/drawing/2014/main" xmlns="" id="{0918C1E5-E2B9-45A9-9F5F-0D24C6CF8490}"/>
              </a:ext>
            </a:extLst>
          </p:cNvPr>
          <p:cNvSpPr txBox="1">
            <a:spLocks/>
          </p:cNvSpPr>
          <p:nvPr/>
        </p:nvSpPr>
        <p:spPr>
          <a:xfrm>
            <a:off x="1480450" y="4429469"/>
            <a:ext cx="4267894" cy="1682422"/>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p:txBody>
      </p:sp>
      <p:sp>
        <p:nvSpPr>
          <p:cNvPr id="60" name="íṩļíďè">
            <a:extLst>
              <a:ext uri="{FF2B5EF4-FFF2-40B4-BE49-F238E27FC236}">
                <a16:creationId xmlns:a16="http://schemas.microsoft.com/office/drawing/2014/main" xmlns="" id="{CBBDC6E8-DC35-4E5C-9D89-856F07F3CE6A}"/>
              </a:ext>
            </a:extLst>
          </p:cNvPr>
          <p:cNvSpPr/>
          <p:nvPr/>
        </p:nvSpPr>
        <p:spPr>
          <a:xfrm>
            <a:off x="1847528" y="4082134"/>
            <a:ext cx="3900816" cy="335557"/>
          </a:xfrm>
          <a:prstGeom prst="rect">
            <a:avLst/>
          </a:prstGeom>
        </p:spPr>
        <p:txBody>
          <a:bodyPr wrap="square" lIns="0" tIns="45720" rIns="0" bIns="45720" anchor="t" anchorCtr="0">
            <a:noAutofit/>
          </a:bodyPr>
          <a:lstStyle/>
          <a:p>
            <a:r>
              <a:rPr lang="zh-CN" altLang="en-US" sz="2000" dirty="0">
                <a:solidFill>
                  <a:schemeClr val="tx1">
                    <a:lumMod val="75000"/>
                    <a:lumOff val="25000"/>
                  </a:schemeClr>
                </a:solidFill>
                <a:latin typeface="+mj-ea"/>
                <a:ea typeface="+mj-ea"/>
              </a:rPr>
              <a:t>点击此处输入标题</a:t>
            </a:r>
          </a:p>
        </p:txBody>
      </p:sp>
      <p:grpSp>
        <p:nvGrpSpPr>
          <p:cNvPr id="61" name="组合 60">
            <a:extLst>
              <a:ext uri="{FF2B5EF4-FFF2-40B4-BE49-F238E27FC236}">
                <a16:creationId xmlns:a16="http://schemas.microsoft.com/office/drawing/2014/main" xmlns="" id="{2BBFEBCF-A821-4F25-A6D0-4518C96B1817}"/>
              </a:ext>
            </a:extLst>
          </p:cNvPr>
          <p:cNvGrpSpPr/>
          <p:nvPr/>
        </p:nvGrpSpPr>
        <p:grpSpPr>
          <a:xfrm>
            <a:off x="1480450" y="4140373"/>
            <a:ext cx="294451" cy="277318"/>
            <a:chOff x="6717409" y="1961281"/>
            <a:chExt cx="294451" cy="277318"/>
          </a:xfrm>
          <a:solidFill>
            <a:schemeClr val="accent3">
              <a:lumMod val="75000"/>
            </a:schemeClr>
          </a:solidFill>
        </p:grpSpPr>
        <p:sp>
          <p:nvSpPr>
            <p:cNvPr id="62" name="任意多边形: 形状 61">
              <a:extLst>
                <a:ext uri="{FF2B5EF4-FFF2-40B4-BE49-F238E27FC236}">
                  <a16:creationId xmlns:a16="http://schemas.microsoft.com/office/drawing/2014/main" xmlns="" id="{83690B1C-6FF4-43BE-A0E4-B598D80D6B51}"/>
                </a:ext>
              </a:extLst>
            </p:cNvPr>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63" name="任意多边形: 形状 62">
              <a:extLst>
                <a:ext uri="{FF2B5EF4-FFF2-40B4-BE49-F238E27FC236}">
                  <a16:creationId xmlns:a16="http://schemas.microsoft.com/office/drawing/2014/main" xmlns="" id="{E4E2BE19-5549-4602-9308-F18E2C7A9DC2}"/>
                </a:ext>
              </a:extLst>
            </p:cNvPr>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64" name="任意多边形: 形状 63">
              <a:extLst>
                <a:ext uri="{FF2B5EF4-FFF2-40B4-BE49-F238E27FC236}">
                  <a16:creationId xmlns:a16="http://schemas.microsoft.com/office/drawing/2014/main" xmlns="" id="{BA31869D-E771-4277-85F2-F3895631E8E3}"/>
                </a:ext>
              </a:extLst>
            </p:cNvPr>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62757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43">
            <a:extLst>
              <a:ext uri="{FF2B5EF4-FFF2-40B4-BE49-F238E27FC236}">
                <a16:creationId xmlns:a16="http://schemas.microsoft.com/office/drawing/2014/main" xmlns="" id="{06FEDF0D-CA6C-41B4-A58A-DA2D727E1F98}"/>
              </a:ext>
            </a:extLst>
          </p:cNvPr>
          <p:cNvSpPr>
            <a:spLocks noGrp="1"/>
          </p:cNvSpPr>
          <p:nvPr>
            <p:ph type="title"/>
          </p:nvPr>
        </p:nvSpPr>
        <p:spPr>
          <a:xfrm>
            <a:off x="1106563" y="289541"/>
            <a:ext cx="7920879" cy="463846"/>
          </a:xfrm>
        </p:spPr>
        <p:txBody>
          <a:bodyPr/>
          <a:lstStyle/>
          <a:p>
            <a:r>
              <a:rPr lang="zh-CN" altLang="en-US" dirty="0"/>
              <a:t>多图介绍页面</a:t>
            </a:r>
          </a:p>
        </p:txBody>
      </p:sp>
      <p:sp>
        <p:nvSpPr>
          <p:cNvPr id="7" name="图片占位符 6">
            <a:extLst>
              <a:ext uri="{FF2B5EF4-FFF2-40B4-BE49-F238E27FC236}">
                <a16:creationId xmlns:a16="http://schemas.microsoft.com/office/drawing/2014/main" xmlns="" id="{64D68316-DA6C-4E1C-BF19-9939B9FEBFA8}"/>
              </a:ext>
            </a:extLst>
          </p:cNvPr>
          <p:cNvSpPr>
            <a:spLocks noGrp="1"/>
          </p:cNvSpPr>
          <p:nvPr>
            <p:ph type="pic" sz="quarter" idx="12"/>
          </p:nvPr>
        </p:nvSpPr>
        <p:spPr/>
      </p:sp>
      <p:sp>
        <p:nvSpPr>
          <p:cNvPr id="8" name="图片占位符 7">
            <a:extLst>
              <a:ext uri="{FF2B5EF4-FFF2-40B4-BE49-F238E27FC236}">
                <a16:creationId xmlns:a16="http://schemas.microsoft.com/office/drawing/2014/main" xmlns="" id="{D624D6E8-FFAF-4D6A-BCDD-C84ADC72545F}"/>
              </a:ext>
            </a:extLst>
          </p:cNvPr>
          <p:cNvSpPr>
            <a:spLocks noGrp="1"/>
          </p:cNvSpPr>
          <p:nvPr>
            <p:ph type="pic" sz="quarter" idx="13"/>
          </p:nvPr>
        </p:nvSpPr>
        <p:spPr/>
      </p:sp>
      <p:sp>
        <p:nvSpPr>
          <p:cNvPr id="34" name="图片占位符 33">
            <a:extLst>
              <a:ext uri="{FF2B5EF4-FFF2-40B4-BE49-F238E27FC236}">
                <a16:creationId xmlns:a16="http://schemas.microsoft.com/office/drawing/2014/main" xmlns="" id="{A9FEC963-1324-4F74-9BCB-32B87190B377}"/>
              </a:ext>
            </a:extLst>
          </p:cNvPr>
          <p:cNvSpPr>
            <a:spLocks noGrp="1"/>
          </p:cNvSpPr>
          <p:nvPr>
            <p:ph type="pic" sz="quarter" idx="14"/>
          </p:nvPr>
        </p:nvSpPr>
        <p:spPr/>
      </p:sp>
      <p:sp>
        <p:nvSpPr>
          <p:cNvPr id="35" name="图片占位符 34">
            <a:extLst>
              <a:ext uri="{FF2B5EF4-FFF2-40B4-BE49-F238E27FC236}">
                <a16:creationId xmlns:a16="http://schemas.microsoft.com/office/drawing/2014/main" xmlns="" id="{49971E47-51DE-44E3-B44C-78C72662D0C6}"/>
              </a:ext>
            </a:extLst>
          </p:cNvPr>
          <p:cNvSpPr>
            <a:spLocks noGrp="1"/>
          </p:cNvSpPr>
          <p:nvPr>
            <p:ph type="pic" sz="quarter" idx="15"/>
          </p:nvPr>
        </p:nvSpPr>
        <p:spPr/>
      </p:sp>
      <p:grpSp>
        <p:nvGrpSpPr>
          <p:cNvPr id="33" name="组合 32">
            <a:extLst>
              <a:ext uri="{FF2B5EF4-FFF2-40B4-BE49-F238E27FC236}">
                <a16:creationId xmlns:a16="http://schemas.microsoft.com/office/drawing/2014/main" xmlns="" id="{4F83727D-4990-45B6-833D-D42827B8F1E0}"/>
              </a:ext>
            </a:extLst>
          </p:cNvPr>
          <p:cNvGrpSpPr/>
          <p:nvPr/>
        </p:nvGrpSpPr>
        <p:grpSpPr>
          <a:xfrm>
            <a:off x="-13305" y="-474389"/>
            <a:ext cx="5099455" cy="397212"/>
            <a:chOff x="-26005" y="-474389"/>
            <a:chExt cx="5099455" cy="397212"/>
          </a:xfrm>
        </p:grpSpPr>
        <p:sp>
          <p:nvSpPr>
            <p:cNvPr id="9" name="文本框 8">
              <a:extLst>
                <a:ext uri="{FF2B5EF4-FFF2-40B4-BE49-F238E27FC236}">
                  <a16:creationId xmlns:a16="http://schemas.microsoft.com/office/drawing/2014/main" xmlns="" id="{AC7B3841-0883-4890-BD09-38829267FB87}"/>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a:extLst>
                <a:ext uri="{FF2B5EF4-FFF2-40B4-BE49-F238E27FC236}">
                  <a16:creationId xmlns:a16="http://schemas.microsoft.com/office/drawing/2014/main" xmlns="" id="{10FF9EAF-9F0B-4819-A3FA-02C04BCF3B25}"/>
                </a:ext>
              </a:extLst>
            </p:cNvPr>
            <p:cNvGrpSpPr>
              <a:grpSpLocks/>
            </p:cNvGrpSpPr>
            <p:nvPr/>
          </p:nvGrpSpPr>
          <p:grpSpPr>
            <a:xfrm>
              <a:off x="4871864" y="-466965"/>
              <a:ext cx="131960" cy="354484"/>
              <a:chOff x="4227513" y="439738"/>
              <a:chExt cx="298450" cy="847725"/>
            </a:xfrm>
          </p:grpSpPr>
          <p:sp>
            <p:nvSpPr>
              <p:cNvPr id="15" name="Freeform 165">
                <a:extLst>
                  <a:ext uri="{FF2B5EF4-FFF2-40B4-BE49-F238E27FC236}">
                    <a16:creationId xmlns:a16="http://schemas.microsoft.com/office/drawing/2014/main" xmlns="" id="{532E6104-5E0D-472C-9297-EA5D9C62CA8F}"/>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66">
                <a:extLst>
                  <a:ext uri="{FF2B5EF4-FFF2-40B4-BE49-F238E27FC236}">
                    <a16:creationId xmlns:a16="http://schemas.microsoft.com/office/drawing/2014/main" xmlns="" id="{A5594C35-F0F9-4000-A668-830A48DB720F}"/>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67">
                <a:extLst>
                  <a:ext uri="{FF2B5EF4-FFF2-40B4-BE49-F238E27FC236}">
                    <a16:creationId xmlns:a16="http://schemas.microsoft.com/office/drawing/2014/main" xmlns="" id="{73B249E3-0EC5-4DAD-BAD7-BB855EFD7587}"/>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8">
                <a:extLst>
                  <a:ext uri="{FF2B5EF4-FFF2-40B4-BE49-F238E27FC236}">
                    <a16:creationId xmlns:a16="http://schemas.microsoft.com/office/drawing/2014/main" xmlns="" id="{9B79B062-7D62-4DC5-B41F-4683E98E987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9">
                <a:extLst>
                  <a:ext uri="{FF2B5EF4-FFF2-40B4-BE49-F238E27FC236}">
                    <a16:creationId xmlns:a16="http://schemas.microsoft.com/office/drawing/2014/main" xmlns="" id="{7EAD4B7B-B0E5-4C38-8647-0FE3F5C93958}"/>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0">
                <a:extLst>
                  <a:ext uri="{FF2B5EF4-FFF2-40B4-BE49-F238E27FC236}">
                    <a16:creationId xmlns:a16="http://schemas.microsoft.com/office/drawing/2014/main" xmlns="" id="{F4AFDF89-9480-49B1-81CE-ACA98C53EBC7}"/>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1">
                <a:extLst>
                  <a:ext uri="{FF2B5EF4-FFF2-40B4-BE49-F238E27FC236}">
                    <a16:creationId xmlns:a16="http://schemas.microsoft.com/office/drawing/2014/main" xmlns="" id="{4A06710B-08C6-4CB9-ADEC-E0A69B23D2AD}"/>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2">
                <a:extLst>
                  <a:ext uri="{FF2B5EF4-FFF2-40B4-BE49-F238E27FC236}">
                    <a16:creationId xmlns:a16="http://schemas.microsoft.com/office/drawing/2014/main" xmlns="" id="{EB54A033-90D0-4673-AD81-551C6F3406F3}"/>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3">
                <a:extLst>
                  <a:ext uri="{FF2B5EF4-FFF2-40B4-BE49-F238E27FC236}">
                    <a16:creationId xmlns:a16="http://schemas.microsoft.com/office/drawing/2014/main" xmlns="" id="{8CB392E6-54CB-4D71-A3DC-4771337CFEA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4">
                <a:extLst>
                  <a:ext uri="{FF2B5EF4-FFF2-40B4-BE49-F238E27FC236}">
                    <a16:creationId xmlns:a16="http://schemas.microsoft.com/office/drawing/2014/main" xmlns="" id="{D3A9A70B-24AB-43B3-98C0-7E09D7FCA6D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
                <a:extLst>
                  <a:ext uri="{FF2B5EF4-FFF2-40B4-BE49-F238E27FC236}">
                    <a16:creationId xmlns:a16="http://schemas.microsoft.com/office/drawing/2014/main" xmlns="" id="{BBF6B0F3-6231-4116-A499-9A0B75D35366}"/>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6">
                <a:extLst>
                  <a:ext uri="{FF2B5EF4-FFF2-40B4-BE49-F238E27FC236}">
                    <a16:creationId xmlns:a16="http://schemas.microsoft.com/office/drawing/2014/main" xmlns="" id="{897D137F-CD89-4D69-AF20-AFB1B590A430}"/>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7">
                <a:extLst>
                  <a:ext uri="{FF2B5EF4-FFF2-40B4-BE49-F238E27FC236}">
                    <a16:creationId xmlns:a16="http://schemas.microsoft.com/office/drawing/2014/main" xmlns="" id="{89425A06-DB22-4C06-ACE7-210A69C39DEE}"/>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8">
                <a:extLst>
                  <a:ext uri="{FF2B5EF4-FFF2-40B4-BE49-F238E27FC236}">
                    <a16:creationId xmlns:a16="http://schemas.microsoft.com/office/drawing/2014/main" xmlns="" id="{9FB9AC06-9454-4031-8A79-CA3A36D3AC95}"/>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9">
                <a:extLst>
                  <a:ext uri="{FF2B5EF4-FFF2-40B4-BE49-F238E27FC236}">
                    <a16:creationId xmlns:a16="http://schemas.microsoft.com/office/drawing/2014/main" xmlns="" id="{87BF29BD-7F46-4160-A3DE-E0538F0101B4}"/>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0">
                <a:extLst>
                  <a:ext uri="{FF2B5EF4-FFF2-40B4-BE49-F238E27FC236}">
                    <a16:creationId xmlns:a16="http://schemas.microsoft.com/office/drawing/2014/main" xmlns="" id="{9A5733E8-E149-41C5-81F5-BC3832B7A5F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1">
                <a:extLst>
                  <a:ext uri="{FF2B5EF4-FFF2-40B4-BE49-F238E27FC236}">
                    <a16:creationId xmlns:a16="http://schemas.microsoft.com/office/drawing/2014/main" xmlns="" id="{B485D7B4-2EB2-40E9-8993-0F6D681D82F1}"/>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2">
                <a:extLst>
                  <a:ext uri="{FF2B5EF4-FFF2-40B4-BE49-F238E27FC236}">
                    <a16:creationId xmlns:a16="http://schemas.microsoft.com/office/drawing/2014/main" xmlns="" id="{422988C0-714D-44D9-A3B9-9EBA3919D9E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a:extLst>
                <a:ext uri="{FF2B5EF4-FFF2-40B4-BE49-F238E27FC236}">
                  <a16:creationId xmlns:a16="http://schemas.microsoft.com/office/drawing/2014/main" xmlns="" id="{9631B4F2-BD22-4BD2-929C-0B8F97311684}"/>
                </a:ext>
              </a:extLst>
            </p:cNvPr>
            <p:cNvGrpSpPr/>
            <p:nvPr/>
          </p:nvGrpSpPr>
          <p:grpSpPr>
            <a:xfrm>
              <a:off x="-26005" y="-453071"/>
              <a:ext cx="449842" cy="375894"/>
              <a:chOff x="-26005" y="-550760"/>
              <a:chExt cx="449842" cy="375894"/>
            </a:xfrm>
          </p:grpSpPr>
          <p:sp>
            <p:nvSpPr>
              <p:cNvPr id="13" name="Freeform 190">
                <a:extLst>
                  <a:ext uri="{FF2B5EF4-FFF2-40B4-BE49-F238E27FC236}">
                    <a16:creationId xmlns:a16="http://schemas.microsoft.com/office/drawing/2014/main" xmlns="" id="{2CE6FA6F-EA73-46B0-9762-BC41EA5FD607}"/>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文本框 13">
                <a:extLst>
                  <a:ext uri="{FF2B5EF4-FFF2-40B4-BE49-F238E27FC236}">
                    <a16:creationId xmlns:a16="http://schemas.microsoft.com/office/drawing/2014/main" xmlns="" id="{497AB0F2-9804-41AC-8AA2-11DFD21D2BD9}"/>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a:extLst>
                <a:ext uri="{FF2B5EF4-FFF2-40B4-BE49-F238E27FC236}">
                  <a16:creationId xmlns:a16="http://schemas.microsoft.com/office/drawing/2014/main" xmlns="" id="{01B65470-485A-4500-9165-1BC5C847EF06}"/>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9" name="ïṣḷîḋê">
            <a:extLst>
              <a:ext uri="{FF2B5EF4-FFF2-40B4-BE49-F238E27FC236}">
                <a16:creationId xmlns:a16="http://schemas.microsoft.com/office/drawing/2014/main" xmlns="" id="{0918C1E5-E2B9-45A9-9F5F-0D24C6CF8490}"/>
              </a:ext>
            </a:extLst>
          </p:cNvPr>
          <p:cNvSpPr txBox="1">
            <a:spLocks/>
          </p:cNvSpPr>
          <p:nvPr/>
        </p:nvSpPr>
        <p:spPr>
          <a:xfrm>
            <a:off x="986033" y="5445224"/>
            <a:ext cx="2558060" cy="624369"/>
          </a:xfrm>
          <a:prstGeom prst="rect">
            <a:avLst/>
          </a:prstGeom>
          <a:noFill/>
        </p:spPr>
        <p:txBody>
          <a:bodyPr wrap="square" lIns="0" tIns="0" rIns="0" bIns="0" anchor="ctr" anchorCtr="0">
            <a:normAutofit fontScale="92500" lnSpcReduction="2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3" name="ïṣḷîḋê">
            <a:extLst>
              <a:ext uri="{FF2B5EF4-FFF2-40B4-BE49-F238E27FC236}">
                <a16:creationId xmlns:a16="http://schemas.microsoft.com/office/drawing/2014/main" xmlns="" id="{24CE576B-3B7A-4164-A964-3A2C771EAD73}"/>
              </a:ext>
            </a:extLst>
          </p:cNvPr>
          <p:cNvSpPr txBox="1">
            <a:spLocks/>
          </p:cNvSpPr>
          <p:nvPr/>
        </p:nvSpPr>
        <p:spPr>
          <a:xfrm>
            <a:off x="3544093" y="5445224"/>
            <a:ext cx="2558060" cy="624369"/>
          </a:xfrm>
          <a:prstGeom prst="rect">
            <a:avLst/>
          </a:prstGeom>
          <a:noFill/>
        </p:spPr>
        <p:txBody>
          <a:bodyPr wrap="square" lIns="0" tIns="0" rIns="0" bIns="0" anchor="ctr" anchorCtr="0">
            <a:normAutofit fontScale="92500" lnSpcReduction="2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4" name="ïṣḷîḋê">
            <a:extLst>
              <a:ext uri="{FF2B5EF4-FFF2-40B4-BE49-F238E27FC236}">
                <a16:creationId xmlns:a16="http://schemas.microsoft.com/office/drawing/2014/main" xmlns="" id="{D5A9C0C6-85CA-4DD6-AA53-D6FEEA195A28}"/>
              </a:ext>
            </a:extLst>
          </p:cNvPr>
          <p:cNvSpPr txBox="1">
            <a:spLocks/>
          </p:cNvSpPr>
          <p:nvPr/>
        </p:nvSpPr>
        <p:spPr>
          <a:xfrm>
            <a:off x="6102153" y="5445224"/>
            <a:ext cx="2558060" cy="624369"/>
          </a:xfrm>
          <a:prstGeom prst="rect">
            <a:avLst/>
          </a:prstGeom>
          <a:noFill/>
        </p:spPr>
        <p:txBody>
          <a:bodyPr wrap="square" lIns="0" tIns="0" rIns="0" bIns="0" anchor="ctr" anchorCtr="0">
            <a:normAutofit fontScale="92500" lnSpcReduction="2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5" name="ïṣḷîḋê">
            <a:extLst>
              <a:ext uri="{FF2B5EF4-FFF2-40B4-BE49-F238E27FC236}">
                <a16:creationId xmlns:a16="http://schemas.microsoft.com/office/drawing/2014/main" xmlns="" id="{B38B18E3-50A9-4DEB-96E8-D6CD75F4EC01}"/>
              </a:ext>
            </a:extLst>
          </p:cNvPr>
          <p:cNvSpPr txBox="1">
            <a:spLocks/>
          </p:cNvSpPr>
          <p:nvPr/>
        </p:nvSpPr>
        <p:spPr>
          <a:xfrm>
            <a:off x="8660213" y="5445224"/>
            <a:ext cx="2558060" cy="624369"/>
          </a:xfrm>
          <a:prstGeom prst="rect">
            <a:avLst/>
          </a:prstGeom>
          <a:noFill/>
        </p:spPr>
        <p:txBody>
          <a:bodyPr wrap="square" lIns="0" tIns="0" rIns="0" bIns="0" anchor="ctr" anchorCtr="0">
            <a:normAutofit fontScale="92500" lnSpcReduction="2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Tree>
    <p:extLst>
      <p:ext uri="{BB962C8B-B14F-4D97-AF65-F5344CB8AC3E}">
        <p14:creationId xmlns:p14="http://schemas.microsoft.com/office/powerpoint/2010/main" val="1394875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片占位符 17">
            <a:extLst>
              <a:ext uri="{FF2B5EF4-FFF2-40B4-BE49-F238E27FC236}">
                <a16:creationId xmlns:a16="http://schemas.microsoft.com/office/drawing/2014/main" xmlns="" id="{3E22ABA5-28A8-4A18-9B78-D3D300017F2C}"/>
              </a:ext>
            </a:extLst>
          </p:cNvPr>
          <p:cNvSpPr>
            <a:spLocks noGrp="1"/>
          </p:cNvSpPr>
          <p:nvPr>
            <p:ph type="pic" sz="quarter" idx="13"/>
          </p:nvPr>
        </p:nvSpPr>
        <p:spPr/>
      </p:sp>
      <p:sp>
        <p:nvSpPr>
          <p:cNvPr id="10" name="标题 9">
            <a:extLst>
              <a:ext uri="{FF2B5EF4-FFF2-40B4-BE49-F238E27FC236}">
                <a16:creationId xmlns:a16="http://schemas.microsoft.com/office/drawing/2014/main" xmlns="" id="{DBFB9B81-0C29-41B2-B599-C330D6EC5213}"/>
              </a:ext>
            </a:extLst>
          </p:cNvPr>
          <p:cNvSpPr>
            <a:spLocks noGrp="1"/>
          </p:cNvSpPr>
          <p:nvPr>
            <p:ph type="title"/>
          </p:nvPr>
        </p:nvSpPr>
        <p:spPr>
          <a:xfrm>
            <a:off x="1106563" y="289541"/>
            <a:ext cx="7920879" cy="463846"/>
          </a:xfrm>
        </p:spPr>
        <p:txBody>
          <a:bodyPr/>
          <a:lstStyle/>
          <a:p>
            <a:r>
              <a:rPr lang="zh-CN" altLang="en-US" dirty="0"/>
              <a:t>团队介绍页面</a:t>
            </a:r>
          </a:p>
        </p:txBody>
      </p:sp>
      <p:sp>
        <p:nvSpPr>
          <p:cNvPr id="19" name="图片占位符 18">
            <a:extLst>
              <a:ext uri="{FF2B5EF4-FFF2-40B4-BE49-F238E27FC236}">
                <a16:creationId xmlns:a16="http://schemas.microsoft.com/office/drawing/2014/main" xmlns="" id="{AA4B9AAB-CC12-4DE4-9E98-0A7E04D78140}"/>
              </a:ext>
            </a:extLst>
          </p:cNvPr>
          <p:cNvSpPr>
            <a:spLocks noGrp="1"/>
          </p:cNvSpPr>
          <p:nvPr>
            <p:ph type="pic" sz="quarter" idx="21"/>
          </p:nvPr>
        </p:nvSpPr>
        <p:spPr/>
      </p:sp>
      <p:sp>
        <p:nvSpPr>
          <p:cNvPr id="20" name="图片占位符 19">
            <a:extLst>
              <a:ext uri="{FF2B5EF4-FFF2-40B4-BE49-F238E27FC236}">
                <a16:creationId xmlns:a16="http://schemas.microsoft.com/office/drawing/2014/main" xmlns="" id="{ECBF5B8B-CC58-4860-A7E4-8718CC934F31}"/>
              </a:ext>
            </a:extLst>
          </p:cNvPr>
          <p:cNvSpPr>
            <a:spLocks noGrp="1"/>
          </p:cNvSpPr>
          <p:nvPr>
            <p:ph type="pic" sz="quarter" idx="22"/>
          </p:nvPr>
        </p:nvSpPr>
        <p:spPr/>
      </p:sp>
      <p:sp>
        <p:nvSpPr>
          <p:cNvPr id="21" name="图片占位符 20">
            <a:extLst>
              <a:ext uri="{FF2B5EF4-FFF2-40B4-BE49-F238E27FC236}">
                <a16:creationId xmlns:a16="http://schemas.microsoft.com/office/drawing/2014/main" xmlns="" id="{33902C74-187E-47F5-8B05-C28BAFC76B6D}"/>
              </a:ext>
            </a:extLst>
          </p:cNvPr>
          <p:cNvSpPr>
            <a:spLocks noGrp="1"/>
          </p:cNvSpPr>
          <p:nvPr>
            <p:ph type="pic" sz="quarter" idx="23"/>
          </p:nvPr>
        </p:nvSpPr>
        <p:spPr/>
      </p:sp>
      <p:grpSp>
        <p:nvGrpSpPr>
          <p:cNvPr id="27" name="组合 26">
            <a:extLst>
              <a:ext uri="{FF2B5EF4-FFF2-40B4-BE49-F238E27FC236}">
                <a16:creationId xmlns:a16="http://schemas.microsoft.com/office/drawing/2014/main" xmlns="" id="{0F261282-AE48-4DA1-B377-095F72370366}"/>
              </a:ext>
            </a:extLst>
          </p:cNvPr>
          <p:cNvGrpSpPr/>
          <p:nvPr/>
        </p:nvGrpSpPr>
        <p:grpSpPr>
          <a:xfrm>
            <a:off x="-13305" y="-474389"/>
            <a:ext cx="5099455" cy="397212"/>
            <a:chOff x="-26005" y="-474389"/>
            <a:chExt cx="5099455" cy="397212"/>
          </a:xfrm>
        </p:grpSpPr>
        <p:sp>
          <p:nvSpPr>
            <p:cNvPr id="30" name="文本框 29">
              <a:extLst>
                <a:ext uri="{FF2B5EF4-FFF2-40B4-BE49-F238E27FC236}">
                  <a16:creationId xmlns:a16="http://schemas.microsoft.com/office/drawing/2014/main" xmlns="" id="{89EEF81E-EAB5-4AD4-BDD3-F7DB41DA930C}"/>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31" name="组合 30">
              <a:extLst>
                <a:ext uri="{FF2B5EF4-FFF2-40B4-BE49-F238E27FC236}">
                  <a16:creationId xmlns:a16="http://schemas.microsoft.com/office/drawing/2014/main" xmlns="" id="{B5E679BF-3329-4D95-BC7C-B72B220701C4}"/>
                </a:ext>
              </a:extLst>
            </p:cNvPr>
            <p:cNvGrpSpPr>
              <a:grpSpLocks/>
            </p:cNvGrpSpPr>
            <p:nvPr/>
          </p:nvGrpSpPr>
          <p:grpSpPr>
            <a:xfrm>
              <a:off x="4871864" y="-466965"/>
              <a:ext cx="131960" cy="354484"/>
              <a:chOff x="4227513" y="439738"/>
              <a:chExt cx="298450" cy="847725"/>
            </a:xfrm>
          </p:grpSpPr>
          <p:sp>
            <p:nvSpPr>
              <p:cNvPr id="36" name="Freeform 165">
                <a:extLst>
                  <a:ext uri="{FF2B5EF4-FFF2-40B4-BE49-F238E27FC236}">
                    <a16:creationId xmlns:a16="http://schemas.microsoft.com/office/drawing/2014/main" xmlns="" id="{6387157B-64DE-4400-A935-D4F29D0A025B}"/>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66">
                <a:extLst>
                  <a:ext uri="{FF2B5EF4-FFF2-40B4-BE49-F238E27FC236}">
                    <a16:creationId xmlns:a16="http://schemas.microsoft.com/office/drawing/2014/main" xmlns="" id="{1594BAEA-682A-417E-9B84-0E3FF1255BB1}"/>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7">
                <a:extLst>
                  <a:ext uri="{FF2B5EF4-FFF2-40B4-BE49-F238E27FC236}">
                    <a16:creationId xmlns:a16="http://schemas.microsoft.com/office/drawing/2014/main" xmlns="" id="{4C88EEBD-18BD-4129-BC19-A45EAD03E99C}"/>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8">
                <a:extLst>
                  <a:ext uri="{FF2B5EF4-FFF2-40B4-BE49-F238E27FC236}">
                    <a16:creationId xmlns:a16="http://schemas.microsoft.com/office/drawing/2014/main" xmlns="" id="{9C9AEEC2-0CC2-4C53-A716-959F7A19AB0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9">
                <a:extLst>
                  <a:ext uri="{FF2B5EF4-FFF2-40B4-BE49-F238E27FC236}">
                    <a16:creationId xmlns:a16="http://schemas.microsoft.com/office/drawing/2014/main" xmlns="" id="{026F6BC3-0F08-43C9-A828-E7ECEF0DC164}"/>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0">
                <a:extLst>
                  <a:ext uri="{FF2B5EF4-FFF2-40B4-BE49-F238E27FC236}">
                    <a16:creationId xmlns:a16="http://schemas.microsoft.com/office/drawing/2014/main" xmlns="" id="{A5260EF0-8EB6-4C97-8DED-0C1C99DCE04B}"/>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71">
                <a:extLst>
                  <a:ext uri="{FF2B5EF4-FFF2-40B4-BE49-F238E27FC236}">
                    <a16:creationId xmlns:a16="http://schemas.microsoft.com/office/drawing/2014/main" xmlns="" id="{CD93A3A2-433E-4721-8F89-0E386CC0EF9D}"/>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2">
                <a:extLst>
                  <a:ext uri="{FF2B5EF4-FFF2-40B4-BE49-F238E27FC236}">
                    <a16:creationId xmlns:a16="http://schemas.microsoft.com/office/drawing/2014/main" xmlns="" id="{B0B14BDC-0589-4EC3-960C-F5AE9B5B714E}"/>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3">
                <a:extLst>
                  <a:ext uri="{FF2B5EF4-FFF2-40B4-BE49-F238E27FC236}">
                    <a16:creationId xmlns:a16="http://schemas.microsoft.com/office/drawing/2014/main" xmlns="" id="{87EFBE7D-8B62-4D8C-AFB0-4538456A107D}"/>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4">
                <a:extLst>
                  <a:ext uri="{FF2B5EF4-FFF2-40B4-BE49-F238E27FC236}">
                    <a16:creationId xmlns:a16="http://schemas.microsoft.com/office/drawing/2014/main" xmlns="" id="{504FB747-7115-4712-A582-1A2ECE970490}"/>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75">
                <a:extLst>
                  <a:ext uri="{FF2B5EF4-FFF2-40B4-BE49-F238E27FC236}">
                    <a16:creationId xmlns:a16="http://schemas.microsoft.com/office/drawing/2014/main" xmlns="" id="{0B9E8D1C-C8CE-47DD-94FD-AC003FC4875D}"/>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6">
                <a:extLst>
                  <a:ext uri="{FF2B5EF4-FFF2-40B4-BE49-F238E27FC236}">
                    <a16:creationId xmlns:a16="http://schemas.microsoft.com/office/drawing/2014/main" xmlns="" id="{A6A217EF-5474-4C3C-B52B-0446EFB0CEC5}"/>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77">
                <a:extLst>
                  <a:ext uri="{FF2B5EF4-FFF2-40B4-BE49-F238E27FC236}">
                    <a16:creationId xmlns:a16="http://schemas.microsoft.com/office/drawing/2014/main" xmlns="" id="{DE335F70-8B8F-42D9-AB24-9DF8EB5B5AB7}"/>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8">
                <a:extLst>
                  <a:ext uri="{FF2B5EF4-FFF2-40B4-BE49-F238E27FC236}">
                    <a16:creationId xmlns:a16="http://schemas.microsoft.com/office/drawing/2014/main" xmlns="" id="{FF6AD025-5EF6-471D-9A15-A76BDF1A323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9">
                <a:extLst>
                  <a:ext uri="{FF2B5EF4-FFF2-40B4-BE49-F238E27FC236}">
                    <a16:creationId xmlns:a16="http://schemas.microsoft.com/office/drawing/2014/main" xmlns="" id="{40BEA50E-ADDC-436F-8686-73F6DA805B06}"/>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80">
                <a:extLst>
                  <a:ext uri="{FF2B5EF4-FFF2-40B4-BE49-F238E27FC236}">
                    <a16:creationId xmlns:a16="http://schemas.microsoft.com/office/drawing/2014/main" xmlns="" id="{6FDEB62D-66B7-4752-AF4D-709DA9A290C6}"/>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81">
                <a:extLst>
                  <a:ext uri="{FF2B5EF4-FFF2-40B4-BE49-F238E27FC236}">
                    <a16:creationId xmlns:a16="http://schemas.microsoft.com/office/drawing/2014/main" xmlns="" id="{15020C3B-AD26-4024-8A72-A1C8865CF930}"/>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82">
                <a:extLst>
                  <a:ext uri="{FF2B5EF4-FFF2-40B4-BE49-F238E27FC236}">
                    <a16:creationId xmlns:a16="http://schemas.microsoft.com/office/drawing/2014/main" xmlns="" id="{BA7B1072-10AF-48F6-A0FF-E29B9C7437A4}"/>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a:extLst>
                <a:ext uri="{FF2B5EF4-FFF2-40B4-BE49-F238E27FC236}">
                  <a16:creationId xmlns:a16="http://schemas.microsoft.com/office/drawing/2014/main" xmlns="" id="{41E96D25-1657-4313-AB57-C05B356F8404}"/>
                </a:ext>
              </a:extLst>
            </p:cNvPr>
            <p:cNvGrpSpPr/>
            <p:nvPr/>
          </p:nvGrpSpPr>
          <p:grpSpPr>
            <a:xfrm>
              <a:off x="-26005" y="-453071"/>
              <a:ext cx="449842" cy="375894"/>
              <a:chOff x="-26005" y="-550760"/>
              <a:chExt cx="449842" cy="375894"/>
            </a:xfrm>
          </p:grpSpPr>
          <p:sp>
            <p:nvSpPr>
              <p:cNvPr id="34" name="Freeform 190">
                <a:extLst>
                  <a:ext uri="{FF2B5EF4-FFF2-40B4-BE49-F238E27FC236}">
                    <a16:creationId xmlns:a16="http://schemas.microsoft.com/office/drawing/2014/main" xmlns="" id="{F830E8A0-B6CD-43DF-BE7A-B5534D1E260A}"/>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文本框 34">
                <a:extLst>
                  <a:ext uri="{FF2B5EF4-FFF2-40B4-BE49-F238E27FC236}">
                    <a16:creationId xmlns:a16="http://schemas.microsoft.com/office/drawing/2014/main" xmlns="" id="{0996C672-A017-46DC-BC34-5C60C7D85013}"/>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3" name="直接连接符 32">
              <a:extLst>
                <a:ext uri="{FF2B5EF4-FFF2-40B4-BE49-F238E27FC236}">
                  <a16:creationId xmlns:a16="http://schemas.microsoft.com/office/drawing/2014/main" xmlns="" id="{1A6969EA-1E3A-4EC7-B9DC-101CABC62122}"/>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2" name="文本框 71">
            <a:extLst>
              <a:ext uri="{FF2B5EF4-FFF2-40B4-BE49-F238E27FC236}">
                <a16:creationId xmlns:a16="http://schemas.microsoft.com/office/drawing/2014/main" xmlns="" id="{69700911-EF07-4A53-9068-07DAD5473FC8}"/>
              </a:ext>
            </a:extLst>
          </p:cNvPr>
          <p:cNvSpPr txBox="1"/>
          <p:nvPr/>
        </p:nvSpPr>
        <p:spPr>
          <a:xfrm>
            <a:off x="1225648"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rPr>
              <a:t>姓 名</a:t>
            </a:r>
          </a:p>
        </p:txBody>
      </p:sp>
      <p:sp>
        <p:nvSpPr>
          <p:cNvPr id="73" name="文本框 72">
            <a:extLst>
              <a:ext uri="{FF2B5EF4-FFF2-40B4-BE49-F238E27FC236}">
                <a16:creationId xmlns:a16="http://schemas.microsoft.com/office/drawing/2014/main" xmlns="" id="{255DE3C6-8B99-444E-9782-027D7AFE0CFA}"/>
              </a:ext>
            </a:extLst>
          </p:cNvPr>
          <p:cNvSpPr txBox="1"/>
          <p:nvPr/>
        </p:nvSpPr>
        <p:spPr>
          <a:xfrm>
            <a:off x="1225648"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p>
        </p:txBody>
      </p:sp>
      <p:sp>
        <p:nvSpPr>
          <p:cNvPr id="75" name="文本框 74">
            <a:extLst>
              <a:ext uri="{FF2B5EF4-FFF2-40B4-BE49-F238E27FC236}">
                <a16:creationId xmlns:a16="http://schemas.microsoft.com/office/drawing/2014/main" xmlns="" id="{38220016-ECA4-4012-9979-79ACB5219C1F}"/>
              </a:ext>
            </a:extLst>
          </p:cNvPr>
          <p:cNvSpPr txBox="1"/>
          <p:nvPr/>
        </p:nvSpPr>
        <p:spPr>
          <a:xfrm>
            <a:off x="1225648"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grpSp>
        <p:nvGrpSpPr>
          <p:cNvPr id="88" name="组合 87">
            <a:extLst>
              <a:ext uri="{FF2B5EF4-FFF2-40B4-BE49-F238E27FC236}">
                <a16:creationId xmlns:a16="http://schemas.microsoft.com/office/drawing/2014/main" xmlns="" id="{63E7A7CF-5DF1-44E9-844F-FC581D321B9B}"/>
              </a:ext>
            </a:extLst>
          </p:cNvPr>
          <p:cNvGrpSpPr/>
          <p:nvPr/>
        </p:nvGrpSpPr>
        <p:grpSpPr>
          <a:xfrm>
            <a:off x="5291063" y="-474389"/>
            <a:ext cx="5538053" cy="397212"/>
            <a:chOff x="5166458" y="-474389"/>
            <a:chExt cx="5538053" cy="397212"/>
          </a:xfrm>
        </p:grpSpPr>
        <p:sp>
          <p:nvSpPr>
            <p:cNvPr id="89" name="文本框 88">
              <a:extLst>
                <a:ext uri="{FF2B5EF4-FFF2-40B4-BE49-F238E27FC236}">
                  <a16:creationId xmlns:a16="http://schemas.microsoft.com/office/drawing/2014/main" xmlns="" id="{B1278C9B-0B4C-4EB3-AC69-3AF968D10F07}"/>
                </a:ext>
              </a:extLst>
            </p:cNvPr>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90" name="组合 89">
              <a:extLst>
                <a:ext uri="{FF2B5EF4-FFF2-40B4-BE49-F238E27FC236}">
                  <a16:creationId xmlns:a16="http://schemas.microsoft.com/office/drawing/2014/main" xmlns="" id="{7A829B47-BD60-48D3-B3BD-4E9A7061DD5D}"/>
                </a:ext>
              </a:extLst>
            </p:cNvPr>
            <p:cNvGrpSpPr>
              <a:grpSpLocks/>
            </p:cNvGrpSpPr>
            <p:nvPr/>
          </p:nvGrpSpPr>
          <p:grpSpPr>
            <a:xfrm>
              <a:off x="10488488" y="-466965"/>
              <a:ext cx="131960" cy="354484"/>
              <a:chOff x="4227513" y="439738"/>
              <a:chExt cx="298450" cy="847725"/>
            </a:xfrm>
          </p:grpSpPr>
          <p:sp>
            <p:nvSpPr>
              <p:cNvPr id="95" name="Freeform 165">
                <a:extLst>
                  <a:ext uri="{FF2B5EF4-FFF2-40B4-BE49-F238E27FC236}">
                    <a16:creationId xmlns:a16="http://schemas.microsoft.com/office/drawing/2014/main" xmlns="" id="{53C3EECA-577E-455E-AB3E-496081643B7C}"/>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66">
                <a:extLst>
                  <a:ext uri="{FF2B5EF4-FFF2-40B4-BE49-F238E27FC236}">
                    <a16:creationId xmlns:a16="http://schemas.microsoft.com/office/drawing/2014/main" xmlns="" id="{CE62E94B-8707-495B-BB7F-61B30E421EE3}"/>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7">
                <a:extLst>
                  <a:ext uri="{FF2B5EF4-FFF2-40B4-BE49-F238E27FC236}">
                    <a16:creationId xmlns:a16="http://schemas.microsoft.com/office/drawing/2014/main" xmlns="" id="{4509D074-E755-479E-B80E-95806FF35B1F}"/>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68">
                <a:extLst>
                  <a:ext uri="{FF2B5EF4-FFF2-40B4-BE49-F238E27FC236}">
                    <a16:creationId xmlns:a16="http://schemas.microsoft.com/office/drawing/2014/main" xmlns="" id="{A3236A9B-8E00-4803-911E-9F6179C58FCE}"/>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69">
                <a:extLst>
                  <a:ext uri="{FF2B5EF4-FFF2-40B4-BE49-F238E27FC236}">
                    <a16:creationId xmlns:a16="http://schemas.microsoft.com/office/drawing/2014/main" xmlns="" id="{D1333355-17B9-42EE-B2DB-D498E40B6898}"/>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0">
                <a:extLst>
                  <a:ext uri="{FF2B5EF4-FFF2-40B4-BE49-F238E27FC236}">
                    <a16:creationId xmlns:a16="http://schemas.microsoft.com/office/drawing/2014/main" xmlns="" id="{5C21386C-DDC6-481D-B26D-45B069C4D4D7}"/>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1">
                <a:extLst>
                  <a:ext uri="{FF2B5EF4-FFF2-40B4-BE49-F238E27FC236}">
                    <a16:creationId xmlns:a16="http://schemas.microsoft.com/office/drawing/2014/main" xmlns="" id="{3F54A99E-C3FC-46C1-910D-FB7A597FAF2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2">
                <a:extLst>
                  <a:ext uri="{FF2B5EF4-FFF2-40B4-BE49-F238E27FC236}">
                    <a16:creationId xmlns:a16="http://schemas.microsoft.com/office/drawing/2014/main" xmlns="" id="{B1245F13-6FFD-48A1-AB66-78E291BE4FB0}"/>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3">
                <a:extLst>
                  <a:ext uri="{FF2B5EF4-FFF2-40B4-BE49-F238E27FC236}">
                    <a16:creationId xmlns:a16="http://schemas.microsoft.com/office/drawing/2014/main" xmlns="" id="{0AF25722-B840-4391-9C31-4A09802AD134}"/>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4">
                <a:extLst>
                  <a:ext uri="{FF2B5EF4-FFF2-40B4-BE49-F238E27FC236}">
                    <a16:creationId xmlns:a16="http://schemas.microsoft.com/office/drawing/2014/main" xmlns="" id="{5C29A171-26C3-4C03-8980-43B53D74D604}"/>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5">
                <a:extLst>
                  <a:ext uri="{FF2B5EF4-FFF2-40B4-BE49-F238E27FC236}">
                    <a16:creationId xmlns:a16="http://schemas.microsoft.com/office/drawing/2014/main" xmlns="" id="{EE06830F-19AB-4CCA-8F30-41A3C72F52BE}"/>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6">
                <a:extLst>
                  <a:ext uri="{FF2B5EF4-FFF2-40B4-BE49-F238E27FC236}">
                    <a16:creationId xmlns:a16="http://schemas.microsoft.com/office/drawing/2014/main" xmlns="" id="{A12859FE-092E-4F90-9213-047011993881}"/>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7">
                <a:extLst>
                  <a:ext uri="{FF2B5EF4-FFF2-40B4-BE49-F238E27FC236}">
                    <a16:creationId xmlns:a16="http://schemas.microsoft.com/office/drawing/2014/main" xmlns="" id="{FE116962-C209-491D-A49C-3F004EBED644}"/>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8">
                <a:extLst>
                  <a:ext uri="{FF2B5EF4-FFF2-40B4-BE49-F238E27FC236}">
                    <a16:creationId xmlns:a16="http://schemas.microsoft.com/office/drawing/2014/main" xmlns="" id="{70DE500D-B625-47C3-92FD-ABA5FF3F6627}"/>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9">
                <a:extLst>
                  <a:ext uri="{FF2B5EF4-FFF2-40B4-BE49-F238E27FC236}">
                    <a16:creationId xmlns:a16="http://schemas.microsoft.com/office/drawing/2014/main" xmlns="" id="{8020FB82-EB6E-4FD0-8515-45D722F489F5}"/>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80">
                <a:extLst>
                  <a:ext uri="{FF2B5EF4-FFF2-40B4-BE49-F238E27FC236}">
                    <a16:creationId xmlns:a16="http://schemas.microsoft.com/office/drawing/2014/main" xmlns="" id="{96430798-5479-4113-8AC0-0B39E0A6885F}"/>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1">
                <a:extLst>
                  <a:ext uri="{FF2B5EF4-FFF2-40B4-BE49-F238E27FC236}">
                    <a16:creationId xmlns:a16="http://schemas.microsoft.com/office/drawing/2014/main" xmlns="" id="{537493C6-9298-42AF-A5B7-58040588BB1B}"/>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82">
                <a:extLst>
                  <a:ext uri="{FF2B5EF4-FFF2-40B4-BE49-F238E27FC236}">
                    <a16:creationId xmlns:a16="http://schemas.microsoft.com/office/drawing/2014/main" xmlns="" id="{04682BAE-AD17-4D97-9ACA-B97BD8C9B590}"/>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a:extLst>
                <a:ext uri="{FF2B5EF4-FFF2-40B4-BE49-F238E27FC236}">
                  <a16:creationId xmlns:a16="http://schemas.microsoft.com/office/drawing/2014/main" xmlns="" id="{CE15B607-091F-49BA-8EA3-5A752841BD30}"/>
                </a:ext>
              </a:extLst>
            </p:cNvPr>
            <p:cNvGrpSpPr/>
            <p:nvPr/>
          </p:nvGrpSpPr>
          <p:grpSpPr>
            <a:xfrm>
              <a:off x="5166458" y="-453071"/>
              <a:ext cx="449842" cy="375894"/>
              <a:chOff x="-26005" y="-550760"/>
              <a:chExt cx="449842" cy="375894"/>
            </a:xfrm>
          </p:grpSpPr>
          <p:sp>
            <p:nvSpPr>
              <p:cNvPr id="93" name="Freeform 190">
                <a:extLst>
                  <a:ext uri="{FF2B5EF4-FFF2-40B4-BE49-F238E27FC236}">
                    <a16:creationId xmlns:a16="http://schemas.microsoft.com/office/drawing/2014/main" xmlns="" id="{7B9DD93C-3D55-4448-BB02-D6CF11E10D5F}"/>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4" name="文本框 93">
                <a:extLst>
                  <a:ext uri="{FF2B5EF4-FFF2-40B4-BE49-F238E27FC236}">
                    <a16:creationId xmlns:a16="http://schemas.microsoft.com/office/drawing/2014/main" xmlns="" id="{57564C31-C079-498A-8C4C-1D9ADB483013}"/>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92" name="直接连接符 91">
              <a:extLst>
                <a:ext uri="{FF2B5EF4-FFF2-40B4-BE49-F238E27FC236}">
                  <a16:creationId xmlns:a16="http://schemas.microsoft.com/office/drawing/2014/main" xmlns="" id="{550E3C8B-2554-4B10-B392-2335668022C1}"/>
                </a:ext>
              </a:extLst>
            </p:cNvPr>
            <p:cNvCxnSpPr>
              <a:cxnSpLocks/>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0" name="文本框 79">
            <a:extLst>
              <a:ext uri="{FF2B5EF4-FFF2-40B4-BE49-F238E27FC236}">
                <a16:creationId xmlns:a16="http://schemas.microsoft.com/office/drawing/2014/main" xmlns="" id="{1C4ECE44-7625-497F-B31A-DDEEE5EF919C}"/>
              </a:ext>
            </a:extLst>
          </p:cNvPr>
          <p:cNvSpPr txBox="1"/>
          <p:nvPr/>
        </p:nvSpPr>
        <p:spPr>
          <a:xfrm>
            <a:off x="3905216"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3" name="文本框 112">
            <a:extLst>
              <a:ext uri="{FF2B5EF4-FFF2-40B4-BE49-F238E27FC236}">
                <a16:creationId xmlns:a16="http://schemas.microsoft.com/office/drawing/2014/main" xmlns="" id="{7F96DD27-E4A7-45FB-B723-58DE8B9F508C}"/>
              </a:ext>
            </a:extLst>
          </p:cNvPr>
          <p:cNvSpPr txBox="1"/>
          <p:nvPr/>
        </p:nvSpPr>
        <p:spPr>
          <a:xfrm>
            <a:off x="3905216"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p>
        </p:txBody>
      </p:sp>
      <p:sp>
        <p:nvSpPr>
          <p:cNvPr id="114" name="文本框 113">
            <a:extLst>
              <a:ext uri="{FF2B5EF4-FFF2-40B4-BE49-F238E27FC236}">
                <a16:creationId xmlns:a16="http://schemas.microsoft.com/office/drawing/2014/main" xmlns="" id="{57D18F51-C8A1-4D46-9B6A-56DD91C7FB77}"/>
              </a:ext>
            </a:extLst>
          </p:cNvPr>
          <p:cNvSpPr txBox="1"/>
          <p:nvPr/>
        </p:nvSpPr>
        <p:spPr>
          <a:xfrm>
            <a:off x="3905216"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5" name="文本框 114">
            <a:extLst>
              <a:ext uri="{FF2B5EF4-FFF2-40B4-BE49-F238E27FC236}">
                <a16:creationId xmlns:a16="http://schemas.microsoft.com/office/drawing/2014/main" xmlns="" id="{F91836D3-7128-4F52-A1B6-EF7586459E18}"/>
              </a:ext>
            </a:extLst>
          </p:cNvPr>
          <p:cNvSpPr txBox="1"/>
          <p:nvPr/>
        </p:nvSpPr>
        <p:spPr>
          <a:xfrm>
            <a:off x="6584784"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6" name="文本框 115">
            <a:extLst>
              <a:ext uri="{FF2B5EF4-FFF2-40B4-BE49-F238E27FC236}">
                <a16:creationId xmlns:a16="http://schemas.microsoft.com/office/drawing/2014/main" xmlns="" id="{4CCB7F8C-7030-47C1-A2B2-A24D2FB73FE3}"/>
              </a:ext>
            </a:extLst>
          </p:cNvPr>
          <p:cNvSpPr txBox="1"/>
          <p:nvPr/>
        </p:nvSpPr>
        <p:spPr>
          <a:xfrm>
            <a:off x="6584784"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p>
        </p:txBody>
      </p:sp>
      <p:sp>
        <p:nvSpPr>
          <p:cNvPr id="117" name="文本框 116">
            <a:extLst>
              <a:ext uri="{FF2B5EF4-FFF2-40B4-BE49-F238E27FC236}">
                <a16:creationId xmlns:a16="http://schemas.microsoft.com/office/drawing/2014/main" xmlns="" id="{1031E0BB-044F-4484-BEA1-F3B5AC53D847}"/>
              </a:ext>
            </a:extLst>
          </p:cNvPr>
          <p:cNvSpPr txBox="1"/>
          <p:nvPr/>
        </p:nvSpPr>
        <p:spPr>
          <a:xfrm>
            <a:off x="6584784"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8" name="文本框 117">
            <a:extLst>
              <a:ext uri="{FF2B5EF4-FFF2-40B4-BE49-F238E27FC236}">
                <a16:creationId xmlns:a16="http://schemas.microsoft.com/office/drawing/2014/main" xmlns="" id="{757C1159-905B-42BD-8317-3AF0F0911C8B}"/>
              </a:ext>
            </a:extLst>
          </p:cNvPr>
          <p:cNvSpPr txBox="1"/>
          <p:nvPr/>
        </p:nvSpPr>
        <p:spPr>
          <a:xfrm>
            <a:off x="9264352"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9" name="文本框 118">
            <a:extLst>
              <a:ext uri="{FF2B5EF4-FFF2-40B4-BE49-F238E27FC236}">
                <a16:creationId xmlns:a16="http://schemas.microsoft.com/office/drawing/2014/main" xmlns="" id="{0BEEFEAC-04DE-4890-A8FB-BEB3EF4D59B7}"/>
              </a:ext>
            </a:extLst>
          </p:cNvPr>
          <p:cNvSpPr txBox="1"/>
          <p:nvPr/>
        </p:nvSpPr>
        <p:spPr>
          <a:xfrm>
            <a:off x="9264352"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p>
        </p:txBody>
      </p:sp>
      <p:sp>
        <p:nvSpPr>
          <p:cNvPr id="120" name="文本框 119">
            <a:extLst>
              <a:ext uri="{FF2B5EF4-FFF2-40B4-BE49-F238E27FC236}">
                <a16:creationId xmlns:a16="http://schemas.microsoft.com/office/drawing/2014/main" xmlns="" id="{D23705AE-FA43-4F7A-BE8E-0600C08826C0}"/>
              </a:ext>
            </a:extLst>
          </p:cNvPr>
          <p:cNvSpPr txBox="1"/>
          <p:nvPr/>
        </p:nvSpPr>
        <p:spPr>
          <a:xfrm>
            <a:off x="9264352"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Tree>
    <p:custDataLst>
      <p:tags r:id="rId2"/>
    </p:custDataLst>
    <p:extLst>
      <p:ext uri="{BB962C8B-B14F-4D97-AF65-F5344CB8AC3E}">
        <p14:creationId xmlns:p14="http://schemas.microsoft.com/office/powerpoint/2010/main" val="812333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图片占位符 68">
            <a:extLst>
              <a:ext uri="{FF2B5EF4-FFF2-40B4-BE49-F238E27FC236}">
                <a16:creationId xmlns:a16="http://schemas.microsoft.com/office/drawing/2014/main" xmlns="" id="{EA053F62-B496-4DB2-87B9-FA58FCF339E1}"/>
              </a:ext>
            </a:extLst>
          </p:cNvPr>
          <p:cNvSpPr>
            <a:spLocks noGrp="1"/>
          </p:cNvSpPr>
          <p:nvPr>
            <p:ph type="pic" sz="quarter" idx="13"/>
          </p:nvPr>
        </p:nvSpPr>
        <p:spPr/>
      </p:sp>
      <p:sp>
        <p:nvSpPr>
          <p:cNvPr id="71" name="图片占位符 70">
            <a:extLst>
              <a:ext uri="{FF2B5EF4-FFF2-40B4-BE49-F238E27FC236}">
                <a16:creationId xmlns:a16="http://schemas.microsoft.com/office/drawing/2014/main" xmlns="" id="{05523914-0F40-4C7D-927F-5ADBA8E8C68B}"/>
              </a:ext>
            </a:extLst>
          </p:cNvPr>
          <p:cNvSpPr>
            <a:spLocks noGrp="1"/>
          </p:cNvSpPr>
          <p:nvPr>
            <p:ph type="pic" sz="quarter" idx="42"/>
          </p:nvPr>
        </p:nvSpPr>
        <p:spPr/>
      </p:sp>
      <p:sp>
        <p:nvSpPr>
          <p:cNvPr id="72" name="图片占位符 71">
            <a:extLst>
              <a:ext uri="{FF2B5EF4-FFF2-40B4-BE49-F238E27FC236}">
                <a16:creationId xmlns:a16="http://schemas.microsoft.com/office/drawing/2014/main" xmlns="" id="{C1ABF844-0489-42C2-9153-2102B60A6A34}"/>
              </a:ext>
            </a:extLst>
          </p:cNvPr>
          <p:cNvSpPr>
            <a:spLocks noGrp="1"/>
          </p:cNvSpPr>
          <p:nvPr>
            <p:ph type="pic" sz="quarter" idx="43"/>
          </p:nvPr>
        </p:nvSpPr>
        <p:spPr/>
      </p:sp>
      <p:sp>
        <p:nvSpPr>
          <p:cNvPr id="73" name="图片占位符 72">
            <a:extLst>
              <a:ext uri="{FF2B5EF4-FFF2-40B4-BE49-F238E27FC236}">
                <a16:creationId xmlns:a16="http://schemas.microsoft.com/office/drawing/2014/main" xmlns="" id="{283F3419-CBBB-489F-9EC8-7137D0836A3B}"/>
              </a:ext>
            </a:extLst>
          </p:cNvPr>
          <p:cNvSpPr>
            <a:spLocks noGrp="1"/>
          </p:cNvSpPr>
          <p:nvPr>
            <p:ph type="pic" sz="quarter" idx="44"/>
          </p:nvPr>
        </p:nvSpPr>
        <p:spPr/>
      </p:sp>
      <p:sp>
        <p:nvSpPr>
          <p:cNvPr id="74" name="图片占位符 73">
            <a:extLst>
              <a:ext uri="{FF2B5EF4-FFF2-40B4-BE49-F238E27FC236}">
                <a16:creationId xmlns:a16="http://schemas.microsoft.com/office/drawing/2014/main" xmlns="" id="{6124D229-0CE0-423E-BFED-72EC617FB796}"/>
              </a:ext>
            </a:extLst>
          </p:cNvPr>
          <p:cNvSpPr>
            <a:spLocks noGrp="1"/>
          </p:cNvSpPr>
          <p:nvPr>
            <p:ph type="pic" sz="quarter" idx="45"/>
          </p:nvPr>
        </p:nvSpPr>
        <p:spPr/>
      </p:sp>
      <p:sp>
        <p:nvSpPr>
          <p:cNvPr id="75" name="图片占位符 74">
            <a:extLst>
              <a:ext uri="{FF2B5EF4-FFF2-40B4-BE49-F238E27FC236}">
                <a16:creationId xmlns:a16="http://schemas.microsoft.com/office/drawing/2014/main" xmlns="" id="{742933F2-4357-4140-9B3C-8F637F7DEDAA}"/>
              </a:ext>
            </a:extLst>
          </p:cNvPr>
          <p:cNvSpPr>
            <a:spLocks noGrp="1"/>
          </p:cNvSpPr>
          <p:nvPr>
            <p:ph type="pic" sz="quarter" idx="46"/>
          </p:nvPr>
        </p:nvSpPr>
        <p:spPr/>
      </p:sp>
      <p:sp>
        <p:nvSpPr>
          <p:cNvPr id="76" name="图片占位符 75">
            <a:extLst>
              <a:ext uri="{FF2B5EF4-FFF2-40B4-BE49-F238E27FC236}">
                <a16:creationId xmlns:a16="http://schemas.microsoft.com/office/drawing/2014/main" xmlns="" id="{E6E25C9A-A6A3-4638-A96B-7784DDBAE61F}"/>
              </a:ext>
            </a:extLst>
          </p:cNvPr>
          <p:cNvSpPr>
            <a:spLocks noGrp="1"/>
          </p:cNvSpPr>
          <p:nvPr>
            <p:ph type="pic" sz="quarter" idx="48"/>
          </p:nvPr>
        </p:nvSpPr>
        <p:spPr/>
      </p:sp>
      <p:sp>
        <p:nvSpPr>
          <p:cNvPr id="77" name="图片占位符 76">
            <a:extLst>
              <a:ext uri="{FF2B5EF4-FFF2-40B4-BE49-F238E27FC236}">
                <a16:creationId xmlns:a16="http://schemas.microsoft.com/office/drawing/2014/main" xmlns="" id="{B7943F74-4469-4CBA-85F3-9ACCF8A3304E}"/>
              </a:ext>
            </a:extLst>
          </p:cNvPr>
          <p:cNvSpPr>
            <a:spLocks noGrp="1"/>
          </p:cNvSpPr>
          <p:nvPr>
            <p:ph type="pic" sz="quarter" idx="49"/>
          </p:nvPr>
        </p:nvSpPr>
        <p:spPr/>
      </p:sp>
      <p:sp>
        <p:nvSpPr>
          <p:cNvPr id="70" name="文本占位符 69">
            <a:extLst>
              <a:ext uri="{FF2B5EF4-FFF2-40B4-BE49-F238E27FC236}">
                <a16:creationId xmlns:a16="http://schemas.microsoft.com/office/drawing/2014/main" xmlns="" id="{66487AF8-DE9F-4EA3-8366-93B880862573}"/>
              </a:ext>
            </a:extLst>
          </p:cNvPr>
          <p:cNvSpPr>
            <a:spLocks noGrp="1"/>
          </p:cNvSpPr>
          <p:nvPr>
            <p:ph type="body" sz="quarter" idx="20"/>
          </p:nvPr>
        </p:nvSpPr>
        <p:spPr/>
        <p:txBody>
          <a:bodyPr/>
          <a:lstStyle/>
          <a:p>
            <a:endParaRPr lang="zh-CN" altLang="en-US"/>
          </a:p>
        </p:txBody>
      </p:sp>
      <p:sp>
        <p:nvSpPr>
          <p:cNvPr id="10" name="标题 9">
            <a:extLst>
              <a:ext uri="{FF2B5EF4-FFF2-40B4-BE49-F238E27FC236}">
                <a16:creationId xmlns:a16="http://schemas.microsoft.com/office/drawing/2014/main" xmlns="" id="{DBFB9B81-0C29-41B2-B599-C330D6EC5213}"/>
              </a:ext>
            </a:extLst>
          </p:cNvPr>
          <p:cNvSpPr>
            <a:spLocks noGrp="1"/>
          </p:cNvSpPr>
          <p:nvPr>
            <p:ph type="title"/>
          </p:nvPr>
        </p:nvSpPr>
        <p:spPr>
          <a:xfrm>
            <a:off x="1106563" y="289541"/>
            <a:ext cx="7920879" cy="463846"/>
          </a:xfrm>
        </p:spPr>
        <p:txBody>
          <a:bodyPr/>
          <a:lstStyle/>
          <a:p>
            <a:r>
              <a:rPr lang="zh-CN" altLang="en-US" dirty="0"/>
              <a:t>团队介绍页面</a:t>
            </a:r>
          </a:p>
        </p:txBody>
      </p:sp>
      <p:sp>
        <p:nvSpPr>
          <p:cNvPr id="78" name="文本占位符 77">
            <a:extLst>
              <a:ext uri="{FF2B5EF4-FFF2-40B4-BE49-F238E27FC236}">
                <a16:creationId xmlns:a16="http://schemas.microsoft.com/office/drawing/2014/main" xmlns="" id="{2E17352F-A369-4F49-977B-D26F3C1A788D}"/>
              </a:ext>
            </a:extLst>
          </p:cNvPr>
          <p:cNvSpPr>
            <a:spLocks noGrp="1"/>
          </p:cNvSpPr>
          <p:nvPr>
            <p:ph type="body" sz="quarter" idx="59"/>
          </p:nvPr>
        </p:nvSpPr>
        <p:spPr/>
        <p:txBody>
          <a:bodyPr/>
          <a:lstStyle/>
          <a:p>
            <a:endParaRPr lang="zh-CN" altLang="en-US"/>
          </a:p>
        </p:txBody>
      </p:sp>
      <p:sp>
        <p:nvSpPr>
          <p:cNvPr id="79" name="文本占位符 78">
            <a:extLst>
              <a:ext uri="{FF2B5EF4-FFF2-40B4-BE49-F238E27FC236}">
                <a16:creationId xmlns:a16="http://schemas.microsoft.com/office/drawing/2014/main" xmlns="" id="{8E384D54-6094-46FE-BD2B-1F6DEF41064D}"/>
              </a:ext>
            </a:extLst>
          </p:cNvPr>
          <p:cNvSpPr>
            <a:spLocks noGrp="1"/>
          </p:cNvSpPr>
          <p:nvPr>
            <p:ph type="body" sz="quarter" idx="60"/>
          </p:nvPr>
        </p:nvSpPr>
        <p:spPr/>
        <p:txBody>
          <a:bodyPr/>
          <a:lstStyle/>
          <a:p>
            <a:endParaRPr lang="zh-CN" altLang="en-US"/>
          </a:p>
        </p:txBody>
      </p:sp>
      <p:sp>
        <p:nvSpPr>
          <p:cNvPr id="80" name="文本占位符 79">
            <a:extLst>
              <a:ext uri="{FF2B5EF4-FFF2-40B4-BE49-F238E27FC236}">
                <a16:creationId xmlns:a16="http://schemas.microsoft.com/office/drawing/2014/main" xmlns="" id="{8CD4E39F-366C-4B05-8BFB-FB15D7CDB4DD}"/>
              </a:ext>
            </a:extLst>
          </p:cNvPr>
          <p:cNvSpPr>
            <a:spLocks noGrp="1"/>
          </p:cNvSpPr>
          <p:nvPr>
            <p:ph type="body" sz="quarter" idx="61"/>
          </p:nvPr>
        </p:nvSpPr>
        <p:spPr/>
        <p:txBody>
          <a:bodyPr/>
          <a:lstStyle/>
          <a:p>
            <a:endParaRPr lang="zh-CN" altLang="en-US"/>
          </a:p>
        </p:txBody>
      </p:sp>
      <p:sp>
        <p:nvSpPr>
          <p:cNvPr id="81" name="文本占位符 80">
            <a:extLst>
              <a:ext uri="{FF2B5EF4-FFF2-40B4-BE49-F238E27FC236}">
                <a16:creationId xmlns:a16="http://schemas.microsoft.com/office/drawing/2014/main" xmlns="" id="{81BA86A5-A5B9-4C30-A0ED-34FF65090370}"/>
              </a:ext>
            </a:extLst>
          </p:cNvPr>
          <p:cNvSpPr>
            <a:spLocks noGrp="1"/>
          </p:cNvSpPr>
          <p:nvPr>
            <p:ph type="body" sz="quarter" idx="62"/>
          </p:nvPr>
        </p:nvSpPr>
        <p:spPr/>
        <p:txBody>
          <a:bodyPr/>
          <a:lstStyle/>
          <a:p>
            <a:endParaRPr lang="zh-CN" altLang="en-US"/>
          </a:p>
        </p:txBody>
      </p:sp>
      <p:sp>
        <p:nvSpPr>
          <p:cNvPr id="82" name="文本占位符 81">
            <a:extLst>
              <a:ext uri="{FF2B5EF4-FFF2-40B4-BE49-F238E27FC236}">
                <a16:creationId xmlns:a16="http://schemas.microsoft.com/office/drawing/2014/main" xmlns="" id="{71B9C7B8-573C-4F7D-BF9C-0558F1006808}"/>
              </a:ext>
            </a:extLst>
          </p:cNvPr>
          <p:cNvSpPr>
            <a:spLocks noGrp="1"/>
          </p:cNvSpPr>
          <p:nvPr>
            <p:ph type="body" sz="quarter" idx="63"/>
          </p:nvPr>
        </p:nvSpPr>
        <p:spPr/>
        <p:txBody>
          <a:bodyPr/>
          <a:lstStyle/>
          <a:p>
            <a:endParaRPr lang="zh-CN" altLang="en-US"/>
          </a:p>
        </p:txBody>
      </p:sp>
      <p:sp>
        <p:nvSpPr>
          <p:cNvPr id="83" name="文本占位符 82">
            <a:extLst>
              <a:ext uri="{FF2B5EF4-FFF2-40B4-BE49-F238E27FC236}">
                <a16:creationId xmlns:a16="http://schemas.microsoft.com/office/drawing/2014/main" xmlns="" id="{4328F260-F84A-44D8-B78A-EDCF1E1690EA}"/>
              </a:ext>
            </a:extLst>
          </p:cNvPr>
          <p:cNvSpPr>
            <a:spLocks noGrp="1"/>
          </p:cNvSpPr>
          <p:nvPr>
            <p:ph type="body" sz="quarter" idx="65"/>
          </p:nvPr>
        </p:nvSpPr>
        <p:spPr/>
        <p:txBody>
          <a:bodyPr/>
          <a:lstStyle/>
          <a:p>
            <a:endParaRPr lang="zh-CN" altLang="en-US"/>
          </a:p>
        </p:txBody>
      </p:sp>
      <p:sp>
        <p:nvSpPr>
          <p:cNvPr id="109" name="文本占位符 108">
            <a:extLst>
              <a:ext uri="{FF2B5EF4-FFF2-40B4-BE49-F238E27FC236}">
                <a16:creationId xmlns:a16="http://schemas.microsoft.com/office/drawing/2014/main" xmlns="" id="{BCF877ED-4E35-48D2-B782-0D8678F0E8E2}"/>
              </a:ext>
            </a:extLst>
          </p:cNvPr>
          <p:cNvSpPr>
            <a:spLocks noGrp="1"/>
          </p:cNvSpPr>
          <p:nvPr>
            <p:ph type="body" sz="quarter" idx="66"/>
          </p:nvPr>
        </p:nvSpPr>
        <p:spPr/>
        <p:txBody>
          <a:bodyPr/>
          <a:lstStyle/>
          <a:p>
            <a:endParaRPr lang="zh-CN" altLang="en-US"/>
          </a:p>
        </p:txBody>
      </p:sp>
      <p:grpSp>
        <p:nvGrpSpPr>
          <p:cNvPr id="84" name="组合 83">
            <a:extLst>
              <a:ext uri="{FF2B5EF4-FFF2-40B4-BE49-F238E27FC236}">
                <a16:creationId xmlns:a16="http://schemas.microsoft.com/office/drawing/2014/main" xmlns="" id="{8F445C54-ED54-435F-B477-FC5AEBF03CAD}"/>
              </a:ext>
            </a:extLst>
          </p:cNvPr>
          <p:cNvGrpSpPr/>
          <p:nvPr/>
        </p:nvGrpSpPr>
        <p:grpSpPr>
          <a:xfrm>
            <a:off x="-13305" y="-474389"/>
            <a:ext cx="5099455" cy="397212"/>
            <a:chOff x="-26005" y="-474389"/>
            <a:chExt cx="5099455" cy="397212"/>
          </a:xfrm>
        </p:grpSpPr>
        <p:sp>
          <p:nvSpPr>
            <p:cNvPr id="85" name="文本框 84">
              <a:extLst>
                <a:ext uri="{FF2B5EF4-FFF2-40B4-BE49-F238E27FC236}">
                  <a16:creationId xmlns:a16="http://schemas.microsoft.com/office/drawing/2014/main" xmlns="" id="{FC3F87F0-2633-491D-9939-3D34BF94669C}"/>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86" name="组合 85">
              <a:extLst>
                <a:ext uri="{FF2B5EF4-FFF2-40B4-BE49-F238E27FC236}">
                  <a16:creationId xmlns:a16="http://schemas.microsoft.com/office/drawing/2014/main" xmlns="" id="{9B25952F-55EF-421B-B22A-A605754E97DB}"/>
                </a:ext>
              </a:extLst>
            </p:cNvPr>
            <p:cNvGrpSpPr>
              <a:grpSpLocks/>
            </p:cNvGrpSpPr>
            <p:nvPr/>
          </p:nvGrpSpPr>
          <p:grpSpPr>
            <a:xfrm>
              <a:off x="4871864" y="-466965"/>
              <a:ext cx="131960" cy="354484"/>
              <a:chOff x="4227513" y="439738"/>
              <a:chExt cx="298450" cy="847725"/>
            </a:xfrm>
          </p:grpSpPr>
          <p:sp>
            <p:nvSpPr>
              <p:cNvPr id="91" name="Freeform 165">
                <a:extLst>
                  <a:ext uri="{FF2B5EF4-FFF2-40B4-BE49-F238E27FC236}">
                    <a16:creationId xmlns:a16="http://schemas.microsoft.com/office/drawing/2014/main" xmlns="" id="{5F4A1BB2-87C7-4F68-A374-ACAEEF668FDF}"/>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166">
                <a:extLst>
                  <a:ext uri="{FF2B5EF4-FFF2-40B4-BE49-F238E27FC236}">
                    <a16:creationId xmlns:a16="http://schemas.microsoft.com/office/drawing/2014/main" xmlns="" id="{1E06D654-8940-4A08-9A62-EB7CC567D333}"/>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7">
                <a:extLst>
                  <a:ext uri="{FF2B5EF4-FFF2-40B4-BE49-F238E27FC236}">
                    <a16:creationId xmlns:a16="http://schemas.microsoft.com/office/drawing/2014/main" xmlns="" id="{B8D3FD94-C3CD-4AD3-A9AA-18C1E348DEDB}"/>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8">
                <a:extLst>
                  <a:ext uri="{FF2B5EF4-FFF2-40B4-BE49-F238E27FC236}">
                    <a16:creationId xmlns:a16="http://schemas.microsoft.com/office/drawing/2014/main" xmlns="" id="{BF2C5518-2D9D-4DF9-9446-11A20EBC0201}"/>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9">
                <a:extLst>
                  <a:ext uri="{FF2B5EF4-FFF2-40B4-BE49-F238E27FC236}">
                    <a16:creationId xmlns:a16="http://schemas.microsoft.com/office/drawing/2014/main" xmlns="" id="{6811ADDE-7BC6-4284-A0E2-35FBF550A353}"/>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0">
                <a:extLst>
                  <a:ext uri="{FF2B5EF4-FFF2-40B4-BE49-F238E27FC236}">
                    <a16:creationId xmlns:a16="http://schemas.microsoft.com/office/drawing/2014/main" xmlns="" id="{758AD0F9-16EC-4E5D-BEA2-5A5721379ECB}"/>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1">
                <a:extLst>
                  <a:ext uri="{FF2B5EF4-FFF2-40B4-BE49-F238E27FC236}">
                    <a16:creationId xmlns:a16="http://schemas.microsoft.com/office/drawing/2014/main" xmlns="" id="{BC929708-0E11-4395-AAF0-F6748877F419}"/>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2">
                <a:extLst>
                  <a:ext uri="{FF2B5EF4-FFF2-40B4-BE49-F238E27FC236}">
                    <a16:creationId xmlns:a16="http://schemas.microsoft.com/office/drawing/2014/main" xmlns="" id="{4C26B27C-13A6-4F72-B2EF-7C512DDF9F51}"/>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3">
                <a:extLst>
                  <a:ext uri="{FF2B5EF4-FFF2-40B4-BE49-F238E27FC236}">
                    <a16:creationId xmlns:a16="http://schemas.microsoft.com/office/drawing/2014/main" xmlns="" id="{C53D84EF-497F-4464-BA21-61D79B29A817}"/>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4">
                <a:extLst>
                  <a:ext uri="{FF2B5EF4-FFF2-40B4-BE49-F238E27FC236}">
                    <a16:creationId xmlns:a16="http://schemas.microsoft.com/office/drawing/2014/main" xmlns="" id="{C884098B-5A3B-4C98-B004-9D0EB8253354}"/>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5">
                <a:extLst>
                  <a:ext uri="{FF2B5EF4-FFF2-40B4-BE49-F238E27FC236}">
                    <a16:creationId xmlns:a16="http://schemas.microsoft.com/office/drawing/2014/main" xmlns="" id="{E6E85A06-7F03-425C-B77F-A2D26A8EC20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
                <a:extLst>
                  <a:ext uri="{FF2B5EF4-FFF2-40B4-BE49-F238E27FC236}">
                    <a16:creationId xmlns:a16="http://schemas.microsoft.com/office/drawing/2014/main" xmlns="" id="{62F2F532-6E5B-479F-9EBD-2E874BB8F44D}"/>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7">
                <a:extLst>
                  <a:ext uri="{FF2B5EF4-FFF2-40B4-BE49-F238E27FC236}">
                    <a16:creationId xmlns:a16="http://schemas.microsoft.com/office/drawing/2014/main" xmlns="" id="{0D9EC3DD-59CD-4564-B30F-8B189151071A}"/>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8">
                <a:extLst>
                  <a:ext uri="{FF2B5EF4-FFF2-40B4-BE49-F238E27FC236}">
                    <a16:creationId xmlns:a16="http://schemas.microsoft.com/office/drawing/2014/main" xmlns="" id="{A78AF1F4-D757-4268-B9C1-CF42F04FF830}"/>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9">
                <a:extLst>
                  <a:ext uri="{FF2B5EF4-FFF2-40B4-BE49-F238E27FC236}">
                    <a16:creationId xmlns:a16="http://schemas.microsoft.com/office/drawing/2014/main" xmlns="" id="{ACA23495-EB7A-4CFD-9820-C39E4A8A6E37}"/>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80">
                <a:extLst>
                  <a:ext uri="{FF2B5EF4-FFF2-40B4-BE49-F238E27FC236}">
                    <a16:creationId xmlns:a16="http://schemas.microsoft.com/office/drawing/2014/main" xmlns="" id="{75FF1BC4-C760-4F9D-8762-BD735C0FA23B}"/>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1">
                <a:extLst>
                  <a:ext uri="{FF2B5EF4-FFF2-40B4-BE49-F238E27FC236}">
                    <a16:creationId xmlns:a16="http://schemas.microsoft.com/office/drawing/2014/main" xmlns="" id="{CAA021F7-BF0A-4FFE-82CA-68B856067BF3}"/>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82">
                <a:extLst>
                  <a:ext uri="{FF2B5EF4-FFF2-40B4-BE49-F238E27FC236}">
                    <a16:creationId xmlns:a16="http://schemas.microsoft.com/office/drawing/2014/main" xmlns="" id="{D39F760A-331D-483A-818C-D8858A47B8E9}"/>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a:extLst>
                <a:ext uri="{FF2B5EF4-FFF2-40B4-BE49-F238E27FC236}">
                  <a16:creationId xmlns:a16="http://schemas.microsoft.com/office/drawing/2014/main" xmlns="" id="{39CF74C2-594B-4FB1-9A23-C5A420DB1218}"/>
                </a:ext>
              </a:extLst>
            </p:cNvPr>
            <p:cNvGrpSpPr/>
            <p:nvPr/>
          </p:nvGrpSpPr>
          <p:grpSpPr>
            <a:xfrm>
              <a:off x="-26005" y="-453071"/>
              <a:ext cx="449842" cy="375894"/>
              <a:chOff x="-26005" y="-550760"/>
              <a:chExt cx="449842" cy="375894"/>
            </a:xfrm>
          </p:grpSpPr>
          <p:sp>
            <p:nvSpPr>
              <p:cNvPr id="89" name="Freeform 190">
                <a:extLst>
                  <a:ext uri="{FF2B5EF4-FFF2-40B4-BE49-F238E27FC236}">
                    <a16:creationId xmlns:a16="http://schemas.microsoft.com/office/drawing/2014/main" xmlns="" id="{9B982EF4-2B20-4897-BFCE-7195E37B9559}"/>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文本框 89">
                <a:extLst>
                  <a:ext uri="{FF2B5EF4-FFF2-40B4-BE49-F238E27FC236}">
                    <a16:creationId xmlns:a16="http://schemas.microsoft.com/office/drawing/2014/main" xmlns="" id="{5D4F604A-702C-4BF2-B3A1-2CAD3DA17D32}"/>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8" name="直接连接符 87">
              <a:extLst>
                <a:ext uri="{FF2B5EF4-FFF2-40B4-BE49-F238E27FC236}">
                  <a16:creationId xmlns:a16="http://schemas.microsoft.com/office/drawing/2014/main" xmlns="" id="{F90DD871-8F73-4D3B-96E0-D5CF2EB28537}"/>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4" name="组合 133">
            <a:extLst>
              <a:ext uri="{FF2B5EF4-FFF2-40B4-BE49-F238E27FC236}">
                <a16:creationId xmlns:a16="http://schemas.microsoft.com/office/drawing/2014/main" xmlns="" id="{AE4A8F3F-3F82-45A7-9BFE-FCE647609B27}"/>
              </a:ext>
            </a:extLst>
          </p:cNvPr>
          <p:cNvGrpSpPr/>
          <p:nvPr/>
        </p:nvGrpSpPr>
        <p:grpSpPr>
          <a:xfrm>
            <a:off x="5291063" y="-474389"/>
            <a:ext cx="5538053" cy="397212"/>
            <a:chOff x="5166458" y="-474389"/>
            <a:chExt cx="5538053" cy="397212"/>
          </a:xfrm>
        </p:grpSpPr>
        <p:sp>
          <p:nvSpPr>
            <p:cNvPr id="110" name="文本框 109">
              <a:extLst>
                <a:ext uri="{FF2B5EF4-FFF2-40B4-BE49-F238E27FC236}">
                  <a16:creationId xmlns:a16="http://schemas.microsoft.com/office/drawing/2014/main" xmlns="" id="{88EB37EC-0557-494A-9F4F-498544293C57}"/>
                </a:ext>
              </a:extLst>
            </p:cNvPr>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111" name="组合 110">
              <a:extLst>
                <a:ext uri="{FF2B5EF4-FFF2-40B4-BE49-F238E27FC236}">
                  <a16:creationId xmlns:a16="http://schemas.microsoft.com/office/drawing/2014/main" xmlns="" id="{E7A80DAE-5D81-40F2-9E38-EE7C087567C2}"/>
                </a:ext>
              </a:extLst>
            </p:cNvPr>
            <p:cNvGrpSpPr>
              <a:grpSpLocks/>
            </p:cNvGrpSpPr>
            <p:nvPr/>
          </p:nvGrpSpPr>
          <p:grpSpPr>
            <a:xfrm>
              <a:off x="10488488" y="-466965"/>
              <a:ext cx="131960" cy="354484"/>
              <a:chOff x="4227513" y="439738"/>
              <a:chExt cx="298450" cy="847725"/>
            </a:xfrm>
          </p:grpSpPr>
          <p:sp>
            <p:nvSpPr>
              <p:cNvPr id="116" name="Freeform 165">
                <a:extLst>
                  <a:ext uri="{FF2B5EF4-FFF2-40B4-BE49-F238E27FC236}">
                    <a16:creationId xmlns:a16="http://schemas.microsoft.com/office/drawing/2014/main" xmlns="" id="{6F0014B9-81CB-446C-914F-50DCA8BAD90C}"/>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166">
                <a:extLst>
                  <a:ext uri="{FF2B5EF4-FFF2-40B4-BE49-F238E27FC236}">
                    <a16:creationId xmlns:a16="http://schemas.microsoft.com/office/drawing/2014/main" xmlns="" id="{EDA4A19F-8E11-4F7E-9A4B-22416F4BECBB}"/>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67">
                <a:extLst>
                  <a:ext uri="{FF2B5EF4-FFF2-40B4-BE49-F238E27FC236}">
                    <a16:creationId xmlns:a16="http://schemas.microsoft.com/office/drawing/2014/main" xmlns="" id="{13F5003F-AF1B-406B-9D6E-D45065ABC14D}"/>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68">
                <a:extLst>
                  <a:ext uri="{FF2B5EF4-FFF2-40B4-BE49-F238E27FC236}">
                    <a16:creationId xmlns:a16="http://schemas.microsoft.com/office/drawing/2014/main" xmlns="" id="{9592C5C3-26B6-4AB5-B5E4-3E0258C87AC5}"/>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69">
                <a:extLst>
                  <a:ext uri="{FF2B5EF4-FFF2-40B4-BE49-F238E27FC236}">
                    <a16:creationId xmlns:a16="http://schemas.microsoft.com/office/drawing/2014/main" xmlns="" id="{C0E61EAA-625B-48D5-B782-75AA71F21073}"/>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0">
                <a:extLst>
                  <a:ext uri="{FF2B5EF4-FFF2-40B4-BE49-F238E27FC236}">
                    <a16:creationId xmlns:a16="http://schemas.microsoft.com/office/drawing/2014/main" xmlns="" id="{F7B9CF03-CBD7-4764-85CE-50801801644A}"/>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1">
                <a:extLst>
                  <a:ext uri="{FF2B5EF4-FFF2-40B4-BE49-F238E27FC236}">
                    <a16:creationId xmlns:a16="http://schemas.microsoft.com/office/drawing/2014/main" xmlns="" id="{1C953507-A5AD-416E-9035-031AD3CD204D}"/>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2">
                <a:extLst>
                  <a:ext uri="{FF2B5EF4-FFF2-40B4-BE49-F238E27FC236}">
                    <a16:creationId xmlns:a16="http://schemas.microsoft.com/office/drawing/2014/main" xmlns="" id="{DFE67CD6-5C0D-4A94-A1A9-AB8D155DE342}"/>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3">
                <a:extLst>
                  <a:ext uri="{FF2B5EF4-FFF2-40B4-BE49-F238E27FC236}">
                    <a16:creationId xmlns:a16="http://schemas.microsoft.com/office/drawing/2014/main" xmlns="" id="{7CA3F978-642A-4F6F-9DE9-9CFB0CE0E51E}"/>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4">
                <a:extLst>
                  <a:ext uri="{FF2B5EF4-FFF2-40B4-BE49-F238E27FC236}">
                    <a16:creationId xmlns:a16="http://schemas.microsoft.com/office/drawing/2014/main" xmlns="" id="{D57A6D74-01B5-462C-AE5B-B931420FC261}"/>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75">
                <a:extLst>
                  <a:ext uri="{FF2B5EF4-FFF2-40B4-BE49-F238E27FC236}">
                    <a16:creationId xmlns:a16="http://schemas.microsoft.com/office/drawing/2014/main" xmlns="" id="{EA263AB7-077C-4B5E-A0A6-99F6873DBD06}"/>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6">
                <a:extLst>
                  <a:ext uri="{FF2B5EF4-FFF2-40B4-BE49-F238E27FC236}">
                    <a16:creationId xmlns:a16="http://schemas.microsoft.com/office/drawing/2014/main" xmlns="" id="{916ECAC4-469D-4149-B5BD-B4CF965A4E39}"/>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77">
                <a:extLst>
                  <a:ext uri="{FF2B5EF4-FFF2-40B4-BE49-F238E27FC236}">
                    <a16:creationId xmlns:a16="http://schemas.microsoft.com/office/drawing/2014/main" xmlns="" id="{4AEDA4E6-6ADD-40C3-91BA-24413D093093}"/>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78">
                <a:extLst>
                  <a:ext uri="{FF2B5EF4-FFF2-40B4-BE49-F238E27FC236}">
                    <a16:creationId xmlns:a16="http://schemas.microsoft.com/office/drawing/2014/main" xmlns="" id="{08D78902-5F4B-4E48-AF07-C9528B81AC78}"/>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9">
                <a:extLst>
                  <a:ext uri="{FF2B5EF4-FFF2-40B4-BE49-F238E27FC236}">
                    <a16:creationId xmlns:a16="http://schemas.microsoft.com/office/drawing/2014/main" xmlns="" id="{501AB03C-38F9-44C6-B4E6-10AE4F29DE2A}"/>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80">
                <a:extLst>
                  <a:ext uri="{FF2B5EF4-FFF2-40B4-BE49-F238E27FC236}">
                    <a16:creationId xmlns:a16="http://schemas.microsoft.com/office/drawing/2014/main" xmlns="" id="{B4CA77D1-8346-4899-AD53-AF7A20159152}"/>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81">
                <a:extLst>
                  <a:ext uri="{FF2B5EF4-FFF2-40B4-BE49-F238E27FC236}">
                    <a16:creationId xmlns:a16="http://schemas.microsoft.com/office/drawing/2014/main" xmlns="" id="{9B8921E3-D231-4422-93FE-09A420972562}"/>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2">
                <a:extLst>
                  <a:ext uri="{FF2B5EF4-FFF2-40B4-BE49-F238E27FC236}">
                    <a16:creationId xmlns:a16="http://schemas.microsoft.com/office/drawing/2014/main" xmlns="" id="{F06C74CB-2106-416E-B28C-0595A716B89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a:extLst>
                <a:ext uri="{FF2B5EF4-FFF2-40B4-BE49-F238E27FC236}">
                  <a16:creationId xmlns:a16="http://schemas.microsoft.com/office/drawing/2014/main" xmlns="" id="{87DF4F1B-C2F7-46AE-B24A-704CAA00B6BB}"/>
                </a:ext>
              </a:extLst>
            </p:cNvPr>
            <p:cNvGrpSpPr/>
            <p:nvPr/>
          </p:nvGrpSpPr>
          <p:grpSpPr>
            <a:xfrm>
              <a:off x="5166458" y="-453071"/>
              <a:ext cx="449842" cy="375894"/>
              <a:chOff x="-26005" y="-550760"/>
              <a:chExt cx="449842" cy="375894"/>
            </a:xfrm>
          </p:grpSpPr>
          <p:sp>
            <p:nvSpPr>
              <p:cNvPr id="114" name="Freeform 190">
                <a:extLst>
                  <a:ext uri="{FF2B5EF4-FFF2-40B4-BE49-F238E27FC236}">
                    <a16:creationId xmlns:a16="http://schemas.microsoft.com/office/drawing/2014/main" xmlns="" id="{409DE73B-6B3B-4289-91E1-FC413AD719D6}"/>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5" name="文本框 114">
                <a:extLst>
                  <a:ext uri="{FF2B5EF4-FFF2-40B4-BE49-F238E27FC236}">
                    <a16:creationId xmlns:a16="http://schemas.microsoft.com/office/drawing/2014/main" xmlns="" id="{98186691-93C4-48AF-8B26-2F96A532B940}"/>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13" name="直接连接符 112">
              <a:extLst>
                <a:ext uri="{FF2B5EF4-FFF2-40B4-BE49-F238E27FC236}">
                  <a16:creationId xmlns:a16="http://schemas.microsoft.com/office/drawing/2014/main" xmlns="" id="{31EE7124-8268-47CF-B9BC-2060F38E256C}"/>
                </a:ext>
              </a:extLst>
            </p:cNvPr>
            <p:cNvCxnSpPr>
              <a:cxnSpLocks/>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2504677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27F27CB-2C7F-41AF-915A-9CE00522CC54}"/>
              </a:ext>
            </a:extLst>
          </p:cNvPr>
          <p:cNvGrpSpPr/>
          <p:nvPr/>
        </p:nvGrpSpPr>
        <p:grpSpPr>
          <a:xfrm>
            <a:off x="0" y="4378206"/>
            <a:ext cx="12192000" cy="1501287"/>
            <a:chOff x="0" y="2060848"/>
            <a:chExt cx="12192000" cy="3042475"/>
          </a:xfrm>
        </p:grpSpPr>
        <p:sp>
          <p:nvSpPr>
            <p:cNvPr id="68" name="玻璃底">
              <a:extLst>
                <a:ext uri="{FF2B5EF4-FFF2-40B4-BE49-F238E27FC236}">
                  <a16:creationId xmlns:a16="http://schemas.microsoft.com/office/drawing/2014/main" xmlns="" id="{471596B7-338C-4A1F-A5B9-FEDD355C34EC}"/>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玻璃线1">
              <a:extLst>
                <a:ext uri="{FF2B5EF4-FFF2-40B4-BE49-F238E27FC236}">
                  <a16:creationId xmlns:a16="http://schemas.microsoft.com/office/drawing/2014/main" xmlns="" id="{E11EEC27-41CB-4E7D-8CF6-96A99B345A8B}"/>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3" name="玻璃线2">
              <a:extLst>
                <a:ext uri="{FF2B5EF4-FFF2-40B4-BE49-F238E27FC236}">
                  <a16:creationId xmlns:a16="http://schemas.microsoft.com/office/drawing/2014/main" xmlns="" id="{BE0C59A4-5627-4A68-A62C-45DA64E61AB3}"/>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 name="图片占位符 5">
            <a:extLst>
              <a:ext uri="{FF2B5EF4-FFF2-40B4-BE49-F238E27FC236}">
                <a16:creationId xmlns:a16="http://schemas.microsoft.com/office/drawing/2014/main" xmlns="" id="{1C5ED80A-603E-4E98-82B8-9143D7480E7D}"/>
              </a:ext>
            </a:extLst>
          </p:cNvPr>
          <p:cNvSpPr>
            <a:spLocks noGrp="1"/>
          </p:cNvSpPr>
          <p:nvPr>
            <p:ph type="pic" sz="quarter" idx="10"/>
          </p:nvPr>
        </p:nvSpPr>
        <p:spPr/>
      </p:sp>
      <p:sp>
        <p:nvSpPr>
          <p:cNvPr id="7" name="图片占位符 6">
            <a:extLst>
              <a:ext uri="{FF2B5EF4-FFF2-40B4-BE49-F238E27FC236}">
                <a16:creationId xmlns:a16="http://schemas.microsoft.com/office/drawing/2014/main" xmlns="" id="{B2126B6C-9EC8-459A-9F02-33F395454543}"/>
              </a:ext>
            </a:extLst>
          </p:cNvPr>
          <p:cNvSpPr>
            <a:spLocks noGrp="1"/>
          </p:cNvSpPr>
          <p:nvPr>
            <p:ph type="pic" sz="quarter" idx="14"/>
          </p:nvPr>
        </p:nvSpPr>
        <p:spPr/>
      </p:sp>
      <p:sp>
        <p:nvSpPr>
          <p:cNvPr id="8" name="图片占位符 7">
            <a:extLst>
              <a:ext uri="{FF2B5EF4-FFF2-40B4-BE49-F238E27FC236}">
                <a16:creationId xmlns:a16="http://schemas.microsoft.com/office/drawing/2014/main" xmlns="" id="{AA801541-4EDA-4C4B-A6CB-5F667CEFB8C2}"/>
              </a:ext>
            </a:extLst>
          </p:cNvPr>
          <p:cNvSpPr>
            <a:spLocks noGrp="1"/>
          </p:cNvSpPr>
          <p:nvPr>
            <p:ph type="pic" sz="quarter" idx="15"/>
          </p:nvPr>
        </p:nvSpPr>
        <p:spPr/>
      </p:sp>
      <p:sp>
        <p:nvSpPr>
          <p:cNvPr id="9" name="图片占位符 8">
            <a:extLst>
              <a:ext uri="{FF2B5EF4-FFF2-40B4-BE49-F238E27FC236}">
                <a16:creationId xmlns:a16="http://schemas.microsoft.com/office/drawing/2014/main" xmlns="" id="{35956A42-DC6E-4CF6-9644-A051B5C77408}"/>
              </a:ext>
            </a:extLst>
          </p:cNvPr>
          <p:cNvSpPr>
            <a:spLocks noGrp="1"/>
          </p:cNvSpPr>
          <p:nvPr>
            <p:ph type="pic" sz="quarter" idx="16"/>
          </p:nvPr>
        </p:nvSpPr>
        <p:spPr/>
      </p:sp>
      <p:sp>
        <p:nvSpPr>
          <p:cNvPr id="10" name="标题 9">
            <a:extLst>
              <a:ext uri="{FF2B5EF4-FFF2-40B4-BE49-F238E27FC236}">
                <a16:creationId xmlns:a16="http://schemas.microsoft.com/office/drawing/2014/main" xmlns="" id="{DBFB9B81-0C29-41B2-B599-C330D6EC5213}"/>
              </a:ext>
            </a:extLst>
          </p:cNvPr>
          <p:cNvSpPr>
            <a:spLocks noGrp="1"/>
          </p:cNvSpPr>
          <p:nvPr>
            <p:ph type="title"/>
          </p:nvPr>
        </p:nvSpPr>
        <p:spPr>
          <a:xfrm>
            <a:off x="1106563" y="289541"/>
            <a:ext cx="7920879" cy="463846"/>
          </a:xfrm>
        </p:spPr>
        <p:txBody>
          <a:bodyPr/>
          <a:lstStyle/>
          <a:p>
            <a:r>
              <a:rPr lang="zh-CN" altLang="en-US" dirty="0"/>
              <a:t>团队</a:t>
            </a:r>
            <a:r>
              <a:rPr lang="en-US" altLang="zh-CN" dirty="0"/>
              <a:t>/</a:t>
            </a:r>
            <a:r>
              <a:rPr lang="zh-CN" altLang="en-US" dirty="0"/>
              <a:t>图文介绍页面</a:t>
            </a:r>
          </a:p>
        </p:txBody>
      </p:sp>
      <p:sp>
        <p:nvSpPr>
          <p:cNvPr id="31" name="矩形: 圆角 30">
            <a:extLst>
              <a:ext uri="{FF2B5EF4-FFF2-40B4-BE49-F238E27FC236}">
                <a16:creationId xmlns:a16="http://schemas.microsoft.com/office/drawing/2014/main" xmlns="" id="{842CA73C-78C9-419F-8509-782F5901A73F}"/>
              </a:ext>
            </a:extLst>
          </p:cNvPr>
          <p:cNvSpPr/>
          <p:nvPr/>
        </p:nvSpPr>
        <p:spPr>
          <a:xfrm>
            <a:off x="1429548"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p>
        </p:txBody>
      </p:sp>
      <p:sp>
        <p:nvSpPr>
          <p:cNvPr id="33" name="矩形: 圆角 32">
            <a:extLst>
              <a:ext uri="{FF2B5EF4-FFF2-40B4-BE49-F238E27FC236}">
                <a16:creationId xmlns:a16="http://schemas.microsoft.com/office/drawing/2014/main" xmlns="" id="{76BF0BAB-5323-4710-A7C0-E45FB8B65072}"/>
              </a:ext>
            </a:extLst>
          </p:cNvPr>
          <p:cNvSpPr/>
          <p:nvPr/>
        </p:nvSpPr>
        <p:spPr>
          <a:xfrm>
            <a:off x="4072790"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p>
        </p:txBody>
      </p:sp>
      <p:sp>
        <p:nvSpPr>
          <p:cNvPr id="35" name="矩形: 圆角 34">
            <a:extLst>
              <a:ext uri="{FF2B5EF4-FFF2-40B4-BE49-F238E27FC236}">
                <a16:creationId xmlns:a16="http://schemas.microsoft.com/office/drawing/2014/main" xmlns="" id="{04890F09-8219-4EE2-8234-BEC25E725710}"/>
              </a:ext>
            </a:extLst>
          </p:cNvPr>
          <p:cNvSpPr/>
          <p:nvPr/>
        </p:nvSpPr>
        <p:spPr>
          <a:xfrm>
            <a:off x="6716032"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p>
        </p:txBody>
      </p:sp>
      <p:sp>
        <p:nvSpPr>
          <p:cNvPr id="37" name="矩形: 圆角 36">
            <a:extLst>
              <a:ext uri="{FF2B5EF4-FFF2-40B4-BE49-F238E27FC236}">
                <a16:creationId xmlns:a16="http://schemas.microsoft.com/office/drawing/2014/main" xmlns="" id="{A1808CEA-7D26-4E8B-A6EC-CB8428DA25E9}"/>
              </a:ext>
            </a:extLst>
          </p:cNvPr>
          <p:cNvSpPr/>
          <p:nvPr/>
        </p:nvSpPr>
        <p:spPr>
          <a:xfrm>
            <a:off x="9359275"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p>
        </p:txBody>
      </p:sp>
      <p:grpSp>
        <p:nvGrpSpPr>
          <p:cNvPr id="41" name="组合 40">
            <a:extLst>
              <a:ext uri="{FF2B5EF4-FFF2-40B4-BE49-F238E27FC236}">
                <a16:creationId xmlns:a16="http://schemas.microsoft.com/office/drawing/2014/main" xmlns="" id="{04BB9BFC-3932-4D21-B673-35F3EB875D19}"/>
              </a:ext>
            </a:extLst>
          </p:cNvPr>
          <p:cNvGrpSpPr/>
          <p:nvPr/>
        </p:nvGrpSpPr>
        <p:grpSpPr>
          <a:xfrm>
            <a:off x="-13305" y="-474389"/>
            <a:ext cx="5099455" cy="397212"/>
            <a:chOff x="-26005" y="-474389"/>
            <a:chExt cx="5099455" cy="397212"/>
          </a:xfrm>
        </p:grpSpPr>
        <p:sp>
          <p:nvSpPr>
            <p:cNvPr id="43" name="文本框 42">
              <a:extLst>
                <a:ext uri="{FF2B5EF4-FFF2-40B4-BE49-F238E27FC236}">
                  <a16:creationId xmlns:a16="http://schemas.microsoft.com/office/drawing/2014/main" xmlns="" id="{81E13C89-9944-420F-B6DA-1B338DBD8C6F}"/>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45" name="组合 44">
              <a:extLst>
                <a:ext uri="{FF2B5EF4-FFF2-40B4-BE49-F238E27FC236}">
                  <a16:creationId xmlns:a16="http://schemas.microsoft.com/office/drawing/2014/main" xmlns="" id="{9536FC14-BCB9-4ACC-85B6-45BB88BB50B4}"/>
                </a:ext>
              </a:extLst>
            </p:cNvPr>
            <p:cNvGrpSpPr>
              <a:grpSpLocks/>
            </p:cNvGrpSpPr>
            <p:nvPr/>
          </p:nvGrpSpPr>
          <p:grpSpPr>
            <a:xfrm>
              <a:off x="4871864" y="-466965"/>
              <a:ext cx="131960" cy="354484"/>
              <a:chOff x="4227513" y="439738"/>
              <a:chExt cx="298450" cy="847725"/>
            </a:xfrm>
          </p:grpSpPr>
          <p:sp>
            <p:nvSpPr>
              <p:cNvPr id="59" name="Freeform 165">
                <a:extLst>
                  <a:ext uri="{FF2B5EF4-FFF2-40B4-BE49-F238E27FC236}">
                    <a16:creationId xmlns:a16="http://schemas.microsoft.com/office/drawing/2014/main" xmlns="" id="{56AF9072-BA23-45F0-A9D6-791D99722982}"/>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66">
                <a:extLst>
                  <a:ext uri="{FF2B5EF4-FFF2-40B4-BE49-F238E27FC236}">
                    <a16:creationId xmlns:a16="http://schemas.microsoft.com/office/drawing/2014/main" xmlns="" id="{F2A253A8-42A2-4DED-8417-1A667DE1541A}"/>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67">
                <a:extLst>
                  <a:ext uri="{FF2B5EF4-FFF2-40B4-BE49-F238E27FC236}">
                    <a16:creationId xmlns:a16="http://schemas.microsoft.com/office/drawing/2014/main" xmlns="" id="{CCCEC6B0-475F-42C7-B4EA-C70E8E2C1127}"/>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68">
                <a:extLst>
                  <a:ext uri="{FF2B5EF4-FFF2-40B4-BE49-F238E27FC236}">
                    <a16:creationId xmlns:a16="http://schemas.microsoft.com/office/drawing/2014/main" xmlns="" id="{180B9DB2-A247-47C4-A16A-F222D6583F4F}"/>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69">
                <a:extLst>
                  <a:ext uri="{FF2B5EF4-FFF2-40B4-BE49-F238E27FC236}">
                    <a16:creationId xmlns:a16="http://schemas.microsoft.com/office/drawing/2014/main" xmlns="" id="{6E258A1D-AF8C-4CDA-BACF-651A3304E32A}"/>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0">
                <a:extLst>
                  <a:ext uri="{FF2B5EF4-FFF2-40B4-BE49-F238E27FC236}">
                    <a16:creationId xmlns:a16="http://schemas.microsoft.com/office/drawing/2014/main" xmlns="" id="{28D7E8F4-DFF0-42B9-987F-2D697CD6C55A}"/>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1">
                <a:extLst>
                  <a:ext uri="{FF2B5EF4-FFF2-40B4-BE49-F238E27FC236}">
                    <a16:creationId xmlns:a16="http://schemas.microsoft.com/office/drawing/2014/main" xmlns="" id="{22AC185D-FD67-4DBD-8CEA-CAAC1A26A95F}"/>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2">
                <a:extLst>
                  <a:ext uri="{FF2B5EF4-FFF2-40B4-BE49-F238E27FC236}">
                    <a16:creationId xmlns:a16="http://schemas.microsoft.com/office/drawing/2014/main" xmlns="" id="{A7FFBE77-172E-4AA9-B8A9-952D3A5336B0}"/>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73">
                <a:extLst>
                  <a:ext uri="{FF2B5EF4-FFF2-40B4-BE49-F238E27FC236}">
                    <a16:creationId xmlns:a16="http://schemas.microsoft.com/office/drawing/2014/main" xmlns="" id="{2C0FE96E-F2F1-43CD-BBDE-705C4F58FC9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4">
                <a:extLst>
                  <a:ext uri="{FF2B5EF4-FFF2-40B4-BE49-F238E27FC236}">
                    <a16:creationId xmlns:a16="http://schemas.microsoft.com/office/drawing/2014/main" xmlns="" id="{C343A67E-09E1-4F1C-BFB1-51FFE67A17C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5">
                <a:extLst>
                  <a:ext uri="{FF2B5EF4-FFF2-40B4-BE49-F238E27FC236}">
                    <a16:creationId xmlns:a16="http://schemas.microsoft.com/office/drawing/2014/main" xmlns="" id="{743BA49E-A53F-449C-8D0F-528827E51CE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76">
                <a:extLst>
                  <a:ext uri="{FF2B5EF4-FFF2-40B4-BE49-F238E27FC236}">
                    <a16:creationId xmlns:a16="http://schemas.microsoft.com/office/drawing/2014/main" xmlns="" id="{1DC296FC-AEE5-406C-8155-5B8B44DC3E6B}"/>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7">
                <a:extLst>
                  <a:ext uri="{FF2B5EF4-FFF2-40B4-BE49-F238E27FC236}">
                    <a16:creationId xmlns:a16="http://schemas.microsoft.com/office/drawing/2014/main" xmlns="" id="{91C98404-7E89-43A2-BE5D-CACF5A8D20A3}"/>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78">
                <a:extLst>
                  <a:ext uri="{FF2B5EF4-FFF2-40B4-BE49-F238E27FC236}">
                    <a16:creationId xmlns:a16="http://schemas.microsoft.com/office/drawing/2014/main" xmlns="" id="{C8C3B450-1938-4C1D-9A7F-5D8C42161290}"/>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9">
                <a:extLst>
                  <a:ext uri="{FF2B5EF4-FFF2-40B4-BE49-F238E27FC236}">
                    <a16:creationId xmlns:a16="http://schemas.microsoft.com/office/drawing/2014/main" xmlns="" id="{7510BEF1-2798-4EAA-A877-77F0847E24A7}"/>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0">
                <a:extLst>
                  <a:ext uri="{FF2B5EF4-FFF2-40B4-BE49-F238E27FC236}">
                    <a16:creationId xmlns:a16="http://schemas.microsoft.com/office/drawing/2014/main" xmlns="" id="{79C2D920-85F7-46A6-AF27-7C95E7359333}"/>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1">
                <a:extLst>
                  <a:ext uri="{FF2B5EF4-FFF2-40B4-BE49-F238E27FC236}">
                    <a16:creationId xmlns:a16="http://schemas.microsoft.com/office/drawing/2014/main" xmlns="" id="{0BDBB60C-7ABD-494A-A356-4A02C03CB308}"/>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82">
                <a:extLst>
                  <a:ext uri="{FF2B5EF4-FFF2-40B4-BE49-F238E27FC236}">
                    <a16:creationId xmlns:a16="http://schemas.microsoft.com/office/drawing/2014/main" xmlns="" id="{A7C846B4-74D8-4C3F-B321-43A4AE3B814B}"/>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a:extLst>
                <a:ext uri="{FF2B5EF4-FFF2-40B4-BE49-F238E27FC236}">
                  <a16:creationId xmlns:a16="http://schemas.microsoft.com/office/drawing/2014/main" xmlns="" id="{2CD0D1BF-56DA-4388-8A95-160D37B3ADE9}"/>
                </a:ext>
              </a:extLst>
            </p:cNvPr>
            <p:cNvGrpSpPr/>
            <p:nvPr/>
          </p:nvGrpSpPr>
          <p:grpSpPr>
            <a:xfrm>
              <a:off x="-26005" y="-453071"/>
              <a:ext cx="449842" cy="375894"/>
              <a:chOff x="-26005" y="-550760"/>
              <a:chExt cx="449842" cy="375894"/>
            </a:xfrm>
          </p:grpSpPr>
          <p:sp>
            <p:nvSpPr>
              <p:cNvPr id="53" name="Freeform 190">
                <a:extLst>
                  <a:ext uri="{FF2B5EF4-FFF2-40B4-BE49-F238E27FC236}">
                    <a16:creationId xmlns:a16="http://schemas.microsoft.com/office/drawing/2014/main" xmlns="" id="{F0108A4B-3794-4DA7-B868-B4B61CE86830}"/>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文本框 56">
                <a:extLst>
                  <a:ext uri="{FF2B5EF4-FFF2-40B4-BE49-F238E27FC236}">
                    <a16:creationId xmlns:a16="http://schemas.microsoft.com/office/drawing/2014/main" xmlns="" id="{38005EF1-0A9D-4DB3-9FE0-2E1E16BB93CD}"/>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51" name="直接连接符 50">
              <a:extLst>
                <a:ext uri="{FF2B5EF4-FFF2-40B4-BE49-F238E27FC236}">
                  <a16:creationId xmlns:a16="http://schemas.microsoft.com/office/drawing/2014/main" xmlns="" id="{1AD36BA4-A4BC-4A55-8585-F2024212754E}"/>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xmlns="" id="{F10B7246-AED5-42F0-9E11-58828ACE5364}"/>
              </a:ext>
            </a:extLst>
          </p:cNvPr>
          <p:cNvGrpSpPr/>
          <p:nvPr/>
        </p:nvGrpSpPr>
        <p:grpSpPr>
          <a:xfrm>
            <a:off x="5291063" y="-474389"/>
            <a:ext cx="5538053" cy="397212"/>
            <a:chOff x="5166458" y="-474389"/>
            <a:chExt cx="5538053" cy="397212"/>
          </a:xfrm>
        </p:grpSpPr>
        <p:sp>
          <p:nvSpPr>
            <p:cNvPr id="84" name="文本框 83">
              <a:extLst>
                <a:ext uri="{FF2B5EF4-FFF2-40B4-BE49-F238E27FC236}">
                  <a16:creationId xmlns:a16="http://schemas.microsoft.com/office/drawing/2014/main" xmlns="" id="{77EFCE46-C068-433C-98C7-8732C98C8638}"/>
                </a:ext>
              </a:extLst>
            </p:cNvPr>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85" name="组合 84">
              <a:extLst>
                <a:ext uri="{FF2B5EF4-FFF2-40B4-BE49-F238E27FC236}">
                  <a16:creationId xmlns:a16="http://schemas.microsoft.com/office/drawing/2014/main" xmlns="" id="{43C73D27-9A54-4610-91C6-5631805F5CF7}"/>
                </a:ext>
              </a:extLst>
            </p:cNvPr>
            <p:cNvGrpSpPr>
              <a:grpSpLocks/>
            </p:cNvGrpSpPr>
            <p:nvPr/>
          </p:nvGrpSpPr>
          <p:grpSpPr>
            <a:xfrm>
              <a:off x="10488488" y="-466965"/>
              <a:ext cx="131960" cy="354484"/>
              <a:chOff x="4227513" y="439738"/>
              <a:chExt cx="298450" cy="847725"/>
            </a:xfrm>
          </p:grpSpPr>
          <p:sp>
            <p:nvSpPr>
              <p:cNvPr id="90" name="Freeform 165">
                <a:extLst>
                  <a:ext uri="{FF2B5EF4-FFF2-40B4-BE49-F238E27FC236}">
                    <a16:creationId xmlns:a16="http://schemas.microsoft.com/office/drawing/2014/main" xmlns="" id="{71140F67-F40B-4A22-BD30-99BC5733B37D}"/>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166">
                <a:extLst>
                  <a:ext uri="{FF2B5EF4-FFF2-40B4-BE49-F238E27FC236}">
                    <a16:creationId xmlns:a16="http://schemas.microsoft.com/office/drawing/2014/main" xmlns="" id="{098E4DA0-EC07-4F4F-85AD-B81F0E47AB7C}"/>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67">
                <a:extLst>
                  <a:ext uri="{FF2B5EF4-FFF2-40B4-BE49-F238E27FC236}">
                    <a16:creationId xmlns:a16="http://schemas.microsoft.com/office/drawing/2014/main" xmlns="" id="{882016EC-ADCF-4A9E-B2EE-FB99C541803D}"/>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8">
                <a:extLst>
                  <a:ext uri="{FF2B5EF4-FFF2-40B4-BE49-F238E27FC236}">
                    <a16:creationId xmlns:a16="http://schemas.microsoft.com/office/drawing/2014/main" xmlns="" id="{6C5BD028-4195-4725-8778-7DA551BCDB7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9">
                <a:extLst>
                  <a:ext uri="{FF2B5EF4-FFF2-40B4-BE49-F238E27FC236}">
                    <a16:creationId xmlns:a16="http://schemas.microsoft.com/office/drawing/2014/main" xmlns="" id="{4DA7E023-BC6A-4D7F-8BAC-D517EEBD1863}"/>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0">
                <a:extLst>
                  <a:ext uri="{FF2B5EF4-FFF2-40B4-BE49-F238E27FC236}">
                    <a16:creationId xmlns:a16="http://schemas.microsoft.com/office/drawing/2014/main" xmlns="" id="{4AB0C572-1E1D-477B-9D68-2E690D915D1F}"/>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1">
                <a:extLst>
                  <a:ext uri="{FF2B5EF4-FFF2-40B4-BE49-F238E27FC236}">
                    <a16:creationId xmlns:a16="http://schemas.microsoft.com/office/drawing/2014/main" xmlns="" id="{EDBC345C-72C7-48A2-ADD5-65855E881A50}"/>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2">
                <a:extLst>
                  <a:ext uri="{FF2B5EF4-FFF2-40B4-BE49-F238E27FC236}">
                    <a16:creationId xmlns:a16="http://schemas.microsoft.com/office/drawing/2014/main" xmlns="" id="{D82D5832-FBBC-4C3B-AFEC-DAE2EA68E4A2}"/>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3">
                <a:extLst>
                  <a:ext uri="{FF2B5EF4-FFF2-40B4-BE49-F238E27FC236}">
                    <a16:creationId xmlns:a16="http://schemas.microsoft.com/office/drawing/2014/main" xmlns="" id="{787FCC8A-ADCA-4DFB-AA74-EC431E28706C}"/>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4">
                <a:extLst>
                  <a:ext uri="{FF2B5EF4-FFF2-40B4-BE49-F238E27FC236}">
                    <a16:creationId xmlns:a16="http://schemas.microsoft.com/office/drawing/2014/main" xmlns="" id="{43C05C1E-7248-4A83-9816-DC48AA0DC54E}"/>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5">
                <a:extLst>
                  <a:ext uri="{FF2B5EF4-FFF2-40B4-BE49-F238E27FC236}">
                    <a16:creationId xmlns:a16="http://schemas.microsoft.com/office/drawing/2014/main" xmlns="" id="{43EF0B79-2063-4137-8FB5-A6768000BB4D}"/>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
                <a:extLst>
                  <a:ext uri="{FF2B5EF4-FFF2-40B4-BE49-F238E27FC236}">
                    <a16:creationId xmlns:a16="http://schemas.microsoft.com/office/drawing/2014/main" xmlns="" id="{5E6B1698-9174-4E24-87AA-9ADA18441344}"/>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7">
                <a:extLst>
                  <a:ext uri="{FF2B5EF4-FFF2-40B4-BE49-F238E27FC236}">
                    <a16:creationId xmlns:a16="http://schemas.microsoft.com/office/drawing/2014/main" xmlns="" id="{F0DA0EAE-64F7-4949-8ABD-C68EAA526AFE}"/>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8">
                <a:extLst>
                  <a:ext uri="{FF2B5EF4-FFF2-40B4-BE49-F238E27FC236}">
                    <a16:creationId xmlns:a16="http://schemas.microsoft.com/office/drawing/2014/main" xmlns="" id="{AEE48046-5B91-4D22-B43B-D1DB7AADA4E6}"/>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9">
                <a:extLst>
                  <a:ext uri="{FF2B5EF4-FFF2-40B4-BE49-F238E27FC236}">
                    <a16:creationId xmlns:a16="http://schemas.microsoft.com/office/drawing/2014/main" xmlns="" id="{A017BEC2-B155-4898-ADCF-0A9A74F8B0D7}"/>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0">
                <a:extLst>
                  <a:ext uri="{FF2B5EF4-FFF2-40B4-BE49-F238E27FC236}">
                    <a16:creationId xmlns:a16="http://schemas.microsoft.com/office/drawing/2014/main" xmlns="" id="{8B878AD1-57ED-4259-B3F5-AFC1FB46ACBE}"/>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81">
                <a:extLst>
                  <a:ext uri="{FF2B5EF4-FFF2-40B4-BE49-F238E27FC236}">
                    <a16:creationId xmlns:a16="http://schemas.microsoft.com/office/drawing/2014/main" xmlns="" id="{CD0EEB7D-F240-4586-87A3-7383E537CFA2}"/>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2">
                <a:extLst>
                  <a:ext uri="{FF2B5EF4-FFF2-40B4-BE49-F238E27FC236}">
                    <a16:creationId xmlns:a16="http://schemas.microsoft.com/office/drawing/2014/main" xmlns="" id="{44BEE1CC-2CF6-46AA-933C-1C56D81FE50D}"/>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a:extLst>
                <a:ext uri="{FF2B5EF4-FFF2-40B4-BE49-F238E27FC236}">
                  <a16:creationId xmlns:a16="http://schemas.microsoft.com/office/drawing/2014/main" xmlns="" id="{3A26278D-7EE3-4DEB-9042-C01E4C7D3835}"/>
                </a:ext>
              </a:extLst>
            </p:cNvPr>
            <p:cNvGrpSpPr/>
            <p:nvPr/>
          </p:nvGrpSpPr>
          <p:grpSpPr>
            <a:xfrm>
              <a:off x="5166458" y="-453071"/>
              <a:ext cx="449842" cy="375894"/>
              <a:chOff x="-26005" y="-550760"/>
              <a:chExt cx="449842" cy="375894"/>
            </a:xfrm>
          </p:grpSpPr>
          <p:sp>
            <p:nvSpPr>
              <p:cNvPr id="88" name="Freeform 190">
                <a:extLst>
                  <a:ext uri="{FF2B5EF4-FFF2-40B4-BE49-F238E27FC236}">
                    <a16:creationId xmlns:a16="http://schemas.microsoft.com/office/drawing/2014/main" xmlns="" id="{9549CED2-A1CB-4107-A121-30F1EFC40C4C}"/>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文本框 88">
                <a:extLst>
                  <a:ext uri="{FF2B5EF4-FFF2-40B4-BE49-F238E27FC236}">
                    <a16:creationId xmlns:a16="http://schemas.microsoft.com/office/drawing/2014/main" xmlns="" id="{938A73C6-CF2F-42B7-A4AD-8E049AA7C3F4}"/>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7" name="直接连接符 86">
              <a:extLst>
                <a:ext uri="{FF2B5EF4-FFF2-40B4-BE49-F238E27FC236}">
                  <a16:creationId xmlns:a16="http://schemas.microsoft.com/office/drawing/2014/main" xmlns="" id="{F1EC3B77-BFDC-49BB-BE22-D82B16503A48}"/>
                </a:ext>
              </a:extLst>
            </p:cNvPr>
            <p:cNvCxnSpPr>
              <a:cxnSpLocks/>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8" name="文本框 107">
            <a:extLst>
              <a:ext uri="{FF2B5EF4-FFF2-40B4-BE49-F238E27FC236}">
                <a16:creationId xmlns:a16="http://schemas.microsoft.com/office/drawing/2014/main" xmlns="" id="{5E1C91B2-77AE-4F87-91B3-96AB7A596B47}"/>
              </a:ext>
            </a:extLst>
          </p:cNvPr>
          <p:cNvSpPr txBox="1"/>
          <p:nvPr/>
        </p:nvSpPr>
        <p:spPr>
          <a:xfrm>
            <a:off x="999905" y="4388600"/>
            <a:ext cx="2284468" cy="1767682"/>
          </a:xfrm>
          <a:prstGeom prst="rect">
            <a:avLst/>
          </a:prstGeom>
          <a:noFill/>
          <a:ln>
            <a:noFill/>
          </a:ln>
        </p:spPr>
        <p:txBody>
          <a:bodyPr wrap="square" lIns="0" tIns="46800" rIns="0" bIns="46800" rtlCol="0">
            <a:normAutofit/>
          </a:bodyPr>
          <a:lstStyle>
            <a:defPPr>
              <a:defRPr lang="zh-CN"/>
            </a:defPPr>
            <a:lvl1pPr>
              <a:lnSpc>
                <a:spcPct val="130000"/>
              </a:lnSpc>
              <a:defRPr spc="100">
                <a:solidFill>
                  <a:schemeClr val="tx1">
                    <a:lumMod val="75000"/>
                    <a:lumOff val="25000"/>
                  </a:schemeClr>
                </a:solidFill>
              </a:defRPr>
            </a:lvl1pPr>
          </a:lstStyle>
          <a:p>
            <a:pPr algn="just">
              <a:lnSpc>
                <a:spcPct val="140000"/>
              </a:lnSpc>
            </a:pPr>
            <a:r>
              <a:rPr lang="zh-CN" altLang="en-US" sz="1600" dirty="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你可以在这里输入对应</a:t>
            </a:r>
            <a:r>
              <a:rPr lang="zh-CN" altLang="en-US" sz="160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的介绍  你</a:t>
            </a:r>
            <a:r>
              <a:rPr lang="zh-CN" altLang="en-US" sz="1600" dirty="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可以在这里输入对应的介绍你可以在这里输入对应的介绍</a:t>
            </a:r>
          </a:p>
        </p:txBody>
      </p:sp>
      <p:sp>
        <p:nvSpPr>
          <p:cNvPr id="109" name="文本框 108">
            <a:extLst>
              <a:ext uri="{FF2B5EF4-FFF2-40B4-BE49-F238E27FC236}">
                <a16:creationId xmlns:a16="http://schemas.microsoft.com/office/drawing/2014/main" xmlns="" id="{B4A7BE4E-A216-4870-A65D-13E02016966A}"/>
              </a:ext>
            </a:extLst>
          </p:cNvPr>
          <p:cNvSpPr txBox="1"/>
          <p:nvPr/>
        </p:nvSpPr>
        <p:spPr>
          <a:xfrm>
            <a:off x="3643147"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你可以在这里输入对应</a:t>
            </a:r>
            <a:r>
              <a:rPr lang="zh-CN" altLang="en-US">
                <a:sym typeface="阿里巴巴普惠体 B" panose="00020600040101010101" pitchFamily="18" charset="-122"/>
              </a:rPr>
              <a:t>的介绍  你</a:t>
            </a:r>
            <a:r>
              <a:rPr lang="zh-CN" altLang="en-US" dirty="0">
                <a:sym typeface="阿里巴巴普惠体 B" panose="00020600040101010101" pitchFamily="18" charset="-122"/>
              </a:rPr>
              <a:t>可以在这里输入对应的介绍你可以在这里输入对应的介绍</a:t>
            </a:r>
          </a:p>
        </p:txBody>
      </p:sp>
      <p:sp>
        <p:nvSpPr>
          <p:cNvPr id="110" name="文本框 109">
            <a:extLst>
              <a:ext uri="{FF2B5EF4-FFF2-40B4-BE49-F238E27FC236}">
                <a16:creationId xmlns:a16="http://schemas.microsoft.com/office/drawing/2014/main" xmlns="" id="{9EF2CA88-E141-4B90-9C5E-B09475EEC1BC}"/>
              </a:ext>
            </a:extLst>
          </p:cNvPr>
          <p:cNvSpPr txBox="1"/>
          <p:nvPr/>
        </p:nvSpPr>
        <p:spPr>
          <a:xfrm>
            <a:off x="6286389"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你可以看到部分页面顶部有</a:t>
            </a:r>
            <a:r>
              <a:rPr lang="zh-CN" altLang="en-US">
                <a:sym typeface="阿里巴巴普惠体 B" panose="00020600040101010101" pitchFamily="18" charset="-122"/>
              </a:rPr>
              <a:t>提示条  提示</a:t>
            </a:r>
            <a:r>
              <a:rPr lang="zh-CN" altLang="en-US" dirty="0">
                <a:sym typeface="阿里巴巴普惠体 B" panose="00020600040101010101" pitchFamily="18" charset="-122"/>
              </a:rPr>
              <a:t>你这个模版隐藏的小功能和一些幻灯片制作技巧。</a:t>
            </a:r>
          </a:p>
        </p:txBody>
      </p:sp>
      <p:sp>
        <p:nvSpPr>
          <p:cNvPr id="111" name="文本框 110">
            <a:extLst>
              <a:ext uri="{FF2B5EF4-FFF2-40B4-BE49-F238E27FC236}">
                <a16:creationId xmlns:a16="http://schemas.microsoft.com/office/drawing/2014/main" xmlns="" id="{65FD35AD-A9E1-4504-8903-2DB33BEE56AA}"/>
              </a:ext>
            </a:extLst>
          </p:cNvPr>
          <p:cNvSpPr txBox="1"/>
          <p:nvPr/>
        </p:nvSpPr>
        <p:spPr>
          <a:xfrm>
            <a:off x="8929632"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你可以在这里输入对应</a:t>
            </a:r>
            <a:r>
              <a:rPr lang="zh-CN" altLang="en-US">
                <a:sym typeface="阿里巴巴普惠体 B" panose="00020600040101010101" pitchFamily="18" charset="-122"/>
              </a:rPr>
              <a:t>的介绍  你</a:t>
            </a:r>
            <a:r>
              <a:rPr lang="zh-CN" altLang="en-US" dirty="0">
                <a:sym typeface="阿里巴巴普惠体 B" panose="00020600040101010101" pitchFamily="18" charset="-122"/>
              </a:rPr>
              <a:t>可以在这里输入对应的介绍你可以在这里输入对应的介绍</a:t>
            </a:r>
          </a:p>
        </p:txBody>
      </p:sp>
    </p:spTree>
    <p:custDataLst>
      <p:tags r:id="rId2"/>
    </p:custDataLst>
    <p:extLst>
      <p:ext uri="{BB962C8B-B14F-4D97-AF65-F5344CB8AC3E}">
        <p14:creationId xmlns:p14="http://schemas.microsoft.com/office/powerpoint/2010/main" val="1330800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87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xmlns="" id="{BE979BBA-A865-4652-B9D5-30417B078C81}"/>
              </a:ext>
            </a:extLst>
          </p:cNvPr>
          <p:cNvGrpSpPr/>
          <p:nvPr/>
        </p:nvGrpSpPr>
        <p:grpSpPr>
          <a:xfrm>
            <a:off x="0" y="1942101"/>
            <a:ext cx="12192000" cy="1548008"/>
            <a:chOff x="-1845" y="7821488"/>
            <a:chExt cx="12192000" cy="1631893"/>
          </a:xfrm>
        </p:grpSpPr>
        <p:sp>
          <p:nvSpPr>
            <p:cNvPr id="64" name="玻璃底">
              <a:extLst>
                <a:ext uri="{FF2B5EF4-FFF2-40B4-BE49-F238E27FC236}">
                  <a16:creationId xmlns:a16="http://schemas.microsoft.com/office/drawing/2014/main" xmlns="" id="{78B0106A-2C00-42D8-84EC-185EE9A1FE2D}"/>
                </a:ext>
              </a:extLst>
            </p:cNvPr>
            <p:cNvSpPr/>
            <p:nvPr/>
          </p:nvSpPr>
          <p:spPr>
            <a:xfrm>
              <a:off x="-1845" y="7821489"/>
              <a:ext cx="12192000" cy="1631892"/>
            </a:xfrm>
            <a:prstGeom prst="rect">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玻璃线1">
              <a:extLst>
                <a:ext uri="{FF2B5EF4-FFF2-40B4-BE49-F238E27FC236}">
                  <a16:creationId xmlns:a16="http://schemas.microsoft.com/office/drawing/2014/main" xmlns="" id="{BE037B53-D37E-4970-B1C9-5827258942CA}"/>
                </a:ext>
              </a:extLst>
            </p:cNvPr>
            <p:cNvCxnSpPr>
              <a:cxnSpLocks/>
            </p:cNvCxnSpPr>
            <p:nvPr/>
          </p:nvCxnSpPr>
          <p:spPr>
            <a:xfrm>
              <a:off x="-1845" y="7821488"/>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6" name="玻璃线2">
              <a:extLst>
                <a:ext uri="{FF2B5EF4-FFF2-40B4-BE49-F238E27FC236}">
                  <a16:creationId xmlns:a16="http://schemas.microsoft.com/office/drawing/2014/main" xmlns="" id="{B2669985-6026-4A26-98DC-418109036817}"/>
                </a:ext>
              </a:extLst>
            </p:cNvPr>
            <p:cNvCxnSpPr>
              <a:cxnSpLocks/>
            </p:cNvCxnSpPr>
            <p:nvPr/>
          </p:nvCxnSpPr>
          <p:spPr>
            <a:xfrm>
              <a:off x="-1845" y="9453380"/>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3825E1DB-C46C-4810-94B6-DB53C2209E83}"/>
              </a:ext>
            </a:extLst>
          </p:cNvPr>
          <p:cNvGrpSpPr/>
          <p:nvPr/>
        </p:nvGrpSpPr>
        <p:grpSpPr>
          <a:xfrm>
            <a:off x="0" y="4520124"/>
            <a:ext cx="12192000" cy="1548008"/>
            <a:chOff x="-1845" y="7821488"/>
            <a:chExt cx="12192000" cy="1631893"/>
          </a:xfrm>
        </p:grpSpPr>
        <p:sp>
          <p:nvSpPr>
            <p:cNvPr id="56" name="玻璃底">
              <a:extLst>
                <a:ext uri="{FF2B5EF4-FFF2-40B4-BE49-F238E27FC236}">
                  <a16:creationId xmlns:a16="http://schemas.microsoft.com/office/drawing/2014/main" xmlns="" id="{853CFDC7-14BA-4B61-806F-7B19BD4A5979}"/>
                </a:ext>
              </a:extLst>
            </p:cNvPr>
            <p:cNvSpPr/>
            <p:nvPr/>
          </p:nvSpPr>
          <p:spPr>
            <a:xfrm>
              <a:off x="-1845" y="7821489"/>
              <a:ext cx="12192000" cy="1631892"/>
            </a:xfrm>
            <a:prstGeom prst="rect">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玻璃线1">
              <a:extLst>
                <a:ext uri="{FF2B5EF4-FFF2-40B4-BE49-F238E27FC236}">
                  <a16:creationId xmlns:a16="http://schemas.microsoft.com/office/drawing/2014/main" xmlns="" id="{A72C2C9D-5FDD-4F5F-B1F2-5D3C4971DC11}"/>
                </a:ext>
              </a:extLst>
            </p:cNvPr>
            <p:cNvCxnSpPr>
              <a:cxnSpLocks/>
            </p:cNvCxnSpPr>
            <p:nvPr/>
          </p:nvCxnSpPr>
          <p:spPr>
            <a:xfrm>
              <a:off x="-1845" y="7821488"/>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8" name="玻璃线2">
              <a:extLst>
                <a:ext uri="{FF2B5EF4-FFF2-40B4-BE49-F238E27FC236}">
                  <a16:creationId xmlns:a16="http://schemas.microsoft.com/office/drawing/2014/main" xmlns="" id="{7A87B8AF-8AA2-4E96-A6EC-7404FCB02DB1}"/>
                </a:ext>
              </a:extLst>
            </p:cNvPr>
            <p:cNvCxnSpPr>
              <a:cxnSpLocks/>
            </p:cNvCxnSpPr>
            <p:nvPr/>
          </p:nvCxnSpPr>
          <p:spPr>
            <a:xfrm>
              <a:off x="-1845" y="9453380"/>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饼状图页面</a:t>
            </a:r>
          </a:p>
        </p:txBody>
      </p:sp>
      <p:graphicFrame>
        <p:nvGraphicFramePr>
          <p:cNvPr id="8" name="图表 7">
            <a:extLst>
              <a:ext uri="{FF2B5EF4-FFF2-40B4-BE49-F238E27FC236}">
                <a16:creationId xmlns:a16="http://schemas.microsoft.com/office/drawing/2014/main" xmlns="" id="{F0ADD22D-4657-4D1A-967D-94FA4DAEDC6E}"/>
              </a:ext>
            </a:extLst>
          </p:cNvPr>
          <p:cNvGraphicFramePr/>
          <p:nvPr>
            <p:extLst>
              <p:ext uri="{D42A27DB-BD31-4B8C-83A1-F6EECF244321}">
                <p14:modId xmlns:p14="http://schemas.microsoft.com/office/powerpoint/2010/main" val="1546794398"/>
              </p:ext>
            </p:extLst>
          </p:nvPr>
        </p:nvGraphicFramePr>
        <p:xfrm>
          <a:off x="3702451" y="1123369"/>
          <a:ext cx="4787099" cy="4871450"/>
        </p:xfrm>
        <a:graphic>
          <a:graphicData uri="http://schemas.openxmlformats.org/drawingml/2006/chart">
            <c:chart xmlns:c="http://schemas.openxmlformats.org/drawingml/2006/chart" xmlns:r="http://schemas.openxmlformats.org/officeDocument/2006/relationships" r:id="rId4"/>
          </a:graphicData>
        </a:graphic>
      </p:graphicFrame>
      <p:sp>
        <p:nvSpPr>
          <p:cNvPr id="42" name="文本框 41">
            <a:extLst>
              <a:ext uri="{FF2B5EF4-FFF2-40B4-BE49-F238E27FC236}">
                <a16:creationId xmlns:a16="http://schemas.microsoft.com/office/drawing/2014/main" xmlns="" id="{279C3425-3D2C-4E8F-9DFD-C4A82D5172A6}"/>
              </a:ext>
            </a:extLst>
          </p:cNvPr>
          <p:cNvSpPr txBox="1"/>
          <p:nvPr/>
        </p:nvSpPr>
        <p:spPr>
          <a:xfrm>
            <a:off x="982662" y="1472516"/>
            <a:ext cx="1156727"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第一季度</a:t>
            </a:r>
          </a:p>
        </p:txBody>
      </p:sp>
      <p:sp>
        <p:nvSpPr>
          <p:cNvPr id="43" name="文本框 42">
            <a:extLst>
              <a:ext uri="{FF2B5EF4-FFF2-40B4-BE49-F238E27FC236}">
                <a16:creationId xmlns:a16="http://schemas.microsoft.com/office/drawing/2014/main" xmlns="" id="{3330C48D-F4CF-4C71-8C12-C3B8BAFF9106}"/>
              </a:ext>
            </a:extLst>
          </p:cNvPr>
          <p:cNvSpPr txBox="1"/>
          <p:nvPr/>
        </p:nvSpPr>
        <p:spPr>
          <a:xfrm>
            <a:off x="982663" y="1961038"/>
            <a:ext cx="2160000" cy="1631893"/>
          </a:xfrm>
          <a:prstGeom prst="rect">
            <a:avLst/>
          </a:prstGeom>
          <a:noFill/>
        </p:spPr>
        <p:txBody>
          <a:bodyPr wrap="square" lIns="0" tIns="46800" rIns="0" bIns="46800" rtlCol="0">
            <a:noAutofit/>
          </a:body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p>
        </p:txBody>
      </p:sp>
      <p:sp>
        <p:nvSpPr>
          <p:cNvPr id="46" name="文本框 45">
            <a:extLst>
              <a:ext uri="{FF2B5EF4-FFF2-40B4-BE49-F238E27FC236}">
                <a16:creationId xmlns:a16="http://schemas.microsoft.com/office/drawing/2014/main" xmlns="" id="{CC0AD454-3911-4B07-BFE7-27719935623A}"/>
              </a:ext>
            </a:extLst>
          </p:cNvPr>
          <p:cNvSpPr txBox="1"/>
          <p:nvPr/>
        </p:nvSpPr>
        <p:spPr>
          <a:xfrm>
            <a:off x="9073861" y="1472516"/>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第二季度</a:t>
            </a:r>
          </a:p>
        </p:txBody>
      </p:sp>
      <p:sp>
        <p:nvSpPr>
          <p:cNvPr id="47" name="文本框 46">
            <a:extLst>
              <a:ext uri="{FF2B5EF4-FFF2-40B4-BE49-F238E27FC236}">
                <a16:creationId xmlns:a16="http://schemas.microsoft.com/office/drawing/2014/main" xmlns="" id="{08CA335C-8B2C-4003-9EAF-A26A0DF66B83}"/>
              </a:ext>
            </a:extLst>
          </p:cNvPr>
          <p:cNvSpPr txBox="1"/>
          <p:nvPr/>
        </p:nvSpPr>
        <p:spPr>
          <a:xfrm>
            <a:off x="9073862" y="1961039"/>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p>
        </p:txBody>
      </p:sp>
      <p:sp>
        <p:nvSpPr>
          <p:cNvPr id="50" name="文本框 49">
            <a:extLst>
              <a:ext uri="{FF2B5EF4-FFF2-40B4-BE49-F238E27FC236}">
                <a16:creationId xmlns:a16="http://schemas.microsoft.com/office/drawing/2014/main" xmlns="" id="{DD85DE2F-DAE1-43DC-8235-F96F22CA67FE}"/>
              </a:ext>
            </a:extLst>
          </p:cNvPr>
          <p:cNvSpPr txBox="1"/>
          <p:nvPr/>
        </p:nvSpPr>
        <p:spPr>
          <a:xfrm>
            <a:off x="982662" y="4046700"/>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第三季度</a:t>
            </a:r>
          </a:p>
        </p:txBody>
      </p:sp>
      <p:sp>
        <p:nvSpPr>
          <p:cNvPr id="51" name="文本框 50">
            <a:extLst>
              <a:ext uri="{FF2B5EF4-FFF2-40B4-BE49-F238E27FC236}">
                <a16:creationId xmlns:a16="http://schemas.microsoft.com/office/drawing/2014/main" xmlns="" id="{7DC1C00C-16AD-44F9-BDD1-9672A64A135C}"/>
              </a:ext>
            </a:extLst>
          </p:cNvPr>
          <p:cNvSpPr txBox="1"/>
          <p:nvPr/>
        </p:nvSpPr>
        <p:spPr>
          <a:xfrm>
            <a:off x="982663" y="4535223"/>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p>
        </p:txBody>
      </p:sp>
      <p:sp>
        <p:nvSpPr>
          <p:cNvPr id="54" name="文本框 53">
            <a:extLst>
              <a:ext uri="{FF2B5EF4-FFF2-40B4-BE49-F238E27FC236}">
                <a16:creationId xmlns:a16="http://schemas.microsoft.com/office/drawing/2014/main" xmlns="" id="{71D19ACD-B73E-4A58-90CD-E3CF62179D8A}"/>
              </a:ext>
            </a:extLst>
          </p:cNvPr>
          <p:cNvSpPr txBox="1"/>
          <p:nvPr/>
        </p:nvSpPr>
        <p:spPr>
          <a:xfrm>
            <a:off x="9073861" y="4046700"/>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第四季度</a:t>
            </a:r>
          </a:p>
        </p:txBody>
      </p:sp>
      <p:sp>
        <p:nvSpPr>
          <p:cNvPr id="55" name="文本框 54">
            <a:extLst>
              <a:ext uri="{FF2B5EF4-FFF2-40B4-BE49-F238E27FC236}">
                <a16:creationId xmlns:a16="http://schemas.microsoft.com/office/drawing/2014/main" xmlns="" id="{74147760-982F-4BD3-AE70-E2D46EE8FD38}"/>
              </a:ext>
            </a:extLst>
          </p:cNvPr>
          <p:cNvSpPr txBox="1"/>
          <p:nvPr/>
        </p:nvSpPr>
        <p:spPr>
          <a:xfrm>
            <a:off x="9073862" y="4535223"/>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p>
        </p:txBody>
      </p:sp>
      <p:grpSp>
        <p:nvGrpSpPr>
          <p:cNvPr id="3" name="组合 2">
            <a:extLst>
              <a:ext uri="{FF2B5EF4-FFF2-40B4-BE49-F238E27FC236}">
                <a16:creationId xmlns:a16="http://schemas.microsoft.com/office/drawing/2014/main" xmlns="" id="{47DFECA9-DE93-436E-95C5-11A2257062D6}"/>
              </a:ext>
            </a:extLst>
          </p:cNvPr>
          <p:cNvGrpSpPr/>
          <p:nvPr/>
        </p:nvGrpSpPr>
        <p:grpSpPr>
          <a:xfrm>
            <a:off x="-13305" y="-474389"/>
            <a:ext cx="5377169" cy="397212"/>
            <a:chOff x="-13305" y="-474389"/>
            <a:chExt cx="5377169" cy="397212"/>
          </a:xfrm>
        </p:grpSpPr>
        <p:sp>
          <p:nvSpPr>
            <p:cNvPr id="20" name="文本框 19">
              <a:extLst>
                <a:ext uri="{FF2B5EF4-FFF2-40B4-BE49-F238E27FC236}">
                  <a16:creationId xmlns:a16="http://schemas.microsoft.com/office/drawing/2014/main" xmlns="" id="{9363BC71-7F3A-4757-9A5A-74E41DB6DDBA}"/>
                </a:ext>
              </a:extLst>
            </p:cNvPr>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21" name="组合 20">
              <a:extLst>
                <a:ext uri="{FF2B5EF4-FFF2-40B4-BE49-F238E27FC236}">
                  <a16:creationId xmlns:a16="http://schemas.microsoft.com/office/drawing/2014/main" xmlns="" id="{F08F8ED4-281A-47BB-AFCE-019B01F3F6EB}"/>
                </a:ext>
              </a:extLst>
            </p:cNvPr>
            <p:cNvGrpSpPr>
              <a:grpSpLocks/>
            </p:cNvGrpSpPr>
            <p:nvPr/>
          </p:nvGrpSpPr>
          <p:grpSpPr>
            <a:xfrm>
              <a:off x="5231904" y="-466965"/>
              <a:ext cx="131960" cy="354484"/>
              <a:chOff x="4227513" y="439738"/>
              <a:chExt cx="298450" cy="847725"/>
            </a:xfrm>
          </p:grpSpPr>
          <p:sp>
            <p:nvSpPr>
              <p:cNvPr id="29" name="Freeform 165">
                <a:extLst>
                  <a:ext uri="{FF2B5EF4-FFF2-40B4-BE49-F238E27FC236}">
                    <a16:creationId xmlns:a16="http://schemas.microsoft.com/office/drawing/2014/main" xmlns="" id="{CCFB1243-1EB9-4911-AF49-D5CBB31AD284}"/>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66">
                <a:extLst>
                  <a:ext uri="{FF2B5EF4-FFF2-40B4-BE49-F238E27FC236}">
                    <a16:creationId xmlns:a16="http://schemas.microsoft.com/office/drawing/2014/main" xmlns="" id="{9B17CAFE-B66F-4211-9000-CA42331DB802}"/>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7">
                <a:extLst>
                  <a:ext uri="{FF2B5EF4-FFF2-40B4-BE49-F238E27FC236}">
                    <a16:creationId xmlns:a16="http://schemas.microsoft.com/office/drawing/2014/main" xmlns="" id="{24DE0F95-4960-4C70-AD97-1AB9CD5F2123}"/>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8">
                <a:extLst>
                  <a:ext uri="{FF2B5EF4-FFF2-40B4-BE49-F238E27FC236}">
                    <a16:creationId xmlns:a16="http://schemas.microsoft.com/office/drawing/2014/main" xmlns="" id="{3274ED2A-1B40-400C-8E33-0CF51715E8E1}"/>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9">
                <a:extLst>
                  <a:ext uri="{FF2B5EF4-FFF2-40B4-BE49-F238E27FC236}">
                    <a16:creationId xmlns:a16="http://schemas.microsoft.com/office/drawing/2014/main" xmlns="" id="{2A846AB3-FDBF-4779-B89F-A9C2432548D6}"/>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0">
                <a:extLst>
                  <a:ext uri="{FF2B5EF4-FFF2-40B4-BE49-F238E27FC236}">
                    <a16:creationId xmlns:a16="http://schemas.microsoft.com/office/drawing/2014/main" xmlns="" id="{9468916D-3A47-40C7-B595-6AE979DE1979}"/>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1">
                <a:extLst>
                  <a:ext uri="{FF2B5EF4-FFF2-40B4-BE49-F238E27FC236}">
                    <a16:creationId xmlns:a16="http://schemas.microsoft.com/office/drawing/2014/main" xmlns="" id="{14D89BA3-1C8D-49E4-85C8-5FB66FA9FBD4}"/>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2">
                <a:extLst>
                  <a:ext uri="{FF2B5EF4-FFF2-40B4-BE49-F238E27FC236}">
                    <a16:creationId xmlns:a16="http://schemas.microsoft.com/office/drawing/2014/main" xmlns="" id="{1CC6AA49-C0E4-41EC-90C0-FB5A934A1C98}"/>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3">
                <a:extLst>
                  <a:ext uri="{FF2B5EF4-FFF2-40B4-BE49-F238E27FC236}">
                    <a16:creationId xmlns:a16="http://schemas.microsoft.com/office/drawing/2014/main" xmlns="" id="{8502620B-975C-4BE8-8715-9C359E422303}"/>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4">
                <a:extLst>
                  <a:ext uri="{FF2B5EF4-FFF2-40B4-BE49-F238E27FC236}">
                    <a16:creationId xmlns:a16="http://schemas.microsoft.com/office/drawing/2014/main" xmlns="" id="{1F5C64E7-C809-48E3-85FC-02F477BCF44A}"/>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5">
                <a:extLst>
                  <a:ext uri="{FF2B5EF4-FFF2-40B4-BE49-F238E27FC236}">
                    <a16:creationId xmlns:a16="http://schemas.microsoft.com/office/drawing/2014/main" xmlns="" id="{F8CD9DB0-179C-436B-9F94-4BDC3CDA8039}"/>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6">
                <a:extLst>
                  <a:ext uri="{FF2B5EF4-FFF2-40B4-BE49-F238E27FC236}">
                    <a16:creationId xmlns:a16="http://schemas.microsoft.com/office/drawing/2014/main" xmlns="" id="{62D24FBC-7BD2-472F-84B6-FBE074160B39}"/>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7">
                <a:extLst>
                  <a:ext uri="{FF2B5EF4-FFF2-40B4-BE49-F238E27FC236}">
                    <a16:creationId xmlns:a16="http://schemas.microsoft.com/office/drawing/2014/main" xmlns="" id="{0EDB43DD-F7D8-423F-BAE2-898AFF34B963}"/>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8">
                <a:extLst>
                  <a:ext uri="{FF2B5EF4-FFF2-40B4-BE49-F238E27FC236}">
                    <a16:creationId xmlns:a16="http://schemas.microsoft.com/office/drawing/2014/main" xmlns="" id="{8222C6E2-4B84-47A6-BDB0-2979A5C2E5FB}"/>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9">
                <a:extLst>
                  <a:ext uri="{FF2B5EF4-FFF2-40B4-BE49-F238E27FC236}">
                    <a16:creationId xmlns:a16="http://schemas.microsoft.com/office/drawing/2014/main" xmlns="" id="{8E0CA768-4F6C-4E56-86D4-128643C95471}"/>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80">
                <a:extLst>
                  <a:ext uri="{FF2B5EF4-FFF2-40B4-BE49-F238E27FC236}">
                    <a16:creationId xmlns:a16="http://schemas.microsoft.com/office/drawing/2014/main" xmlns="" id="{8D20F77B-F839-48B7-AE0D-AA816CABCD14}"/>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81">
                <a:extLst>
                  <a:ext uri="{FF2B5EF4-FFF2-40B4-BE49-F238E27FC236}">
                    <a16:creationId xmlns:a16="http://schemas.microsoft.com/office/drawing/2014/main" xmlns="" id="{AF4D11EB-1894-4F08-98A5-3EFC8C3231C7}"/>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82">
                <a:extLst>
                  <a:ext uri="{FF2B5EF4-FFF2-40B4-BE49-F238E27FC236}">
                    <a16:creationId xmlns:a16="http://schemas.microsoft.com/office/drawing/2014/main" xmlns="" id="{FBBE8367-4639-4E19-A578-265695C0D2F9}"/>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a16="http://schemas.microsoft.com/office/drawing/2014/main" xmlns="" id="{435A5D62-0AE6-4D5D-82B2-6E0F67A65F86}"/>
                </a:ext>
              </a:extLst>
            </p:cNvPr>
            <p:cNvGrpSpPr/>
            <p:nvPr/>
          </p:nvGrpSpPr>
          <p:grpSpPr>
            <a:xfrm>
              <a:off x="-13305" y="-453071"/>
              <a:ext cx="449842" cy="375894"/>
              <a:chOff x="-26005" y="-550760"/>
              <a:chExt cx="449842" cy="375894"/>
            </a:xfrm>
          </p:grpSpPr>
          <p:sp>
            <p:nvSpPr>
              <p:cNvPr id="25" name="Freeform 190">
                <a:extLst>
                  <a:ext uri="{FF2B5EF4-FFF2-40B4-BE49-F238E27FC236}">
                    <a16:creationId xmlns:a16="http://schemas.microsoft.com/office/drawing/2014/main" xmlns="" id="{17BAF336-538C-4B9A-99DB-041F00F0D038}"/>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8" name="文本框 27">
                <a:extLst>
                  <a:ext uri="{FF2B5EF4-FFF2-40B4-BE49-F238E27FC236}">
                    <a16:creationId xmlns:a16="http://schemas.microsoft.com/office/drawing/2014/main" xmlns="" id="{C78C2E0C-85C0-4783-91CF-B52AC6F0F122}"/>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3" name="直接连接符 22">
              <a:extLst>
                <a:ext uri="{FF2B5EF4-FFF2-40B4-BE49-F238E27FC236}">
                  <a16:creationId xmlns:a16="http://schemas.microsoft.com/office/drawing/2014/main" xmlns="" id="{BEE423DE-1ECA-40C4-A2A5-90BB8D9ABEB8}"/>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4491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7DF8AB9A-0F5D-457C-8C8E-D8966FFAF40F}"/>
              </a:ext>
            </a:extLst>
          </p:cNvPr>
          <p:cNvGrpSpPr/>
          <p:nvPr/>
        </p:nvGrpSpPr>
        <p:grpSpPr>
          <a:xfrm>
            <a:off x="4943872" y="1665883"/>
            <a:ext cx="7248128" cy="4124672"/>
            <a:chOff x="0" y="7149194"/>
            <a:chExt cx="12192000" cy="1548008"/>
          </a:xfrm>
        </p:grpSpPr>
        <p:sp>
          <p:nvSpPr>
            <p:cNvPr id="55" name="玻璃底">
              <a:extLst>
                <a:ext uri="{FF2B5EF4-FFF2-40B4-BE49-F238E27FC236}">
                  <a16:creationId xmlns:a16="http://schemas.microsoft.com/office/drawing/2014/main" xmlns="" id="{D404DD44-8DE6-4AD5-AEEF-02C260ADF253}"/>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玻璃线1">
              <a:extLst>
                <a:ext uri="{FF2B5EF4-FFF2-40B4-BE49-F238E27FC236}">
                  <a16:creationId xmlns:a16="http://schemas.microsoft.com/office/drawing/2014/main" xmlns="" id="{3DCB15C9-F7D3-480A-871A-0F868D0FE014}"/>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玻璃线2">
              <a:extLst>
                <a:ext uri="{FF2B5EF4-FFF2-40B4-BE49-F238E27FC236}">
                  <a16:creationId xmlns:a16="http://schemas.microsoft.com/office/drawing/2014/main" xmlns="" id="{4A752321-F04F-4538-B49D-57A9CBAF1BF0}"/>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柱状图页面</a:t>
            </a:r>
          </a:p>
        </p:txBody>
      </p:sp>
      <p:graphicFrame>
        <p:nvGraphicFramePr>
          <p:cNvPr id="22" name="图表 21">
            <a:extLst>
              <a:ext uri="{FF2B5EF4-FFF2-40B4-BE49-F238E27FC236}">
                <a16:creationId xmlns:a16="http://schemas.microsoft.com/office/drawing/2014/main" xmlns="" id="{BE45EF5D-4A9E-4910-BFBA-617E39B74F2C}"/>
              </a:ext>
            </a:extLst>
          </p:cNvPr>
          <p:cNvGraphicFramePr/>
          <p:nvPr>
            <p:extLst>
              <p:ext uri="{D42A27DB-BD31-4B8C-83A1-F6EECF244321}">
                <p14:modId xmlns:p14="http://schemas.microsoft.com/office/powerpoint/2010/main" val="523263434"/>
              </p:ext>
            </p:extLst>
          </p:nvPr>
        </p:nvGraphicFramePr>
        <p:xfrm>
          <a:off x="778406" y="1531516"/>
          <a:ext cx="5596508" cy="4259040"/>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组合 11">
            <a:extLst>
              <a:ext uri="{FF2B5EF4-FFF2-40B4-BE49-F238E27FC236}">
                <a16:creationId xmlns:a16="http://schemas.microsoft.com/office/drawing/2014/main" xmlns="" id="{AD42EA6D-5C31-45FF-84C0-40F56C822BFB}"/>
              </a:ext>
            </a:extLst>
          </p:cNvPr>
          <p:cNvGrpSpPr/>
          <p:nvPr/>
        </p:nvGrpSpPr>
        <p:grpSpPr>
          <a:xfrm>
            <a:off x="6653828" y="1750062"/>
            <a:ext cx="4555510" cy="1030866"/>
            <a:chOff x="6653828" y="1848501"/>
            <a:chExt cx="4555510" cy="1030866"/>
          </a:xfrm>
        </p:grpSpPr>
        <p:sp>
          <p:nvSpPr>
            <p:cNvPr id="5" name="文本框 4">
              <a:extLst>
                <a:ext uri="{FF2B5EF4-FFF2-40B4-BE49-F238E27FC236}">
                  <a16:creationId xmlns:a16="http://schemas.microsoft.com/office/drawing/2014/main" xmlns="" id="{1C25F1D1-E7C8-494F-8C8D-2C783D745BC7}"/>
                </a:ext>
              </a:extLst>
            </p:cNvPr>
            <p:cNvSpPr txBox="1"/>
            <p:nvPr/>
          </p:nvSpPr>
          <p:spPr>
            <a:xfrm>
              <a:off x="6653828" y="2218352"/>
              <a:ext cx="4555510" cy="661015"/>
            </a:xfrm>
            <a:prstGeom prst="rect">
              <a:avLst/>
            </a:prstGeom>
            <a:noFill/>
          </p:spPr>
          <p:txBody>
            <a:bodyPr wrap="square" lIns="0" tIns="0" rIns="0" bIns="0" rtlCol="0">
              <a:spAutoFit/>
            </a:bodyPr>
            <a:lstStyle/>
            <a:p>
              <a:pPr algn="just">
                <a:lnSpc>
                  <a:spcPct val="140000"/>
                </a:lnSpc>
              </a:pPr>
              <a:r>
                <a:rPr lang="zh-CN" altLang="en-US" sz="1600" dirty="0">
                  <a:solidFill>
                    <a:schemeClr val="tx1">
                      <a:lumMod val="75000"/>
                      <a:lumOff val="25000"/>
                    </a:schemeClr>
                  </a:solidFill>
                  <a:latin typeface="+mn-ea"/>
                </a:rPr>
                <a:t>在此输入你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输入你的观点</a:t>
              </a:r>
              <a:endParaRPr lang="en-US" altLang="zh-CN" sz="1600" dirty="0">
                <a:solidFill>
                  <a:schemeClr val="tx1">
                    <a:lumMod val="75000"/>
                    <a:lumOff val="25000"/>
                  </a:schemeClr>
                </a:solidFill>
                <a:latin typeface="+mn-ea"/>
              </a:endParaRPr>
            </a:p>
          </p:txBody>
        </p:sp>
        <p:sp>
          <p:nvSpPr>
            <p:cNvPr id="3" name="文本框 2">
              <a:extLst>
                <a:ext uri="{FF2B5EF4-FFF2-40B4-BE49-F238E27FC236}">
                  <a16:creationId xmlns:a16="http://schemas.microsoft.com/office/drawing/2014/main" xmlns="" id="{269CCE6F-CF04-486C-8673-F5616A286DD9}"/>
                </a:ext>
              </a:extLst>
            </p:cNvPr>
            <p:cNvSpPr txBox="1"/>
            <p:nvPr/>
          </p:nvSpPr>
          <p:spPr>
            <a:xfrm>
              <a:off x="7032104" y="1848501"/>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r>
                <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添加标题内容</a:t>
              </a:r>
            </a:p>
          </p:txBody>
        </p:sp>
        <p:sp>
          <p:nvSpPr>
            <p:cNvPr id="4" name="椭圆 3">
              <a:extLst>
                <a:ext uri="{FF2B5EF4-FFF2-40B4-BE49-F238E27FC236}">
                  <a16:creationId xmlns:a16="http://schemas.microsoft.com/office/drawing/2014/main" xmlns="" id="{609D6361-C796-48DA-8DFC-A25591852996}"/>
                </a:ext>
              </a:extLst>
            </p:cNvPr>
            <p:cNvSpPr/>
            <p:nvPr/>
          </p:nvSpPr>
          <p:spPr>
            <a:xfrm>
              <a:off x="6653828" y="1885978"/>
              <a:ext cx="311786" cy="3117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01</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8" name="组合 7">
            <a:extLst>
              <a:ext uri="{FF2B5EF4-FFF2-40B4-BE49-F238E27FC236}">
                <a16:creationId xmlns:a16="http://schemas.microsoft.com/office/drawing/2014/main" xmlns="" id="{2B538411-80AE-4717-83C7-F674AE8A24BF}"/>
              </a:ext>
            </a:extLst>
          </p:cNvPr>
          <p:cNvGrpSpPr/>
          <p:nvPr/>
        </p:nvGrpSpPr>
        <p:grpSpPr>
          <a:xfrm>
            <a:off x="6653828" y="3206905"/>
            <a:ext cx="4555510" cy="1030866"/>
            <a:chOff x="6653828" y="3286450"/>
            <a:chExt cx="4555510" cy="1030866"/>
          </a:xfrm>
        </p:grpSpPr>
        <p:sp>
          <p:nvSpPr>
            <p:cNvPr id="43" name="文本框 42">
              <a:extLst>
                <a:ext uri="{FF2B5EF4-FFF2-40B4-BE49-F238E27FC236}">
                  <a16:creationId xmlns:a16="http://schemas.microsoft.com/office/drawing/2014/main" xmlns="" id="{A1FB1E13-5180-47E5-B5CE-596921090F37}"/>
                </a:ext>
              </a:extLst>
            </p:cNvPr>
            <p:cNvSpPr txBox="1"/>
            <p:nvPr/>
          </p:nvSpPr>
          <p:spPr>
            <a:xfrm>
              <a:off x="6653828" y="3656301"/>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输入你的观点</a:t>
              </a:r>
              <a:endParaRPr lang="en-US" altLang="zh-CN" dirty="0"/>
            </a:p>
          </p:txBody>
        </p:sp>
        <p:sp>
          <p:nvSpPr>
            <p:cNvPr id="44" name="文本框 43">
              <a:extLst>
                <a:ext uri="{FF2B5EF4-FFF2-40B4-BE49-F238E27FC236}">
                  <a16:creationId xmlns:a16="http://schemas.microsoft.com/office/drawing/2014/main" xmlns="" id="{29B6A56D-D670-41F0-9EFA-2E46424EFCC7}"/>
                </a:ext>
              </a:extLst>
            </p:cNvPr>
            <p:cNvSpPr txBox="1"/>
            <p:nvPr/>
          </p:nvSpPr>
          <p:spPr>
            <a:xfrm>
              <a:off x="7032104" y="3286450"/>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p>
          </p:txBody>
        </p:sp>
        <p:sp>
          <p:nvSpPr>
            <p:cNvPr id="45" name="椭圆 44">
              <a:extLst>
                <a:ext uri="{FF2B5EF4-FFF2-40B4-BE49-F238E27FC236}">
                  <a16:creationId xmlns:a16="http://schemas.microsoft.com/office/drawing/2014/main" xmlns="" id="{84210948-34BE-4E35-B663-0587C7C75348}"/>
                </a:ext>
              </a:extLst>
            </p:cNvPr>
            <p:cNvSpPr/>
            <p:nvPr/>
          </p:nvSpPr>
          <p:spPr>
            <a:xfrm>
              <a:off x="6653828" y="3323927"/>
              <a:ext cx="311786" cy="31178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02</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6" name="组合 5">
            <a:extLst>
              <a:ext uri="{FF2B5EF4-FFF2-40B4-BE49-F238E27FC236}">
                <a16:creationId xmlns:a16="http://schemas.microsoft.com/office/drawing/2014/main" xmlns="" id="{6355ABAA-65CB-4049-9F20-55C0A91BD7AE}"/>
              </a:ext>
            </a:extLst>
          </p:cNvPr>
          <p:cNvGrpSpPr/>
          <p:nvPr/>
        </p:nvGrpSpPr>
        <p:grpSpPr>
          <a:xfrm>
            <a:off x="6653828" y="4653136"/>
            <a:ext cx="4555510" cy="1030866"/>
            <a:chOff x="6653828" y="4724399"/>
            <a:chExt cx="4555510" cy="1030866"/>
          </a:xfrm>
        </p:grpSpPr>
        <p:sp>
          <p:nvSpPr>
            <p:cNvPr id="47" name="文本框 46">
              <a:extLst>
                <a:ext uri="{FF2B5EF4-FFF2-40B4-BE49-F238E27FC236}">
                  <a16:creationId xmlns:a16="http://schemas.microsoft.com/office/drawing/2014/main" xmlns="" id="{E149642F-4078-4E58-92F6-D7C07F269BE1}"/>
                </a:ext>
              </a:extLst>
            </p:cNvPr>
            <p:cNvSpPr txBox="1"/>
            <p:nvPr/>
          </p:nvSpPr>
          <p:spPr>
            <a:xfrm>
              <a:off x="6653828" y="5094250"/>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在此输入你的观点  在此输入你的观点  在此输入你的观点  在此输入你的观点    在此输入你的观点</a:t>
              </a:r>
              <a:endParaRPr lang="en-US" altLang="zh-CN" dirty="0"/>
            </a:p>
          </p:txBody>
        </p:sp>
        <p:sp>
          <p:nvSpPr>
            <p:cNvPr id="48" name="文本框 47">
              <a:extLst>
                <a:ext uri="{FF2B5EF4-FFF2-40B4-BE49-F238E27FC236}">
                  <a16:creationId xmlns:a16="http://schemas.microsoft.com/office/drawing/2014/main" xmlns="" id="{8EBF855B-68D9-467C-9103-85EB4EFF2A03}"/>
                </a:ext>
              </a:extLst>
            </p:cNvPr>
            <p:cNvSpPr txBox="1"/>
            <p:nvPr/>
          </p:nvSpPr>
          <p:spPr>
            <a:xfrm>
              <a:off x="7032104" y="4724399"/>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p>
          </p:txBody>
        </p:sp>
        <p:sp>
          <p:nvSpPr>
            <p:cNvPr id="49" name="椭圆 48">
              <a:extLst>
                <a:ext uri="{FF2B5EF4-FFF2-40B4-BE49-F238E27FC236}">
                  <a16:creationId xmlns:a16="http://schemas.microsoft.com/office/drawing/2014/main" xmlns="" id="{E49EE885-7608-44AA-AC79-FBA03F8B70A8}"/>
                </a:ext>
              </a:extLst>
            </p:cNvPr>
            <p:cNvSpPr/>
            <p:nvPr/>
          </p:nvSpPr>
          <p:spPr>
            <a:xfrm>
              <a:off x="6653828" y="4761876"/>
              <a:ext cx="311786" cy="31178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03</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7" name="组合 6">
            <a:extLst>
              <a:ext uri="{FF2B5EF4-FFF2-40B4-BE49-F238E27FC236}">
                <a16:creationId xmlns:a16="http://schemas.microsoft.com/office/drawing/2014/main" xmlns="" id="{FC20CB0E-1423-4D24-9EF3-2EED2060D3E3}"/>
              </a:ext>
            </a:extLst>
          </p:cNvPr>
          <p:cNvGrpSpPr/>
          <p:nvPr/>
        </p:nvGrpSpPr>
        <p:grpSpPr>
          <a:xfrm>
            <a:off x="-13305" y="-474389"/>
            <a:ext cx="5377169" cy="397212"/>
            <a:chOff x="-13305" y="-474389"/>
            <a:chExt cx="5377169" cy="397212"/>
          </a:xfrm>
        </p:grpSpPr>
        <p:sp>
          <p:nvSpPr>
            <p:cNvPr id="18" name="文本框 17">
              <a:extLst>
                <a:ext uri="{FF2B5EF4-FFF2-40B4-BE49-F238E27FC236}">
                  <a16:creationId xmlns:a16="http://schemas.microsoft.com/office/drawing/2014/main" xmlns="" id="{9AB7446C-59F0-4C18-9BC8-A036DF79B2A9}"/>
                </a:ext>
              </a:extLst>
            </p:cNvPr>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19" name="组合 18">
              <a:extLst>
                <a:ext uri="{FF2B5EF4-FFF2-40B4-BE49-F238E27FC236}">
                  <a16:creationId xmlns:a16="http://schemas.microsoft.com/office/drawing/2014/main" xmlns="" id="{74A500F1-2910-4DC7-B5E3-77B325DC37C2}"/>
                </a:ext>
              </a:extLst>
            </p:cNvPr>
            <p:cNvGrpSpPr>
              <a:grpSpLocks/>
            </p:cNvGrpSpPr>
            <p:nvPr/>
          </p:nvGrpSpPr>
          <p:grpSpPr>
            <a:xfrm>
              <a:off x="5231904" y="-466965"/>
              <a:ext cx="131960" cy="354484"/>
              <a:chOff x="4227513" y="439738"/>
              <a:chExt cx="298450" cy="847725"/>
            </a:xfrm>
          </p:grpSpPr>
          <p:sp>
            <p:nvSpPr>
              <p:cNvPr id="25" name="Freeform 165">
                <a:extLst>
                  <a:ext uri="{FF2B5EF4-FFF2-40B4-BE49-F238E27FC236}">
                    <a16:creationId xmlns:a16="http://schemas.microsoft.com/office/drawing/2014/main" xmlns="" id="{77CF4992-16A0-4D99-9548-E800125D8FA6}"/>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66">
                <a:extLst>
                  <a:ext uri="{FF2B5EF4-FFF2-40B4-BE49-F238E27FC236}">
                    <a16:creationId xmlns:a16="http://schemas.microsoft.com/office/drawing/2014/main" xmlns="" id="{974CB3F1-0F31-4465-8D77-714FB422817D}"/>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7">
                <a:extLst>
                  <a:ext uri="{FF2B5EF4-FFF2-40B4-BE49-F238E27FC236}">
                    <a16:creationId xmlns:a16="http://schemas.microsoft.com/office/drawing/2014/main" xmlns="" id="{E159673A-EEB0-4B27-9155-F8DF6835B0A5}"/>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8">
                <a:extLst>
                  <a:ext uri="{FF2B5EF4-FFF2-40B4-BE49-F238E27FC236}">
                    <a16:creationId xmlns:a16="http://schemas.microsoft.com/office/drawing/2014/main" xmlns="" id="{865F2BC8-62C4-4E31-9D9B-0D5BDB0A59AF}"/>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9">
                <a:extLst>
                  <a:ext uri="{FF2B5EF4-FFF2-40B4-BE49-F238E27FC236}">
                    <a16:creationId xmlns:a16="http://schemas.microsoft.com/office/drawing/2014/main" xmlns="" id="{28870EB2-BA61-4CEE-84F8-8445353B39D2}"/>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0">
                <a:extLst>
                  <a:ext uri="{FF2B5EF4-FFF2-40B4-BE49-F238E27FC236}">
                    <a16:creationId xmlns:a16="http://schemas.microsoft.com/office/drawing/2014/main" xmlns="" id="{E068AF76-6B24-43AC-8373-0903A4264698}"/>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1">
                <a:extLst>
                  <a:ext uri="{FF2B5EF4-FFF2-40B4-BE49-F238E27FC236}">
                    <a16:creationId xmlns:a16="http://schemas.microsoft.com/office/drawing/2014/main" xmlns="" id="{9ECEBD3A-B7CE-4EC3-9E2B-22BD05DDF36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2">
                <a:extLst>
                  <a:ext uri="{FF2B5EF4-FFF2-40B4-BE49-F238E27FC236}">
                    <a16:creationId xmlns:a16="http://schemas.microsoft.com/office/drawing/2014/main" xmlns="" id="{D817FB0E-F0FB-437C-9F84-C5966290C415}"/>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3">
                <a:extLst>
                  <a:ext uri="{FF2B5EF4-FFF2-40B4-BE49-F238E27FC236}">
                    <a16:creationId xmlns:a16="http://schemas.microsoft.com/office/drawing/2014/main" xmlns="" id="{62C0A0E7-9D21-420E-9491-B60CA5EA101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4">
                <a:extLst>
                  <a:ext uri="{FF2B5EF4-FFF2-40B4-BE49-F238E27FC236}">
                    <a16:creationId xmlns:a16="http://schemas.microsoft.com/office/drawing/2014/main" xmlns="" id="{A5A4B2A0-B4A1-47EC-B379-7041AE1CF595}"/>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5">
                <a:extLst>
                  <a:ext uri="{FF2B5EF4-FFF2-40B4-BE49-F238E27FC236}">
                    <a16:creationId xmlns:a16="http://schemas.microsoft.com/office/drawing/2014/main" xmlns="" id="{4A643B1A-652B-4BFF-882F-D2B8AB948C0C}"/>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6">
                <a:extLst>
                  <a:ext uri="{FF2B5EF4-FFF2-40B4-BE49-F238E27FC236}">
                    <a16:creationId xmlns:a16="http://schemas.microsoft.com/office/drawing/2014/main" xmlns="" id="{B678634D-3E6B-4571-9314-3DC3CBDA9AFA}"/>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7">
                <a:extLst>
                  <a:ext uri="{FF2B5EF4-FFF2-40B4-BE49-F238E27FC236}">
                    <a16:creationId xmlns:a16="http://schemas.microsoft.com/office/drawing/2014/main" xmlns="" id="{AED849A8-87FA-42DE-98AC-D8B63D0F84C7}"/>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8">
                <a:extLst>
                  <a:ext uri="{FF2B5EF4-FFF2-40B4-BE49-F238E27FC236}">
                    <a16:creationId xmlns:a16="http://schemas.microsoft.com/office/drawing/2014/main" xmlns="" id="{37B48358-0CBA-4C2C-ADCA-358047DF5430}"/>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9">
                <a:extLst>
                  <a:ext uri="{FF2B5EF4-FFF2-40B4-BE49-F238E27FC236}">
                    <a16:creationId xmlns:a16="http://schemas.microsoft.com/office/drawing/2014/main" xmlns="" id="{0C1AA6A4-BC36-4E5D-91D9-69377445B235}"/>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0">
                <a:extLst>
                  <a:ext uri="{FF2B5EF4-FFF2-40B4-BE49-F238E27FC236}">
                    <a16:creationId xmlns:a16="http://schemas.microsoft.com/office/drawing/2014/main" xmlns="" id="{31512CA2-0D8E-43A8-91C8-2F1FE495C0D0}"/>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81">
                <a:extLst>
                  <a:ext uri="{FF2B5EF4-FFF2-40B4-BE49-F238E27FC236}">
                    <a16:creationId xmlns:a16="http://schemas.microsoft.com/office/drawing/2014/main" xmlns="" id="{0A9B066F-A9E2-4982-963D-5431A1A91F98}"/>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2">
                <a:extLst>
                  <a:ext uri="{FF2B5EF4-FFF2-40B4-BE49-F238E27FC236}">
                    <a16:creationId xmlns:a16="http://schemas.microsoft.com/office/drawing/2014/main" xmlns="" id="{C9D81F7F-9D35-4ACD-AA35-274304D5E40B}"/>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a:extLst>
                <a:ext uri="{FF2B5EF4-FFF2-40B4-BE49-F238E27FC236}">
                  <a16:creationId xmlns:a16="http://schemas.microsoft.com/office/drawing/2014/main" xmlns="" id="{253E8A92-3CBC-43A9-A765-66CDDEE0E13B}"/>
                </a:ext>
              </a:extLst>
            </p:cNvPr>
            <p:cNvGrpSpPr/>
            <p:nvPr/>
          </p:nvGrpSpPr>
          <p:grpSpPr>
            <a:xfrm>
              <a:off x="-13305" y="-453071"/>
              <a:ext cx="449842" cy="375894"/>
              <a:chOff x="-26005" y="-550760"/>
              <a:chExt cx="449842" cy="375894"/>
            </a:xfrm>
          </p:grpSpPr>
          <p:sp>
            <p:nvSpPr>
              <p:cNvPr id="23" name="Freeform 190">
                <a:extLst>
                  <a:ext uri="{FF2B5EF4-FFF2-40B4-BE49-F238E27FC236}">
                    <a16:creationId xmlns:a16="http://schemas.microsoft.com/office/drawing/2014/main" xmlns="" id="{C7C60AD7-DB5E-4986-BA46-44EA1986C4C9}"/>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D637A9F2-5448-4A29-88FC-019741DC0984}"/>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1" name="直接连接符 20">
              <a:extLst>
                <a:ext uri="{FF2B5EF4-FFF2-40B4-BE49-F238E27FC236}">
                  <a16:creationId xmlns:a16="http://schemas.microsoft.com/office/drawing/2014/main" xmlns="" id="{00048BC8-E651-404A-A773-997752860228}"/>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直接连接符 36">
            <a:extLst>
              <a:ext uri="{FF2B5EF4-FFF2-40B4-BE49-F238E27FC236}">
                <a16:creationId xmlns:a16="http://schemas.microsoft.com/office/drawing/2014/main" xmlns="" id="{F0CBE2A3-C4F0-402C-88C9-2D72BE561B76}"/>
              </a:ext>
            </a:extLst>
          </p:cNvPr>
          <p:cNvCxnSpPr>
            <a:cxnSpLocks/>
          </p:cNvCxnSpPr>
          <p:nvPr/>
        </p:nvCxnSpPr>
        <p:spPr>
          <a:xfrm>
            <a:off x="1212156" y="5373216"/>
            <a:ext cx="4896544"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2834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9BFC2EB6-440F-44D7-A590-7D34807AF8A9}"/>
              </a:ext>
            </a:extLst>
          </p:cNvPr>
          <p:cNvGrpSpPr/>
          <p:nvPr/>
        </p:nvGrpSpPr>
        <p:grpSpPr>
          <a:xfrm flipH="1">
            <a:off x="0" y="1435150"/>
            <a:ext cx="7464150" cy="4586138"/>
            <a:chOff x="0" y="7149194"/>
            <a:chExt cx="12192000" cy="1548008"/>
          </a:xfrm>
        </p:grpSpPr>
        <p:sp>
          <p:nvSpPr>
            <p:cNvPr id="46" name="玻璃底">
              <a:extLst>
                <a:ext uri="{FF2B5EF4-FFF2-40B4-BE49-F238E27FC236}">
                  <a16:creationId xmlns:a16="http://schemas.microsoft.com/office/drawing/2014/main" xmlns="" id="{1F5C273A-A42E-43B9-8F80-AAEE5337D502}"/>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玻璃线1">
              <a:extLst>
                <a:ext uri="{FF2B5EF4-FFF2-40B4-BE49-F238E27FC236}">
                  <a16:creationId xmlns:a16="http://schemas.microsoft.com/office/drawing/2014/main" xmlns="" id="{15480A2A-7237-40A8-8370-DA4C56574DE6}"/>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玻璃线2">
              <a:extLst>
                <a:ext uri="{FF2B5EF4-FFF2-40B4-BE49-F238E27FC236}">
                  <a16:creationId xmlns:a16="http://schemas.microsoft.com/office/drawing/2014/main" xmlns="" id="{8702A48C-721F-4BC6-9FC3-FF3A710A5FFB}"/>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条形图页面</a:t>
            </a:r>
          </a:p>
        </p:txBody>
      </p:sp>
      <p:grpSp>
        <p:nvGrpSpPr>
          <p:cNvPr id="12" name="组合 11">
            <a:extLst>
              <a:ext uri="{FF2B5EF4-FFF2-40B4-BE49-F238E27FC236}">
                <a16:creationId xmlns:a16="http://schemas.microsoft.com/office/drawing/2014/main" xmlns="" id="{AD42EA6D-5C31-45FF-84C0-40F56C822BFB}"/>
              </a:ext>
            </a:extLst>
          </p:cNvPr>
          <p:cNvGrpSpPr/>
          <p:nvPr/>
        </p:nvGrpSpPr>
        <p:grpSpPr>
          <a:xfrm>
            <a:off x="1012549" y="1678054"/>
            <a:ext cx="4555510" cy="1030866"/>
            <a:chOff x="6653828" y="1848501"/>
            <a:chExt cx="4555510" cy="1030866"/>
          </a:xfrm>
        </p:grpSpPr>
        <p:sp>
          <p:nvSpPr>
            <p:cNvPr id="5" name="文本框 4">
              <a:extLst>
                <a:ext uri="{FF2B5EF4-FFF2-40B4-BE49-F238E27FC236}">
                  <a16:creationId xmlns:a16="http://schemas.microsoft.com/office/drawing/2014/main" xmlns="" id="{1C25F1D1-E7C8-494F-8C8D-2C783D745BC7}"/>
                </a:ext>
              </a:extLst>
            </p:cNvPr>
            <p:cNvSpPr txBox="1"/>
            <p:nvPr/>
          </p:nvSpPr>
          <p:spPr>
            <a:xfrm>
              <a:off x="6653828" y="2218352"/>
              <a:ext cx="4555510" cy="661015"/>
            </a:xfrm>
            <a:prstGeom prst="rect">
              <a:avLst/>
            </a:prstGeom>
            <a:noFill/>
          </p:spPr>
          <p:txBody>
            <a:bodyPr wrap="square" lIns="0" tIns="0" rIns="0" bIns="0" rtlCol="0">
              <a:spAutoFit/>
            </a:bodyPr>
            <a:lstStyle/>
            <a:p>
              <a:pPr algn="just">
                <a:lnSpc>
                  <a:spcPct val="140000"/>
                </a:lnSpc>
              </a:pPr>
              <a:r>
                <a:rPr lang="zh-CN" altLang="en-US" sz="1600" dirty="0">
                  <a:solidFill>
                    <a:schemeClr val="tx1">
                      <a:lumMod val="75000"/>
                      <a:lumOff val="25000"/>
                    </a:schemeClr>
                  </a:solidFill>
                  <a:latin typeface="+mn-ea"/>
                </a:rPr>
                <a:t>在此输入你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输入你的观点</a:t>
              </a:r>
              <a:endParaRPr lang="en-US" altLang="zh-CN" sz="1600" dirty="0">
                <a:solidFill>
                  <a:schemeClr val="tx1">
                    <a:lumMod val="75000"/>
                    <a:lumOff val="25000"/>
                  </a:schemeClr>
                </a:solidFill>
                <a:latin typeface="+mn-ea"/>
              </a:endParaRPr>
            </a:p>
          </p:txBody>
        </p:sp>
        <p:sp>
          <p:nvSpPr>
            <p:cNvPr id="3" name="文本框 2">
              <a:extLst>
                <a:ext uri="{FF2B5EF4-FFF2-40B4-BE49-F238E27FC236}">
                  <a16:creationId xmlns:a16="http://schemas.microsoft.com/office/drawing/2014/main" xmlns="" id="{269CCE6F-CF04-486C-8673-F5616A286DD9}"/>
                </a:ext>
              </a:extLst>
            </p:cNvPr>
            <p:cNvSpPr txBox="1"/>
            <p:nvPr/>
          </p:nvSpPr>
          <p:spPr>
            <a:xfrm>
              <a:off x="7032104" y="1848501"/>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r>
                <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添加标题内容</a:t>
              </a:r>
            </a:p>
          </p:txBody>
        </p:sp>
        <p:sp>
          <p:nvSpPr>
            <p:cNvPr id="4" name="椭圆 3">
              <a:extLst>
                <a:ext uri="{FF2B5EF4-FFF2-40B4-BE49-F238E27FC236}">
                  <a16:creationId xmlns:a16="http://schemas.microsoft.com/office/drawing/2014/main" xmlns="" id="{609D6361-C796-48DA-8DFC-A25591852996}"/>
                </a:ext>
              </a:extLst>
            </p:cNvPr>
            <p:cNvSpPr/>
            <p:nvPr/>
          </p:nvSpPr>
          <p:spPr>
            <a:xfrm>
              <a:off x="6653828" y="1885978"/>
              <a:ext cx="311786" cy="3117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01</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8" name="组合 7">
            <a:extLst>
              <a:ext uri="{FF2B5EF4-FFF2-40B4-BE49-F238E27FC236}">
                <a16:creationId xmlns:a16="http://schemas.microsoft.com/office/drawing/2014/main" xmlns="" id="{2B538411-80AE-4717-83C7-F674AE8A24BF}"/>
              </a:ext>
            </a:extLst>
          </p:cNvPr>
          <p:cNvGrpSpPr/>
          <p:nvPr/>
        </p:nvGrpSpPr>
        <p:grpSpPr>
          <a:xfrm>
            <a:off x="1012549" y="3152545"/>
            <a:ext cx="4555510" cy="1030866"/>
            <a:chOff x="6653828" y="3286450"/>
            <a:chExt cx="4555510" cy="1030866"/>
          </a:xfrm>
        </p:grpSpPr>
        <p:sp>
          <p:nvSpPr>
            <p:cNvPr id="43" name="文本框 42">
              <a:extLst>
                <a:ext uri="{FF2B5EF4-FFF2-40B4-BE49-F238E27FC236}">
                  <a16:creationId xmlns:a16="http://schemas.microsoft.com/office/drawing/2014/main" xmlns="" id="{A1FB1E13-5180-47E5-B5CE-596921090F37}"/>
                </a:ext>
              </a:extLst>
            </p:cNvPr>
            <p:cNvSpPr txBox="1"/>
            <p:nvPr/>
          </p:nvSpPr>
          <p:spPr>
            <a:xfrm>
              <a:off x="6653828" y="3656301"/>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输入你的观点</a:t>
              </a:r>
              <a:endParaRPr lang="en-US" altLang="zh-CN" dirty="0"/>
            </a:p>
          </p:txBody>
        </p:sp>
        <p:sp>
          <p:nvSpPr>
            <p:cNvPr id="44" name="文本框 43">
              <a:extLst>
                <a:ext uri="{FF2B5EF4-FFF2-40B4-BE49-F238E27FC236}">
                  <a16:creationId xmlns:a16="http://schemas.microsoft.com/office/drawing/2014/main" xmlns="" id="{29B6A56D-D670-41F0-9EFA-2E46424EFCC7}"/>
                </a:ext>
              </a:extLst>
            </p:cNvPr>
            <p:cNvSpPr txBox="1"/>
            <p:nvPr/>
          </p:nvSpPr>
          <p:spPr>
            <a:xfrm>
              <a:off x="7032104" y="3286450"/>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p>
          </p:txBody>
        </p:sp>
        <p:sp>
          <p:nvSpPr>
            <p:cNvPr id="45" name="椭圆 44">
              <a:extLst>
                <a:ext uri="{FF2B5EF4-FFF2-40B4-BE49-F238E27FC236}">
                  <a16:creationId xmlns:a16="http://schemas.microsoft.com/office/drawing/2014/main" xmlns="" id="{84210948-34BE-4E35-B663-0587C7C75348}"/>
                </a:ext>
              </a:extLst>
            </p:cNvPr>
            <p:cNvSpPr/>
            <p:nvPr/>
          </p:nvSpPr>
          <p:spPr>
            <a:xfrm>
              <a:off x="6653828" y="3323927"/>
              <a:ext cx="311786" cy="31178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02</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6" name="组合 5">
            <a:extLst>
              <a:ext uri="{FF2B5EF4-FFF2-40B4-BE49-F238E27FC236}">
                <a16:creationId xmlns:a16="http://schemas.microsoft.com/office/drawing/2014/main" xmlns="" id="{6355ABAA-65CB-4049-9F20-55C0A91BD7AE}"/>
              </a:ext>
            </a:extLst>
          </p:cNvPr>
          <p:cNvGrpSpPr/>
          <p:nvPr/>
        </p:nvGrpSpPr>
        <p:grpSpPr>
          <a:xfrm>
            <a:off x="1012549" y="4653136"/>
            <a:ext cx="4555510" cy="1030866"/>
            <a:chOff x="6653828" y="4724399"/>
            <a:chExt cx="4555510" cy="1030866"/>
          </a:xfrm>
        </p:grpSpPr>
        <p:sp>
          <p:nvSpPr>
            <p:cNvPr id="47" name="文本框 46">
              <a:extLst>
                <a:ext uri="{FF2B5EF4-FFF2-40B4-BE49-F238E27FC236}">
                  <a16:creationId xmlns:a16="http://schemas.microsoft.com/office/drawing/2014/main" xmlns="" id="{E149642F-4078-4E58-92F6-D7C07F269BE1}"/>
                </a:ext>
              </a:extLst>
            </p:cNvPr>
            <p:cNvSpPr txBox="1"/>
            <p:nvPr/>
          </p:nvSpPr>
          <p:spPr>
            <a:xfrm>
              <a:off x="6653828" y="5094250"/>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在此输入你的观点  在此输入你的观点  在此输入你的观点  在此输入你的观点    在此输入你的观点</a:t>
              </a:r>
              <a:endParaRPr lang="en-US" altLang="zh-CN" dirty="0"/>
            </a:p>
          </p:txBody>
        </p:sp>
        <p:sp>
          <p:nvSpPr>
            <p:cNvPr id="48" name="文本框 47">
              <a:extLst>
                <a:ext uri="{FF2B5EF4-FFF2-40B4-BE49-F238E27FC236}">
                  <a16:creationId xmlns:a16="http://schemas.microsoft.com/office/drawing/2014/main" xmlns="" id="{8EBF855B-68D9-467C-9103-85EB4EFF2A03}"/>
                </a:ext>
              </a:extLst>
            </p:cNvPr>
            <p:cNvSpPr txBox="1"/>
            <p:nvPr/>
          </p:nvSpPr>
          <p:spPr>
            <a:xfrm>
              <a:off x="7032104" y="4724399"/>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tabLst/>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p>
          </p:txBody>
        </p:sp>
        <p:sp>
          <p:nvSpPr>
            <p:cNvPr id="49" name="椭圆 48">
              <a:extLst>
                <a:ext uri="{FF2B5EF4-FFF2-40B4-BE49-F238E27FC236}">
                  <a16:creationId xmlns:a16="http://schemas.microsoft.com/office/drawing/2014/main" xmlns="" id="{E49EE885-7608-44AA-AC79-FBA03F8B70A8}"/>
                </a:ext>
              </a:extLst>
            </p:cNvPr>
            <p:cNvSpPr/>
            <p:nvPr/>
          </p:nvSpPr>
          <p:spPr>
            <a:xfrm>
              <a:off x="6653828" y="4761876"/>
              <a:ext cx="311786" cy="31178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03</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7" name="组合 6">
            <a:extLst>
              <a:ext uri="{FF2B5EF4-FFF2-40B4-BE49-F238E27FC236}">
                <a16:creationId xmlns:a16="http://schemas.microsoft.com/office/drawing/2014/main" xmlns="" id="{FC20CB0E-1423-4D24-9EF3-2EED2060D3E3}"/>
              </a:ext>
            </a:extLst>
          </p:cNvPr>
          <p:cNvGrpSpPr/>
          <p:nvPr/>
        </p:nvGrpSpPr>
        <p:grpSpPr>
          <a:xfrm>
            <a:off x="-13305" y="-474389"/>
            <a:ext cx="5377169" cy="397212"/>
            <a:chOff x="-13305" y="-474389"/>
            <a:chExt cx="5377169" cy="397212"/>
          </a:xfrm>
        </p:grpSpPr>
        <p:sp>
          <p:nvSpPr>
            <p:cNvPr id="18" name="文本框 17">
              <a:extLst>
                <a:ext uri="{FF2B5EF4-FFF2-40B4-BE49-F238E27FC236}">
                  <a16:creationId xmlns:a16="http://schemas.microsoft.com/office/drawing/2014/main" xmlns="" id="{9AB7446C-59F0-4C18-9BC8-A036DF79B2A9}"/>
                </a:ext>
              </a:extLst>
            </p:cNvPr>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19" name="组合 18">
              <a:extLst>
                <a:ext uri="{FF2B5EF4-FFF2-40B4-BE49-F238E27FC236}">
                  <a16:creationId xmlns:a16="http://schemas.microsoft.com/office/drawing/2014/main" xmlns="" id="{74A500F1-2910-4DC7-B5E3-77B325DC37C2}"/>
                </a:ext>
              </a:extLst>
            </p:cNvPr>
            <p:cNvGrpSpPr>
              <a:grpSpLocks/>
            </p:cNvGrpSpPr>
            <p:nvPr/>
          </p:nvGrpSpPr>
          <p:grpSpPr>
            <a:xfrm>
              <a:off x="5231904" y="-466965"/>
              <a:ext cx="131960" cy="354484"/>
              <a:chOff x="4227513" y="439738"/>
              <a:chExt cx="298450" cy="847725"/>
            </a:xfrm>
          </p:grpSpPr>
          <p:sp>
            <p:nvSpPr>
              <p:cNvPr id="25" name="Freeform 165">
                <a:extLst>
                  <a:ext uri="{FF2B5EF4-FFF2-40B4-BE49-F238E27FC236}">
                    <a16:creationId xmlns:a16="http://schemas.microsoft.com/office/drawing/2014/main" xmlns="" id="{77CF4992-16A0-4D99-9548-E800125D8FA6}"/>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66">
                <a:extLst>
                  <a:ext uri="{FF2B5EF4-FFF2-40B4-BE49-F238E27FC236}">
                    <a16:creationId xmlns:a16="http://schemas.microsoft.com/office/drawing/2014/main" xmlns="" id="{974CB3F1-0F31-4465-8D77-714FB422817D}"/>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7">
                <a:extLst>
                  <a:ext uri="{FF2B5EF4-FFF2-40B4-BE49-F238E27FC236}">
                    <a16:creationId xmlns:a16="http://schemas.microsoft.com/office/drawing/2014/main" xmlns="" id="{E159673A-EEB0-4B27-9155-F8DF6835B0A5}"/>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8">
                <a:extLst>
                  <a:ext uri="{FF2B5EF4-FFF2-40B4-BE49-F238E27FC236}">
                    <a16:creationId xmlns:a16="http://schemas.microsoft.com/office/drawing/2014/main" xmlns="" id="{865F2BC8-62C4-4E31-9D9B-0D5BDB0A59AF}"/>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9">
                <a:extLst>
                  <a:ext uri="{FF2B5EF4-FFF2-40B4-BE49-F238E27FC236}">
                    <a16:creationId xmlns:a16="http://schemas.microsoft.com/office/drawing/2014/main" xmlns="" id="{28870EB2-BA61-4CEE-84F8-8445353B39D2}"/>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0">
                <a:extLst>
                  <a:ext uri="{FF2B5EF4-FFF2-40B4-BE49-F238E27FC236}">
                    <a16:creationId xmlns:a16="http://schemas.microsoft.com/office/drawing/2014/main" xmlns="" id="{E068AF76-6B24-43AC-8373-0903A4264698}"/>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1">
                <a:extLst>
                  <a:ext uri="{FF2B5EF4-FFF2-40B4-BE49-F238E27FC236}">
                    <a16:creationId xmlns:a16="http://schemas.microsoft.com/office/drawing/2014/main" xmlns="" id="{9ECEBD3A-B7CE-4EC3-9E2B-22BD05DDF36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2">
                <a:extLst>
                  <a:ext uri="{FF2B5EF4-FFF2-40B4-BE49-F238E27FC236}">
                    <a16:creationId xmlns:a16="http://schemas.microsoft.com/office/drawing/2014/main" xmlns="" id="{D817FB0E-F0FB-437C-9F84-C5966290C415}"/>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3">
                <a:extLst>
                  <a:ext uri="{FF2B5EF4-FFF2-40B4-BE49-F238E27FC236}">
                    <a16:creationId xmlns:a16="http://schemas.microsoft.com/office/drawing/2014/main" xmlns="" id="{62C0A0E7-9D21-420E-9491-B60CA5EA101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4">
                <a:extLst>
                  <a:ext uri="{FF2B5EF4-FFF2-40B4-BE49-F238E27FC236}">
                    <a16:creationId xmlns:a16="http://schemas.microsoft.com/office/drawing/2014/main" xmlns="" id="{A5A4B2A0-B4A1-47EC-B379-7041AE1CF595}"/>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5">
                <a:extLst>
                  <a:ext uri="{FF2B5EF4-FFF2-40B4-BE49-F238E27FC236}">
                    <a16:creationId xmlns:a16="http://schemas.microsoft.com/office/drawing/2014/main" xmlns="" id="{4A643B1A-652B-4BFF-882F-D2B8AB948C0C}"/>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6">
                <a:extLst>
                  <a:ext uri="{FF2B5EF4-FFF2-40B4-BE49-F238E27FC236}">
                    <a16:creationId xmlns:a16="http://schemas.microsoft.com/office/drawing/2014/main" xmlns="" id="{B678634D-3E6B-4571-9314-3DC3CBDA9AFA}"/>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7">
                <a:extLst>
                  <a:ext uri="{FF2B5EF4-FFF2-40B4-BE49-F238E27FC236}">
                    <a16:creationId xmlns:a16="http://schemas.microsoft.com/office/drawing/2014/main" xmlns="" id="{AED849A8-87FA-42DE-98AC-D8B63D0F84C7}"/>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8">
                <a:extLst>
                  <a:ext uri="{FF2B5EF4-FFF2-40B4-BE49-F238E27FC236}">
                    <a16:creationId xmlns:a16="http://schemas.microsoft.com/office/drawing/2014/main" xmlns="" id="{37B48358-0CBA-4C2C-ADCA-358047DF5430}"/>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9">
                <a:extLst>
                  <a:ext uri="{FF2B5EF4-FFF2-40B4-BE49-F238E27FC236}">
                    <a16:creationId xmlns:a16="http://schemas.microsoft.com/office/drawing/2014/main" xmlns="" id="{0C1AA6A4-BC36-4E5D-91D9-69377445B235}"/>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0">
                <a:extLst>
                  <a:ext uri="{FF2B5EF4-FFF2-40B4-BE49-F238E27FC236}">
                    <a16:creationId xmlns:a16="http://schemas.microsoft.com/office/drawing/2014/main" xmlns="" id="{31512CA2-0D8E-43A8-91C8-2F1FE495C0D0}"/>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81">
                <a:extLst>
                  <a:ext uri="{FF2B5EF4-FFF2-40B4-BE49-F238E27FC236}">
                    <a16:creationId xmlns:a16="http://schemas.microsoft.com/office/drawing/2014/main" xmlns="" id="{0A9B066F-A9E2-4982-963D-5431A1A91F98}"/>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2">
                <a:extLst>
                  <a:ext uri="{FF2B5EF4-FFF2-40B4-BE49-F238E27FC236}">
                    <a16:creationId xmlns:a16="http://schemas.microsoft.com/office/drawing/2014/main" xmlns="" id="{C9D81F7F-9D35-4ACD-AA35-274304D5E40B}"/>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a:extLst>
                <a:ext uri="{FF2B5EF4-FFF2-40B4-BE49-F238E27FC236}">
                  <a16:creationId xmlns:a16="http://schemas.microsoft.com/office/drawing/2014/main" xmlns="" id="{253E8A92-3CBC-43A9-A765-66CDDEE0E13B}"/>
                </a:ext>
              </a:extLst>
            </p:cNvPr>
            <p:cNvGrpSpPr/>
            <p:nvPr/>
          </p:nvGrpSpPr>
          <p:grpSpPr>
            <a:xfrm>
              <a:off x="-13305" y="-453071"/>
              <a:ext cx="449842" cy="375894"/>
              <a:chOff x="-26005" y="-550760"/>
              <a:chExt cx="449842" cy="375894"/>
            </a:xfrm>
          </p:grpSpPr>
          <p:sp>
            <p:nvSpPr>
              <p:cNvPr id="23" name="Freeform 190">
                <a:extLst>
                  <a:ext uri="{FF2B5EF4-FFF2-40B4-BE49-F238E27FC236}">
                    <a16:creationId xmlns:a16="http://schemas.microsoft.com/office/drawing/2014/main" xmlns="" id="{C7C60AD7-DB5E-4986-BA46-44EA1986C4C9}"/>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D637A9F2-5448-4A29-88FC-019741DC0984}"/>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1" name="直接连接符 20">
              <a:extLst>
                <a:ext uri="{FF2B5EF4-FFF2-40B4-BE49-F238E27FC236}">
                  <a16:creationId xmlns:a16="http://schemas.microsoft.com/office/drawing/2014/main" xmlns="" id="{00048BC8-E651-404A-A773-997752860228}"/>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aphicFrame>
        <p:nvGraphicFramePr>
          <p:cNvPr id="9" name="图表 8">
            <a:extLst>
              <a:ext uri="{FF2B5EF4-FFF2-40B4-BE49-F238E27FC236}">
                <a16:creationId xmlns:a16="http://schemas.microsoft.com/office/drawing/2014/main" xmlns="" id="{006DC6F7-7144-426B-AD4B-F492710C7CE3}"/>
              </a:ext>
            </a:extLst>
          </p:cNvPr>
          <p:cNvGraphicFramePr/>
          <p:nvPr>
            <p:extLst>
              <p:ext uri="{D42A27DB-BD31-4B8C-83A1-F6EECF244321}">
                <p14:modId xmlns:p14="http://schemas.microsoft.com/office/powerpoint/2010/main" val="2709614298"/>
              </p:ext>
            </p:extLst>
          </p:nvPr>
        </p:nvGraphicFramePr>
        <p:xfrm>
          <a:off x="6091139" y="1435148"/>
          <a:ext cx="5261445" cy="4738419"/>
        </p:xfrm>
        <a:graphic>
          <a:graphicData uri="http://schemas.openxmlformats.org/drawingml/2006/chart">
            <c:chart xmlns:c="http://schemas.openxmlformats.org/drawingml/2006/chart" xmlns:r="http://schemas.openxmlformats.org/officeDocument/2006/relationships" r:id="rId4"/>
          </a:graphicData>
        </a:graphic>
      </p:graphicFrame>
      <p:cxnSp>
        <p:nvCxnSpPr>
          <p:cNvPr id="37" name="直接连接符 36">
            <a:extLst>
              <a:ext uri="{FF2B5EF4-FFF2-40B4-BE49-F238E27FC236}">
                <a16:creationId xmlns:a16="http://schemas.microsoft.com/office/drawing/2014/main" xmlns="" id="{F0CBE2A3-C4F0-402C-88C9-2D72BE561B76}"/>
              </a:ext>
            </a:extLst>
          </p:cNvPr>
          <p:cNvCxnSpPr>
            <a:cxnSpLocks/>
          </p:cNvCxnSpPr>
          <p:nvPr/>
        </p:nvCxnSpPr>
        <p:spPr>
          <a:xfrm flipV="1">
            <a:off x="6256131" y="1628999"/>
            <a:ext cx="0" cy="4104257"/>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137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78EC8CB-4498-440A-B9E4-D35AB2D7EFC0}"/>
              </a:ext>
            </a:extLst>
          </p:cNvPr>
          <p:cNvGrpSpPr/>
          <p:nvPr/>
        </p:nvGrpSpPr>
        <p:grpSpPr>
          <a:xfrm>
            <a:off x="0" y="4365104"/>
            <a:ext cx="12192000" cy="1721608"/>
            <a:chOff x="0" y="2060848"/>
            <a:chExt cx="12192000" cy="3042475"/>
          </a:xfrm>
        </p:grpSpPr>
        <p:sp>
          <p:nvSpPr>
            <p:cNvPr id="12" name="玻璃底">
              <a:extLst>
                <a:ext uri="{FF2B5EF4-FFF2-40B4-BE49-F238E27FC236}">
                  <a16:creationId xmlns:a16="http://schemas.microsoft.com/office/drawing/2014/main" xmlns="" id="{9EEEA947-732B-4DB2-8AB3-0BC5651597CF}"/>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玻璃线1">
              <a:extLst>
                <a:ext uri="{FF2B5EF4-FFF2-40B4-BE49-F238E27FC236}">
                  <a16:creationId xmlns:a16="http://schemas.microsoft.com/office/drawing/2014/main" xmlns="" id="{722AD3CC-2CFD-4021-B66C-F7CF67AB49B9}"/>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玻璃线2">
              <a:extLst>
                <a:ext uri="{FF2B5EF4-FFF2-40B4-BE49-F238E27FC236}">
                  <a16:creationId xmlns:a16="http://schemas.microsoft.com/office/drawing/2014/main" xmlns="" id="{6A7CF059-3A9C-46C6-AFFF-EA1F1D9D7D4F}"/>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表格页面</a:t>
            </a:r>
          </a:p>
        </p:txBody>
      </p:sp>
      <p:graphicFrame>
        <p:nvGraphicFramePr>
          <p:cNvPr id="6" name="表格 5">
            <a:extLst>
              <a:ext uri="{FF2B5EF4-FFF2-40B4-BE49-F238E27FC236}">
                <a16:creationId xmlns:a16="http://schemas.microsoft.com/office/drawing/2014/main" xmlns="" id="{148202B9-5999-4AD8-877A-BF5B67A54F35}"/>
              </a:ext>
            </a:extLst>
          </p:cNvPr>
          <p:cNvGraphicFramePr>
            <a:graphicFrameLocks noGrp="1"/>
          </p:cNvGraphicFramePr>
          <p:nvPr>
            <p:extLst>
              <p:ext uri="{D42A27DB-BD31-4B8C-83A1-F6EECF244321}">
                <p14:modId xmlns:p14="http://schemas.microsoft.com/office/powerpoint/2010/main" val="2557890087"/>
              </p:ext>
            </p:extLst>
          </p:nvPr>
        </p:nvGraphicFramePr>
        <p:xfrm>
          <a:off x="983084" y="1324124"/>
          <a:ext cx="10226256" cy="2592288"/>
        </p:xfrm>
        <a:graphic>
          <a:graphicData uri="http://schemas.openxmlformats.org/drawingml/2006/table">
            <a:tbl>
              <a:tblPr/>
              <a:tblGrid>
                <a:gridCol w="2016688">
                  <a:extLst>
                    <a:ext uri="{9D8B030D-6E8A-4147-A177-3AD203B41FA5}">
                      <a16:colId xmlns:a16="http://schemas.microsoft.com/office/drawing/2014/main" xmlns="" val="1843626870"/>
                    </a:ext>
                  </a:extLst>
                </a:gridCol>
                <a:gridCol w="1392064">
                  <a:extLst>
                    <a:ext uri="{9D8B030D-6E8A-4147-A177-3AD203B41FA5}">
                      <a16:colId xmlns:a16="http://schemas.microsoft.com/office/drawing/2014/main" xmlns="" val="1672876357"/>
                    </a:ext>
                  </a:extLst>
                </a:gridCol>
                <a:gridCol w="1704376">
                  <a:extLst>
                    <a:ext uri="{9D8B030D-6E8A-4147-A177-3AD203B41FA5}">
                      <a16:colId xmlns:a16="http://schemas.microsoft.com/office/drawing/2014/main" xmlns="" val="1083883285"/>
                    </a:ext>
                  </a:extLst>
                </a:gridCol>
                <a:gridCol w="1704376">
                  <a:extLst>
                    <a:ext uri="{9D8B030D-6E8A-4147-A177-3AD203B41FA5}">
                      <a16:colId xmlns:a16="http://schemas.microsoft.com/office/drawing/2014/main" xmlns="" val="90371398"/>
                    </a:ext>
                  </a:extLst>
                </a:gridCol>
                <a:gridCol w="1704376">
                  <a:extLst>
                    <a:ext uri="{9D8B030D-6E8A-4147-A177-3AD203B41FA5}">
                      <a16:colId xmlns:a16="http://schemas.microsoft.com/office/drawing/2014/main" xmlns="" val="1892531677"/>
                    </a:ext>
                  </a:extLst>
                </a:gridCol>
                <a:gridCol w="1704376">
                  <a:extLst>
                    <a:ext uri="{9D8B030D-6E8A-4147-A177-3AD203B41FA5}">
                      <a16:colId xmlns:a16="http://schemas.microsoft.com/office/drawing/2014/main" xmlns="" val="3136445292"/>
                    </a:ext>
                  </a:extLst>
                </a:gridCol>
              </a:tblGrid>
              <a:tr h="432048">
                <a:tc>
                  <a:txBody>
                    <a:bodyPr/>
                    <a:lstStyle/>
                    <a:p>
                      <a:pPr algn="ctr" fontAlgn="b"/>
                      <a:r>
                        <a:rPr lang="zh-CN" altLang="en-US" sz="2000" b="0" i="0" u="none" strike="noStrike" dirty="0">
                          <a:solidFill>
                            <a:schemeClr val="bg1"/>
                          </a:solidFill>
                          <a:effectLst/>
                          <a:latin typeface="+mj-ea"/>
                          <a:ea typeface="+mj-ea"/>
                        </a:rPr>
                        <a:t>项  目</a:t>
                      </a:r>
                    </a:p>
                  </a:txBody>
                  <a:tcPr marL="0" marR="0" marT="0" marB="0" anchor="ctr">
                    <a:lnL>
                      <a:noFill/>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Jan.</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Feb.</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Mar.</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Apr.</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May.</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extLst>
                  <a:ext uri="{0D108BD9-81ED-4DB2-BD59-A6C34878D82A}">
                    <a16:rowId xmlns:a16="http://schemas.microsoft.com/office/drawing/2014/main" xmlns="" val="3385241166"/>
                  </a:ext>
                </a:extLst>
              </a:tr>
              <a:tr h="432048">
                <a:tc>
                  <a:txBody>
                    <a:bodyPr/>
                    <a:lstStyle/>
                    <a:p>
                      <a:pPr algn="ctr" fontAlgn="ct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A</a:t>
                      </a: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a16="http://schemas.microsoft.com/office/drawing/2014/main" xmlns="" val="2120929628"/>
                  </a:ext>
                </a:extLst>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B</a:t>
                      </a: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b"/>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4138661106"/>
                  </a:ext>
                </a:extLst>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C</a:t>
                      </a: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a16="http://schemas.microsoft.com/office/drawing/2014/main" xmlns="" val="2838740816"/>
                  </a:ext>
                </a:extLst>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D</a:t>
                      </a: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t"/>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t"/>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4154566893"/>
                  </a:ext>
                </a:extLst>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E</a:t>
                      </a: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ctr"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xmlns="" val="1915691065"/>
                  </a:ext>
                </a:extLst>
              </a:tr>
            </a:tbl>
          </a:graphicData>
        </a:graphic>
      </p:graphicFrame>
      <p:sp>
        <p:nvSpPr>
          <p:cNvPr id="45" name="文本框 44">
            <a:extLst>
              <a:ext uri="{FF2B5EF4-FFF2-40B4-BE49-F238E27FC236}">
                <a16:creationId xmlns:a16="http://schemas.microsoft.com/office/drawing/2014/main" xmlns="" id="{29F4CC5F-8E41-4122-9F23-9F29BE1A03DB}"/>
              </a:ext>
            </a:extLst>
          </p:cNvPr>
          <p:cNvSpPr txBox="1"/>
          <p:nvPr/>
        </p:nvSpPr>
        <p:spPr>
          <a:xfrm>
            <a:off x="1509712" y="4513417"/>
            <a:ext cx="266694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p>
        </p:txBody>
      </p:sp>
      <p:grpSp>
        <p:nvGrpSpPr>
          <p:cNvPr id="9" name="组合 8">
            <a:extLst>
              <a:ext uri="{FF2B5EF4-FFF2-40B4-BE49-F238E27FC236}">
                <a16:creationId xmlns:a16="http://schemas.microsoft.com/office/drawing/2014/main" xmlns="" id="{DBCB057F-E715-4BE5-A366-ACFECDDDEAB2}"/>
              </a:ext>
            </a:extLst>
          </p:cNvPr>
          <p:cNvGrpSpPr/>
          <p:nvPr/>
        </p:nvGrpSpPr>
        <p:grpSpPr>
          <a:xfrm>
            <a:off x="1142634" y="4549389"/>
            <a:ext cx="294451" cy="277318"/>
            <a:chOff x="6717409" y="1961281"/>
            <a:chExt cx="294451" cy="277318"/>
          </a:xfrm>
          <a:solidFill>
            <a:schemeClr val="accent3">
              <a:lumMod val="75000"/>
            </a:schemeClr>
          </a:solidFill>
        </p:grpSpPr>
        <p:sp>
          <p:nvSpPr>
            <p:cNvPr id="53" name="任意多边形: 形状 52">
              <a:extLst>
                <a:ext uri="{FF2B5EF4-FFF2-40B4-BE49-F238E27FC236}">
                  <a16:creationId xmlns:a16="http://schemas.microsoft.com/office/drawing/2014/main" xmlns="" id="{DEF0C3F5-1241-44C4-9143-663A1B6012CD}"/>
                </a:ext>
              </a:extLst>
            </p:cNvPr>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54" name="任意多边形: 形状 53">
              <a:extLst>
                <a:ext uri="{FF2B5EF4-FFF2-40B4-BE49-F238E27FC236}">
                  <a16:creationId xmlns:a16="http://schemas.microsoft.com/office/drawing/2014/main" xmlns="" id="{E6CE7D37-B81D-4106-95B2-1307BD63DF47}"/>
                </a:ext>
              </a:extLst>
            </p:cNvPr>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55" name="任意多边形: 形状 54">
              <a:extLst>
                <a:ext uri="{FF2B5EF4-FFF2-40B4-BE49-F238E27FC236}">
                  <a16:creationId xmlns:a16="http://schemas.microsoft.com/office/drawing/2014/main" xmlns="" id="{6C98100B-5510-4E47-B02C-858AC99B8DA4}"/>
                </a:ext>
              </a:extLst>
            </p:cNvPr>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
        <p:nvSpPr>
          <p:cNvPr id="56" name="文本框 55">
            <a:extLst>
              <a:ext uri="{FF2B5EF4-FFF2-40B4-BE49-F238E27FC236}">
                <a16:creationId xmlns:a16="http://schemas.microsoft.com/office/drawing/2014/main" xmlns="" id="{2B6FD713-A191-4D80-A3B7-97CD062A7258}"/>
              </a:ext>
            </a:extLst>
          </p:cNvPr>
          <p:cNvSpPr txBox="1"/>
          <p:nvPr/>
        </p:nvSpPr>
        <p:spPr>
          <a:xfrm>
            <a:off x="1142634" y="4922632"/>
            <a:ext cx="9939896" cy="1098058"/>
          </a:xfrm>
          <a:prstGeom prst="rect">
            <a:avLst/>
          </a:prstGeom>
          <a:noFill/>
        </p:spPr>
        <p:txBody>
          <a:bodyPr wrap="square" lIns="0" rIns="0">
            <a:spAutoFit/>
          </a:bodyPr>
          <a:lstStyle/>
          <a:p>
            <a:pPr algn="just">
              <a:lnSpc>
                <a:spcPct val="140000"/>
              </a:lnSpc>
            </a:pPr>
            <a:r>
              <a:rPr lang="zh-CN" altLang="en-US" sz="1600" dirty="0">
                <a:solidFill>
                  <a:schemeClr val="tx1">
                    <a:lumMod val="75000"/>
                    <a:lumOff val="25000"/>
                  </a:schemeClr>
                </a:solidFill>
              </a:rPr>
              <a:t>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 </a:t>
            </a:r>
            <a:endParaRPr lang="en-US" altLang="zh-CN" sz="1600" dirty="0">
              <a:solidFill>
                <a:schemeClr val="tx1">
                  <a:lumMod val="75000"/>
                  <a:lumOff val="25000"/>
                </a:schemeClr>
              </a:solidFill>
            </a:endParaRPr>
          </a:p>
        </p:txBody>
      </p:sp>
    </p:spTree>
    <p:extLst>
      <p:ext uri="{BB962C8B-B14F-4D97-AF65-F5344CB8AC3E}">
        <p14:creationId xmlns:p14="http://schemas.microsoft.com/office/powerpoint/2010/main" val="11241840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DD3C9C8A-7C02-4565-BC28-7F848A2A384D}"/>
              </a:ext>
            </a:extLst>
          </p:cNvPr>
          <p:cNvGrpSpPr/>
          <p:nvPr/>
        </p:nvGrpSpPr>
        <p:grpSpPr>
          <a:xfrm>
            <a:off x="0" y="4398876"/>
            <a:ext cx="12192000" cy="1576095"/>
            <a:chOff x="0" y="2060848"/>
            <a:chExt cx="12192000" cy="3042475"/>
          </a:xfrm>
        </p:grpSpPr>
        <p:sp>
          <p:nvSpPr>
            <p:cNvPr id="84" name="玻璃底">
              <a:extLst>
                <a:ext uri="{FF2B5EF4-FFF2-40B4-BE49-F238E27FC236}">
                  <a16:creationId xmlns:a16="http://schemas.microsoft.com/office/drawing/2014/main" xmlns="" id="{3B0A700A-EDA6-4934-A8F4-54728F103933}"/>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玻璃线1">
              <a:extLst>
                <a:ext uri="{FF2B5EF4-FFF2-40B4-BE49-F238E27FC236}">
                  <a16:creationId xmlns:a16="http://schemas.microsoft.com/office/drawing/2014/main" xmlns="" id="{B643E5CF-D2B4-47A4-95F2-DE82329FD99B}"/>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玻璃线2">
              <a:extLst>
                <a:ext uri="{FF2B5EF4-FFF2-40B4-BE49-F238E27FC236}">
                  <a16:creationId xmlns:a16="http://schemas.microsoft.com/office/drawing/2014/main" xmlns="" id="{331AA5E4-3C6E-4ADD-9B97-F4D32B998601}"/>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环型图页面</a:t>
            </a:r>
          </a:p>
        </p:txBody>
      </p:sp>
      <p:sp>
        <p:nvSpPr>
          <p:cNvPr id="29" name="矩形 28">
            <a:extLst>
              <a:ext uri="{FF2B5EF4-FFF2-40B4-BE49-F238E27FC236}">
                <a16:creationId xmlns:a16="http://schemas.microsoft.com/office/drawing/2014/main" xmlns="" id="{41ED4BDE-D6AF-40D5-8F23-106C5D61090B}"/>
              </a:ext>
            </a:extLst>
          </p:cNvPr>
          <p:cNvSpPr/>
          <p:nvPr/>
        </p:nvSpPr>
        <p:spPr>
          <a:xfrm>
            <a:off x="994480" y="4510617"/>
            <a:ext cx="2457918" cy="1352615"/>
          </a:xfrm>
          <a:prstGeom prst="rect">
            <a:avLst/>
          </a:prstGeom>
        </p:spPr>
        <p:txBody>
          <a:bodyPr wrap="square" lIns="0" tIns="46800" rIns="0" bIns="46800">
            <a:spAutoFit/>
          </a:bodyPr>
          <a:lstStyle/>
          <a:p>
            <a:pPr algn="just" defTabSz="685783">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p>
        </p:txBody>
      </p:sp>
      <p:sp>
        <p:nvSpPr>
          <p:cNvPr id="52" name="矩形 51">
            <a:extLst>
              <a:ext uri="{FF2B5EF4-FFF2-40B4-BE49-F238E27FC236}">
                <a16:creationId xmlns:a16="http://schemas.microsoft.com/office/drawing/2014/main" xmlns="" id="{70D66940-0FEE-44A2-B421-E8C021CA9DA7}"/>
              </a:ext>
            </a:extLst>
          </p:cNvPr>
          <p:cNvSpPr/>
          <p:nvPr/>
        </p:nvSpPr>
        <p:spPr>
          <a:xfrm>
            <a:off x="1233631" y="3861048"/>
            <a:ext cx="1979616" cy="441594"/>
          </a:xfrm>
          <a:prstGeom prst="rect">
            <a:avLst/>
          </a:prstGeom>
        </p:spPr>
        <p:txBody>
          <a:bodyPr wrap="square" lIns="68579" tIns="34289" rIns="68579" bIns="34289">
            <a:spAutoFit/>
          </a:bodyPr>
          <a:lstStyle/>
          <a:p>
            <a:pPr algn="ctr" defTabSz="685783">
              <a:lnSpc>
                <a:spcPct val="130000"/>
              </a:lnSpc>
            </a:pPr>
            <a:r>
              <a:rPr lang="zh-CN" altLang="en-US" sz="2000" dirty="0">
                <a:solidFill>
                  <a:schemeClr val="tx1">
                    <a:lumMod val="75000"/>
                    <a:lumOff val="25000"/>
                  </a:schemeClr>
                </a:solidFill>
                <a:latin typeface="+mj-ea"/>
                <a:ea typeface="+mj-ea"/>
              </a:rPr>
              <a:t>项目名称</a:t>
            </a:r>
          </a:p>
        </p:txBody>
      </p:sp>
      <p:sp>
        <p:nvSpPr>
          <p:cNvPr id="54" name="矩形 53">
            <a:extLst>
              <a:ext uri="{FF2B5EF4-FFF2-40B4-BE49-F238E27FC236}">
                <a16:creationId xmlns:a16="http://schemas.microsoft.com/office/drawing/2014/main" xmlns="" id="{B3D017A1-1FD9-4A32-B682-47E73F5E03AB}"/>
              </a:ext>
            </a:extLst>
          </p:cNvPr>
          <p:cNvSpPr/>
          <p:nvPr/>
        </p:nvSpPr>
        <p:spPr>
          <a:xfrm>
            <a:off x="4867041" y="4510617"/>
            <a:ext cx="2457918" cy="1352615"/>
          </a:xfrm>
          <a:prstGeom prst="rect">
            <a:avLst/>
          </a:prstGeom>
        </p:spPr>
        <p:txBody>
          <a:bodyPr wrap="square" lIns="0" tIns="46800" rIns="0" bIns="46800">
            <a:spAutoFit/>
          </a:bodyPr>
          <a:lstStyle/>
          <a:p>
            <a:pPr algn="just" defTabSz="685783">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p>
        </p:txBody>
      </p:sp>
      <p:sp>
        <p:nvSpPr>
          <p:cNvPr id="56" name="矩形 55">
            <a:extLst>
              <a:ext uri="{FF2B5EF4-FFF2-40B4-BE49-F238E27FC236}">
                <a16:creationId xmlns:a16="http://schemas.microsoft.com/office/drawing/2014/main" xmlns="" id="{5CBEE86D-AA65-4859-9CC9-F272D639A45A}"/>
              </a:ext>
            </a:extLst>
          </p:cNvPr>
          <p:cNvSpPr/>
          <p:nvPr/>
        </p:nvSpPr>
        <p:spPr>
          <a:xfrm>
            <a:off x="5106192" y="3861048"/>
            <a:ext cx="1979616" cy="441594"/>
          </a:xfrm>
          <a:prstGeom prst="rect">
            <a:avLst/>
          </a:prstGeom>
        </p:spPr>
        <p:txBody>
          <a:bodyPr wrap="square" lIns="68579" tIns="34289" rIns="68579" bIns="34289">
            <a:spAutoFit/>
          </a:bodyPr>
          <a:lstStyle/>
          <a:p>
            <a:pPr algn="ctr" defTabSz="685783">
              <a:lnSpc>
                <a:spcPct val="130000"/>
              </a:lnSpc>
            </a:pPr>
            <a:r>
              <a:rPr lang="zh-CN" altLang="en-US" sz="2000" dirty="0">
                <a:solidFill>
                  <a:schemeClr val="tx1">
                    <a:lumMod val="75000"/>
                    <a:lumOff val="25000"/>
                  </a:schemeClr>
                </a:solidFill>
                <a:latin typeface="+mj-ea"/>
                <a:ea typeface="+mj-ea"/>
              </a:rPr>
              <a:t>项目名称</a:t>
            </a:r>
          </a:p>
        </p:txBody>
      </p:sp>
      <p:sp>
        <p:nvSpPr>
          <p:cNvPr id="57" name="矩形 56">
            <a:extLst>
              <a:ext uri="{FF2B5EF4-FFF2-40B4-BE49-F238E27FC236}">
                <a16:creationId xmlns:a16="http://schemas.microsoft.com/office/drawing/2014/main" xmlns="" id="{4AC4932B-62B4-45D9-9009-1A2FD07F8451}"/>
              </a:ext>
            </a:extLst>
          </p:cNvPr>
          <p:cNvSpPr/>
          <p:nvPr/>
        </p:nvSpPr>
        <p:spPr>
          <a:xfrm>
            <a:off x="8773776" y="4510617"/>
            <a:ext cx="2457918" cy="1352615"/>
          </a:xfrm>
          <a:prstGeom prst="rect">
            <a:avLst/>
          </a:prstGeom>
        </p:spPr>
        <p:txBody>
          <a:bodyPr wrap="square" lIns="0" tIns="46800" rIns="0" bIns="46800">
            <a:spAutoFit/>
          </a:bodyPr>
          <a:lstStyle/>
          <a:p>
            <a:pPr algn="just" defTabSz="685783">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p>
        </p:txBody>
      </p:sp>
      <p:sp>
        <p:nvSpPr>
          <p:cNvPr id="59" name="矩形 58">
            <a:extLst>
              <a:ext uri="{FF2B5EF4-FFF2-40B4-BE49-F238E27FC236}">
                <a16:creationId xmlns:a16="http://schemas.microsoft.com/office/drawing/2014/main" xmlns="" id="{977BBD57-3B3B-4FF3-AFFD-10F883E6EE25}"/>
              </a:ext>
            </a:extLst>
          </p:cNvPr>
          <p:cNvSpPr/>
          <p:nvPr/>
        </p:nvSpPr>
        <p:spPr>
          <a:xfrm>
            <a:off x="9012927" y="3861048"/>
            <a:ext cx="1979616" cy="441594"/>
          </a:xfrm>
          <a:prstGeom prst="rect">
            <a:avLst/>
          </a:prstGeom>
        </p:spPr>
        <p:txBody>
          <a:bodyPr wrap="square" lIns="68579" tIns="34289" rIns="68579" bIns="34289">
            <a:spAutoFit/>
          </a:bodyPr>
          <a:lstStyle/>
          <a:p>
            <a:pPr algn="ctr" defTabSz="685783">
              <a:lnSpc>
                <a:spcPct val="130000"/>
              </a:lnSpc>
            </a:pPr>
            <a:r>
              <a:rPr lang="zh-CN" altLang="en-US" sz="2000" dirty="0">
                <a:solidFill>
                  <a:schemeClr val="tx1">
                    <a:lumMod val="75000"/>
                    <a:lumOff val="25000"/>
                  </a:schemeClr>
                </a:solidFill>
                <a:latin typeface="+mj-ea"/>
                <a:ea typeface="+mj-ea"/>
              </a:rPr>
              <a:t>项目名称</a:t>
            </a:r>
          </a:p>
        </p:txBody>
      </p:sp>
      <p:graphicFrame>
        <p:nvGraphicFramePr>
          <p:cNvPr id="40" name="图表 39">
            <a:extLst>
              <a:ext uri="{FF2B5EF4-FFF2-40B4-BE49-F238E27FC236}">
                <a16:creationId xmlns:a16="http://schemas.microsoft.com/office/drawing/2014/main" xmlns="" id="{6B4A91DD-8989-8C4E-A900-4F66181022B8}"/>
              </a:ext>
            </a:extLst>
          </p:cNvPr>
          <p:cNvGraphicFramePr>
            <a:graphicFrameLocks/>
          </p:cNvGraphicFramePr>
          <p:nvPr>
            <p:extLst>
              <p:ext uri="{D42A27DB-BD31-4B8C-83A1-F6EECF244321}">
                <p14:modId xmlns:p14="http://schemas.microsoft.com/office/powerpoint/2010/main" val="2528377978"/>
              </p:ext>
            </p:extLst>
          </p:nvPr>
        </p:nvGraphicFramePr>
        <p:xfrm>
          <a:off x="915196" y="1327675"/>
          <a:ext cx="2616487" cy="25600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5" name="图表 44">
            <a:extLst>
              <a:ext uri="{FF2B5EF4-FFF2-40B4-BE49-F238E27FC236}">
                <a16:creationId xmlns:a16="http://schemas.microsoft.com/office/drawing/2014/main" xmlns="" id="{727C3B77-56B6-4872-9223-9AC3AA87AF97}"/>
              </a:ext>
            </a:extLst>
          </p:cNvPr>
          <p:cNvGraphicFramePr>
            <a:graphicFrameLocks/>
          </p:cNvGraphicFramePr>
          <p:nvPr>
            <p:extLst>
              <p:ext uri="{D42A27DB-BD31-4B8C-83A1-F6EECF244321}">
                <p14:modId xmlns:p14="http://schemas.microsoft.com/office/powerpoint/2010/main" val="3203296914"/>
              </p:ext>
            </p:extLst>
          </p:nvPr>
        </p:nvGraphicFramePr>
        <p:xfrm>
          <a:off x="4787757" y="1327675"/>
          <a:ext cx="2616487" cy="25600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1" name="图表 50">
            <a:extLst>
              <a:ext uri="{FF2B5EF4-FFF2-40B4-BE49-F238E27FC236}">
                <a16:creationId xmlns:a16="http://schemas.microsoft.com/office/drawing/2014/main" xmlns="" id="{7BB7B070-3870-4C9C-9B4A-E7EC1E7D3E6A}"/>
              </a:ext>
            </a:extLst>
          </p:cNvPr>
          <p:cNvGraphicFramePr>
            <a:graphicFrameLocks/>
          </p:cNvGraphicFramePr>
          <p:nvPr>
            <p:extLst>
              <p:ext uri="{D42A27DB-BD31-4B8C-83A1-F6EECF244321}">
                <p14:modId xmlns:p14="http://schemas.microsoft.com/office/powerpoint/2010/main" val="3797232219"/>
              </p:ext>
            </p:extLst>
          </p:nvPr>
        </p:nvGraphicFramePr>
        <p:xfrm>
          <a:off x="8694492" y="1327675"/>
          <a:ext cx="2616487" cy="2560035"/>
        </p:xfrm>
        <a:graphic>
          <a:graphicData uri="http://schemas.openxmlformats.org/drawingml/2006/chart">
            <c:chart xmlns:c="http://schemas.openxmlformats.org/drawingml/2006/chart" xmlns:r="http://schemas.openxmlformats.org/officeDocument/2006/relationships" r:id="rId6"/>
          </a:graphicData>
        </a:graphic>
      </p:graphicFrame>
      <p:grpSp>
        <p:nvGrpSpPr>
          <p:cNvPr id="4" name="组合 3">
            <a:extLst>
              <a:ext uri="{FF2B5EF4-FFF2-40B4-BE49-F238E27FC236}">
                <a16:creationId xmlns:a16="http://schemas.microsoft.com/office/drawing/2014/main" xmlns="" id="{F3FFB3A3-9053-4460-AD19-40838516C5D6}"/>
              </a:ext>
            </a:extLst>
          </p:cNvPr>
          <p:cNvGrpSpPr/>
          <p:nvPr/>
        </p:nvGrpSpPr>
        <p:grpSpPr>
          <a:xfrm>
            <a:off x="-13305" y="-474389"/>
            <a:ext cx="5377169" cy="397212"/>
            <a:chOff x="-13305" y="-474389"/>
            <a:chExt cx="5377169" cy="397212"/>
          </a:xfrm>
        </p:grpSpPr>
        <p:sp>
          <p:nvSpPr>
            <p:cNvPr id="53" name="文本框 52">
              <a:extLst>
                <a:ext uri="{FF2B5EF4-FFF2-40B4-BE49-F238E27FC236}">
                  <a16:creationId xmlns:a16="http://schemas.microsoft.com/office/drawing/2014/main" xmlns="" id="{3F443B63-1C21-4A09-859F-AE87298CA9B4}"/>
                </a:ext>
              </a:extLst>
            </p:cNvPr>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60" name="组合 59">
              <a:extLst>
                <a:ext uri="{FF2B5EF4-FFF2-40B4-BE49-F238E27FC236}">
                  <a16:creationId xmlns:a16="http://schemas.microsoft.com/office/drawing/2014/main" xmlns="" id="{894A0E4F-FDF3-44AF-A9C2-07747ED085E2}"/>
                </a:ext>
              </a:extLst>
            </p:cNvPr>
            <p:cNvGrpSpPr>
              <a:grpSpLocks/>
            </p:cNvGrpSpPr>
            <p:nvPr/>
          </p:nvGrpSpPr>
          <p:grpSpPr>
            <a:xfrm>
              <a:off x="5231904" y="-466965"/>
              <a:ext cx="131960" cy="354484"/>
              <a:chOff x="4227513" y="439738"/>
              <a:chExt cx="298450" cy="847725"/>
            </a:xfrm>
          </p:grpSpPr>
          <p:sp>
            <p:nvSpPr>
              <p:cNvPr id="65" name="Freeform 165">
                <a:extLst>
                  <a:ext uri="{FF2B5EF4-FFF2-40B4-BE49-F238E27FC236}">
                    <a16:creationId xmlns:a16="http://schemas.microsoft.com/office/drawing/2014/main" xmlns="" id="{5767B7F7-D2D5-4D62-AC01-1551443FF6BF}"/>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66">
                <a:extLst>
                  <a:ext uri="{FF2B5EF4-FFF2-40B4-BE49-F238E27FC236}">
                    <a16:creationId xmlns:a16="http://schemas.microsoft.com/office/drawing/2014/main" xmlns="" id="{148FB4DF-3286-4B12-A8F2-7A7F5BABF16C}"/>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67">
                <a:extLst>
                  <a:ext uri="{FF2B5EF4-FFF2-40B4-BE49-F238E27FC236}">
                    <a16:creationId xmlns:a16="http://schemas.microsoft.com/office/drawing/2014/main" xmlns="" id="{991AE31A-6571-41C8-8587-5DE245266245}"/>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68">
                <a:extLst>
                  <a:ext uri="{FF2B5EF4-FFF2-40B4-BE49-F238E27FC236}">
                    <a16:creationId xmlns:a16="http://schemas.microsoft.com/office/drawing/2014/main" xmlns="" id="{79EC8734-8053-4EDC-957F-EB9E3543C1F1}"/>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69">
                <a:extLst>
                  <a:ext uri="{FF2B5EF4-FFF2-40B4-BE49-F238E27FC236}">
                    <a16:creationId xmlns:a16="http://schemas.microsoft.com/office/drawing/2014/main" xmlns="" id="{4A975913-9F15-4F0D-AF6D-180D40441092}"/>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0">
                <a:extLst>
                  <a:ext uri="{FF2B5EF4-FFF2-40B4-BE49-F238E27FC236}">
                    <a16:creationId xmlns:a16="http://schemas.microsoft.com/office/drawing/2014/main" xmlns="" id="{C6A4C1B4-76C4-4832-8E90-89738FD9B9E3}"/>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1">
                <a:extLst>
                  <a:ext uri="{FF2B5EF4-FFF2-40B4-BE49-F238E27FC236}">
                    <a16:creationId xmlns:a16="http://schemas.microsoft.com/office/drawing/2014/main" xmlns="" id="{05E75FAA-7FB6-409D-9C43-4D6B914DEBDA}"/>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2">
                <a:extLst>
                  <a:ext uri="{FF2B5EF4-FFF2-40B4-BE49-F238E27FC236}">
                    <a16:creationId xmlns:a16="http://schemas.microsoft.com/office/drawing/2014/main" xmlns="" id="{82E46A8A-8281-4E20-B559-813CE8C78C5E}"/>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73">
                <a:extLst>
                  <a:ext uri="{FF2B5EF4-FFF2-40B4-BE49-F238E27FC236}">
                    <a16:creationId xmlns:a16="http://schemas.microsoft.com/office/drawing/2014/main" xmlns="" id="{63AA5B4C-768E-41BF-B3A9-EB233B735786}"/>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4">
                <a:extLst>
                  <a:ext uri="{FF2B5EF4-FFF2-40B4-BE49-F238E27FC236}">
                    <a16:creationId xmlns:a16="http://schemas.microsoft.com/office/drawing/2014/main" xmlns="" id="{9DC9ADB0-C2C7-4AAD-88C3-8F82E6D173AD}"/>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5">
                <a:extLst>
                  <a:ext uri="{FF2B5EF4-FFF2-40B4-BE49-F238E27FC236}">
                    <a16:creationId xmlns:a16="http://schemas.microsoft.com/office/drawing/2014/main" xmlns="" id="{B17CB61B-44F2-417F-9B0A-59710C03D48A}"/>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76">
                <a:extLst>
                  <a:ext uri="{FF2B5EF4-FFF2-40B4-BE49-F238E27FC236}">
                    <a16:creationId xmlns:a16="http://schemas.microsoft.com/office/drawing/2014/main" xmlns="" id="{33DAD499-868B-4622-A099-C3EB93626B81}"/>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7">
                <a:extLst>
                  <a:ext uri="{FF2B5EF4-FFF2-40B4-BE49-F238E27FC236}">
                    <a16:creationId xmlns:a16="http://schemas.microsoft.com/office/drawing/2014/main" xmlns="" id="{32A08D6B-F2E5-4DD7-9785-5FFB3943C4A6}"/>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78">
                <a:extLst>
                  <a:ext uri="{FF2B5EF4-FFF2-40B4-BE49-F238E27FC236}">
                    <a16:creationId xmlns:a16="http://schemas.microsoft.com/office/drawing/2014/main" xmlns="" id="{79DC0BBD-3C5C-4DF0-BDFF-60BA79809DAC}"/>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9">
                <a:extLst>
                  <a:ext uri="{FF2B5EF4-FFF2-40B4-BE49-F238E27FC236}">
                    <a16:creationId xmlns:a16="http://schemas.microsoft.com/office/drawing/2014/main" xmlns="" id="{F9BDE48E-91EA-4B1D-9C8D-4B254573F8BD}"/>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0">
                <a:extLst>
                  <a:ext uri="{FF2B5EF4-FFF2-40B4-BE49-F238E27FC236}">
                    <a16:creationId xmlns:a16="http://schemas.microsoft.com/office/drawing/2014/main" xmlns="" id="{DC733EC0-D8F8-4FB1-A2EC-14AF9347BF74}"/>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1">
                <a:extLst>
                  <a:ext uri="{FF2B5EF4-FFF2-40B4-BE49-F238E27FC236}">
                    <a16:creationId xmlns:a16="http://schemas.microsoft.com/office/drawing/2014/main" xmlns="" id="{8F9D5B06-7322-41E3-A54A-AC6927027BDF}"/>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82">
                <a:extLst>
                  <a:ext uri="{FF2B5EF4-FFF2-40B4-BE49-F238E27FC236}">
                    <a16:creationId xmlns:a16="http://schemas.microsoft.com/office/drawing/2014/main" xmlns="" id="{6C0E31DF-DAE1-4709-8EEF-48B3B6FC423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组合 60">
              <a:extLst>
                <a:ext uri="{FF2B5EF4-FFF2-40B4-BE49-F238E27FC236}">
                  <a16:creationId xmlns:a16="http://schemas.microsoft.com/office/drawing/2014/main" xmlns="" id="{A646D4ED-94B7-4917-A054-A3F435CC77F6}"/>
                </a:ext>
              </a:extLst>
            </p:cNvPr>
            <p:cNvGrpSpPr/>
            <p:nvPr/>
          </p:nvGrpSpPr>
          <p:grpSpPr>
            <a:xfrm>
              <a:off x="-13305" y="-453071"/>
              <a:ext cx="449842" cy="375894"/>
              <a:chOff x="-26005" y="-550760"/>
              <a:chExt cx="449842" cy="375894"/>
            </a:xfrm>
          </p:grpSpPr>
          <p:sp>
            <p:nvSpPr>
              <p:cNvPr id="63" name="Freeform 190">
                <a:extLst>
                  <a:ext uri="{FF2B5EF4-FFF2-40B4-BE49-F238E27FC236}">
                    <a16:creationId xmlns:a16="http://schemas.microsoft.com/office/drawing/2014/main" xmlns="" id="{4EFD4C0D-50FF-4069-8866-8D7EF7D9ED80}"/>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文本框 63">
                <a:extLst>
                  <a:ext uri="{FF2B5EF4-FFF2-40B4-BE49-F238E27FC236}">
                    <a16:creationId xmlns:a16="http://schemas.microsoft.com/office/drawing/2014/main" xmlns="" id="{08DDDDE8-8671-4F84-8CBF-2DE012CD8013}"/>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2" name="直接连接符 61">
              <a:extLst>
                <a:ext uri="{FF2B5EF4-FFF2-40B4-BE49-F238E27FC236}">
                  <a16:creationId xmlns:a16="http://schemas.microsoft.com/office/drawing/2014/main" xmlns="" id="{6C4E0314-2933-42F0-B12E-A704E0AC934C}"/>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59102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774F4AE-67CB-4DEB-9022-B68475858CB0}"/>
              </a:ext>
            </a:extLst>
          </p:cNvPr>
          <p:cNvGrpSpPr/>
          <p:nvPr/>
        </p:nvGrpSpPr>
        <p:grpSpPr>
          <a:xfrm>
            <a:off x="0" y="3070328"/>
            <a:ext cx="12192000" cy="2612172"/>
            <a:chOff x="0" y="2060848"/>
            <a:chExt cx="12192000" cy="3042475"/>
          </a:xfrm>
        </p:grpSpPr>
        <p:sp>
          <p:nvSpPr>
            <p:cNvPr id="20" name="玻璃底">
              <a:extLst>
                <a:ext uri="{FF2B5EF4-FFF2-40B4-BE49-F238E27FC236}">
                  <a16:creationId xmlns:a16="http://schemas.microsoft.com/office/drawing/2014/main" xmlns="" id="{8D215CCF-4053-43EF-A255-4A47C545E7E6}"/>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玻璃线1">
              <a:extLst>
                <a:ext uri="{FF2B5EF4-FFF2-40B4-BE49-F238E27FC236}">
                  <a16:creationId xmlns:a16="http://schemas.microsoft.com/office/drawing/2014/main" xmlns="" id="{F222CD87-2BC5-4792-AD0B-4E4F08FE8DA1}"/>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a:extLst>
                <a:ext uri="{FF2B5EF4-FFF2-40B4-BE49-F238E27FC236}">
                  <a16:creationId xmlns:a16="http://schemas.microsoft.com/office/drawing/2014/main" xmlns="" id="{85100109-29F4-48F1-B23B-3245D135CBA3}"/>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12D7F98-6647-46C5-A7C5-CCD44BE3223C}"/>
              </a:ext>
            </a:extLst>
          </p:cNvPr>
          <p:cNvSpPr>
            <a:spLocks noGrp="1"/>
          </p:cNvSpPr>
          <p:nvPr>
            <p:ph type="title"/>
          </p:nvPr>
        </p:nvSpPr>
        <p:spPr>
          <a:xfrm>
            <a:off x="1106563" y="289541"/>
            <a:ext cx="7920879" cy="463846"/>
          </a:xfrm>
        </p:spPr>
        <p:txBody>
          <a:bodyPr/>
          <a:lstStyle/>
          <a:p>
            <a:r>
              <a:rPr lang="zh-CN" altLang="en-US" dirty="0"/>
              <a:t>两项互补关系</a:t>
            </a:r>
          </a:p>
        </p:txBody>
      </p:sp>
      <p:grpSp>
        <p:nvGrpSpPr>
          <p:cNvPr id="4" name="组合 3">
            <a:extLst>
              <a:ext uri="{FF2B5EF4-FFF2-40B4-BE49-F238E27FC236}">
                <a16:creationId xmlns:a16="http://schemas.microsoft.com/office/drawing/2014/main" xmlns="" id="{4C8848F9-E4ED-4FF6-86CC-8E0D9805D8C5}"/>
              </a:ext>
            </a:extLst>
          </p:cNvPr>
          <p:cNvGrpSpPr/>
          <p:nvPr/>
        </p:nvGrpSpPr>
        <p:grpSpPr>
          <a:xfrm>
            <a:off x="2070320" y="1808628"/>
            <a:ext cx="2945560" cy="3924672"/>
            <a:chOff x="2070320" y="1808628"/>
            <a:chExt cx="2945560" cy="3924672"/>
          </a:xfrm>
        </p:grpSpPr>
        <p:sp>
          <p:nvSpPr>
            <p:cNvPr id="97" name="矩形: 圆角 96">
              <a:extLst>
                <a:ext uri="{FF2B5EF4-FFF2-40B4-BE49-F238E27FC236}">
                  <a16:creationId xmlns:a16="http://schemas.microsoft.com/office/drawing/2014/main" xmlns="" id="{D06D62C5-D982-4AE5-A942-8AD4A4111383}"/>
                </a:ext>
              </a:extLst>
            </p:cNvPr>
            <p:cNvSpPr/>
            <p:nvPr/>
          </p:nvSpPr>
          <p:spPr>
            <a:xfrm>
              <a:off x="2274998" y="2302147"/>
              <a:ext cx="2536202" cy="43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p>
          </p:txBody>
        </p:sp>
        <p:sp>
          <p:nvSpPr>
            <p:cNvPr id="99" name="直角三角形 98">
              <a:extLst>
                <a:ext uri="{FF2B5EF4-FFF2-40B4-BE49-F238E27FC236}">
                  <a16:creationId xmlns:a16="http://schemas.microsoft.com/office/drawing/2014/main" xmlns="" id="{BE9FE905-E3FC-413D-823E-08D0CA05B881}"/>
                </a:ext>
              </a:extLst>
            </p:cNvPr>
            <p:cNvSpPr/>
            <p:nvPr/>
          </p:nvSpPr>
          <p:spPr>
            <a:xfrm rot="13485323" flipV="1">
              <a:off x="3465525" y="2714420"/>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01" name="iconfont-10187-1799674">
              <a:extLst>
                <a:ext uri="{FF2B5EF4-FFF2-40B4-BE49-F238E27FC236}">
                  <a16:creationId xmlns:a16="http://schemas.microsoft.com/office/drawing/2014/main" xmlns="" id="{569F8A1D-E5DF-483D-BB04-022BB9DAA370}"/>
                </a:ext>
              </a:extLst>
            </p:cNvPr>
            <p:cNvSpPr>
              <a:spLocks noChangeAspect="1"/>
            </p:cNvSpPr>
            <p:nvPr/>
          </p:nvSpPr>
          <p:spPr bwMode="auto">
            <a:xfrm>
              <a:off x="3291071" y="1808628"/>
              <a:ext cx="504058" cy="494580"/>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105" name="矩形 104">
              <a:extLst>
                <a:ext uri="{FF2B5EF4-FFF2-40B4-BE49-F238E27FC236}">
                  <a16:creationId xmlns:a16="http://schemas.microsoft.com/office/drawing/2014/main" xmlns="" id="{68788BCF-3325-43CE-8A23-0230D4462255}"/>
                </a:ext>
              </a:extLst>
            </p:cNvPr>
            <p:cNvSpPr>
              <a:spLocks noChangeArrowheads="1"/>
            </p:cNvSpPr>
            <p:nvPr/>
          </p:nvSpPr>
          <p:spPr bwMode="auto">
            <a:xfrm>
              <a:off x="2070320" y="3121128"/>
              <a:ext cx="2945560" cy="261217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46800" rIns="0" bIns="46800" anchor="t" anchorCtr="0">
              <a:noAutofit/>
            </a:bodyPr>
            <a:lstStyle/>
            <a:p>
              <a:pPr algn="just">
                <a:lnSpc>
                  <a:spcPct val="140000"/>
                </a:lnSpc>
                <a:spcBef>
                  <a:spcPct val="0"/>
                </a:spcBef>
                <a:defRPr/>
              </a:pPr>
              <a:r>
                <a:rPr lang="zh-CN" altLang="en-US" sz="1600" dirty="0">
                  <a:solidFill>
                    <a:schemeClr val="tx1">
                      <a:lumMod val="75000"/>
                      <a:lumOff val="25000"/>
                    </a:schemeClr>
                  </a:solidFill>
                  <a:latin typeface="+mn-ea"/>
                </a:rPr>
                <a:t>点击此处输入正文内容点击此处输入正文内容点击此处输入正文内容点击此处输入正文内容点击此处输入正文内容点击此处输入正文内容点击此处输入正文内容点击此处输入正文内容点击此处输入正文内容</a:t>
              </a:r>
              <a:endParaRPr lang="en-US" altLang="zh-CN" sz="1600" dirty="0">
                <a:solidFill>
                  <a:schemeClr val="tx1">
                    <a:lumMod val="75000"/>
                    <a:lumOff val="25000"/>
                  </a:schemeClr>
                </a:solidFill>
                <a:latin typeface="+mn-ea"/>
              </a:endParaRPr>
            </a:p>
          </p:txBody>
        </p:sp>
      </p:grpSp>
      <p:grpSp>
        <p:nvGrpSpPr>
          <p:cNvPr id="5" name="组合 4">
            <a:extLst>
              <a:ext uri="{FF2B5EF4-FFF2-40B4-BE49-F238E27FC236}">
                <a16:creationId xmlns:a16="http://schemas.microsoft.com/office/drawing/2014/main" xmlns="" id="{224503D5-CD32-48E8-90A2-F8ED717EF2A7}"/>
              </a:ext>
            </a:extLst>
          </p:cNvPr>
          <p:cNvGrpSpPr/>
          <p:nvPr/>
        </p:nvGrpSpPr>
        <p:grpSpPr>
          <a:xfrm>
            <a:off x="7279957" y="1796764"/>
            <a:ext cx="2945560" cy="3936536"/>
            <a:chOff x="7279957" y="1796764"/>
            <a:chExt cx="2945560" cy="3936536"/>
          </a:xfrm>
        </p:grpSpPr>
        <p:sp>
          <p:nvSpPr>
            <p:cNvPr id="103" name="iconfont-10187-1799670">
              <a:extLst>
                <a:ext uri="{FF2B5EF4-FFF2-40B4-BE49-F238E27FC236}">
                  <a16:creationId xmlns:a16="http://schemas.microsoft.com/office/drawing/2014/main" xmlns="" id="{84D3C1CA-306E-4531-A1F7-AA5D3A215DE3}"/>
                </a:ext>
              </a:extLst>
            </p:cNvPr>
            <p:cNvSpPr>
              <a:spLocks/>
            </p:cNvSpPr>
            <p:nvPr/>
          </p:nvSpPr>
          <p:spPr bwMode="auto">
            <a:xfrm>
              <a:off x="8500708" y="1796764"/>
              <a:ext cx="504058" cy="494492"/>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120" name="矩形: 圆角 119">
              <a:extLst>
                <a:ext uri="{FF2B5EF4-FFF2-40B4-BE49-F238E27FC236}">
                  <a16:creationId xmlns:a16="http://schemas.microsoft.com/office/drawing/2014/main" xmlns="" id="{03368DD0-BAB5-441F-8E96-D5E02DFF067D}"/>
                </a:ext>
              </a:extLst>
            </p:cNvPr>
            <p:cNvSpPr/>
            <p:nvPr/>
          </p:nvSpPr>
          <p:spPr>
            <a:xfrm>
              <a:off x="7489943" y="2302147"/>
              <a:ext cx="2536202" cy="43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p>
          </p:txBody>
        </p:sp>
        <p:sp>
          <p:nvSpPr>
            <p:cNvPr id="121" name="直角三角形 120">
              <a:extLst>
                <a:ext uri="{FF2B5EF4-FFF2-40B4-BE49-F238E27FC236}">
                  <a16:creationId xmlns:a16="http://schemas.microsoft.com/office/drawing/2014/main" xmlns="" id="{2F9C26CA-A5A3-4F36-96AA-89CBAFCEBEDC}"/>
                </a:ext>
              </a:extLst>
            </p:cNvPr>
            <p:cNvSpPr/>
            <p:nvPr/>
          </p:nvSpPr>
          <p:spPr>
            <a:xfrm rot="13485323" flipV="1">
              <a:off x="8680470" y="2714420"/>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9" name="矩形 18">
              <a:extLst>
                <a:ext uri="{FF2B5EF4-FFF2-40B4-BE49-F238E27FC236}">
                  <a16:creationId xmlns:a16="http://schemas.microsoft.com/office/drawing/2014/main" xmlns="" id="{D8A88FAF-8FBB-4C99-A409-08B894C05836}"/>
                </a:ext>
              </a:extLst>
            </p:cNvPr>
            <p:cNvSpPr>
              <a:spLocks noChangeArrowheads="1"/>
            </p:cNvSpPr>
            <p:nvPr/>
          </p:nvSpPr>
          <p:spPr bwMode="auto">
            <a:xfrm>
              <a:off x="7279957" y="3121128"/>
              <a:ext cx="2945560" cy="261217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46800" rIns="0" bIns="46800" anchor="t" anchorCtr="0">
              <a:noAutofit/>
            </a:bodyPr>
            <a:lstStyle/>
            <a:p>
              <a:pPr algn="just">
                <a:lnSpc>
                  <a:spcPct val="140000"/>
                </a:lnSpc>
                <a:spcBef>
                  <a:spcPct val="0"/>
                </a:spcBef>
                <a:defRPr/>
              </a:pPr>
              <a:r>
                <a:rPr lang="zh-CN" altLang="en-US" sz="1600" dirty="0">
                  <a:solidFill>
                    <a:schemeClr val="tx1">
                      <a:lumMod val="75000"/>
                      <a:lumOff val="25000"/>
                    </a:schemeClr>
                  </a:solidFill>
                  <a:latin typeface="+mn-ea"/>
                </a:rPr>
                <a:t>点击此处输入正文内容点击此处输入正文内容点击此处输入正文内容点击此处输入正文内容点击此处输入正文内容点击此处输入正文内容点击此处输入正文内容点击此处输入正文内容点击此处输入正文内容</a:t>
              </a:r>
              <a:endParaRPr lang="en-US" altLang="zh-CN" sz="1600" dirty="0">
                <a:solidFill>
                  <a:schemeClr val="tx1">
                    <a:lumMod val="75000"/>
                    <a:lumOff val="25000"/>
                  </a:schemeClr>
                </a:solidFill>
                <a:latin typeface="+mn-ea"/>
              </a:endParaRPr>
            </a:p>
          </p:txBody>
        </p:sp>
      </p:grpSp>
      <p:grpSp>
        <p:nvGrpSpPr>
          <p:cNvPr id="14" name="组合 13">
            <a:extLst>
              <a:ext uri="{FF2B5EF4-FFF2-40B4-BE49-F238E27FC236}">
                <a16:creationId xmlns:a16="http://schemas.microsoft.com/office/drawing/2014/main" xmlns="" id="{0203E3F6-A24C-4A95-9142-FC6B06E7C95D}"/>
              </a:ext>
            </a:extLst>
          </p:cNvPr>
          <p:cNvGrpSpPr/>
          <p:nvPr/>
        </p:nvGrpSpPr>
        <p:grpSpPr>
          <a:xfrm>
            <a:off x="5771964" y="4355206"/>
            <a:ext cx="648072" cy="144016"/>
            <a:chOff x="5663952" y="4077072"/>
            <a:chExt cx="792088" cy="144016"/>
          </a:xfrm>
        </p:grpSpPr>
        <p:cxnSp>
          <p:nvCxnSpPr>
            <p:cNvPr id="13" name="直接连接符 12">
              <a:extLst>
                <a:ext uri="{FF2B5EF4-FFF2-40B4-BE49-F238E27FC236}">
                  <a16:creationId xmlns:a16="http://schemas.microsoft.com/office/drawing/2014/main" xmlns="" id="{9D08E9D2-9CFC-4D5C-9D5B-EC1E87BE09EF}"/>
                </a:ext>
              </a:extLst>
            </p:cNvPr>
            <p:cNvCxnSpPr/>
            <p:nvPr/>
          </p:nvCxnSpPr>
          <p:spPr>
            <a:xfrm>
              <a:off x="5663952" y="4077072"/>
              <a:ext cx="792088" cy="0"/>
            </a:xfrm>
            <a:prstGeom prst="line">
              <a:avLst/>
            </a:prstGeom>
            <a:noFill/>
            <a:ln w="19050">
              <a:solidFill>
                <a:schemeClr val="accent1"/>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a:extLst>
                <a:ext uri="{FF2B5EF4-FFF2-40B4-BE49-F238E27FC236}">
                  <a16:creationId xmlns:a16="http://schemas.microsoft.com/office/drawing/2014/main" xmlns="" id="{A2D97DC9-AF55-40F9-9634-A426C634ABCF}"/>
                </a:ext>
              </a:extLst>
            </p:cNvPr>
            <p:cNvCxnSpPr>
              <a:cxnSpLocks/>
            </p:cNvCxnSpPr>
            <p:nvPr/>
          </p:nvCxnSpPr>
          <p:spPr>
            <a:xfrm flipH="1" flipV="1">
              <a:off x="5663952" y="4221088"/>
              <a:ext cx="792088" cy="0"/>
            </a:xfrm>
            <a:prstGeom prst="line">
              <a:avLst/>
            </a:prstGeom>
            <a:noFill/>
            <a:ln w="19050">
              <a:solidFill>
                <a:schemeClr val="accent1"/>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grpSp>
    </p:spTree>
    <p:custDataLst>
      <p:tags r:id="rId1"/>
    </p:custDataLst>
    <p:extLst>
      <p:ext uri="{BB962C8B-B14F-4D97-AF65-F5344CB8AC3E}">
        <p14:creationId xmlns:p14="http://schemas.microsoft.com/office/powerpoint/2010/main" val="2233564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2D7F98-6647-46C5-A7C5-CCD44BE3223C}"/>
              </a:ext>
            </a:extLst>
          </p:cNvPr>
          <p:cNvSpPr>
            <a:spLocks noGrp="1"/>
          </p:cNvSpPr>
          <p:nvPr>
            <p:ph type="title"/>
          </p:nvPr>
        </p:nvSpPr>
        <p:spPr>
          <a:xfrm>
            <a:off x="1106563" y="289541"/>
            <a:ext cx="7920879" cy="463846"/>
          </a:xfrm>
        </p:spPr>
        <p:txBody>
          <a:bodyPr/>
          <a:lstStyle/>
          <a:p>
            <a:r>
              <a:rPr lang="zh-CN" altLang="en-US" dirty="0"/>
              <a:t>三项循环关系</a:t>
            </a:r>
          </a:p>
        </p:txBody>
      </p:sp>
      <p:grpSp>
        <p:nvGrpSpPr>
          <p:cNvPr id="18" name="组合 17">
            <a:extLst>
              <a:ext uri="{FF2B5EF4-FFF2-40B4-BE49-F238E27FC236}">
                <a16:creationId xmlns:a16="http://schemas.microsoft.com/office/drawing/2014/main" xmlns="" id="{D0C30C8A-BEE3-4105-B69F-C947CC5AC7A5}"/>
              </a:ext>
            </a:extLst>
          </p:cNvPr>
          <p:cNvGrpSpPr/>
          <p:nvPr/>
        </p:nvGrpSpPr>
        <p:grpSpPr>
          <a:xfrm>
            <a:off x="989965" y="4083779"/>
            <a:ext cx="2691832" cy="1642211"/>
            <a:chOff x="989965" y="4083779"/>
            <a:chExt cx="2691832" cy="1642211"/>
          </a:xfrm>
        </p:grpSpPr>
        <p:sp>
          <p:nvSpPr>
            <p:cNvPr id="97" name="矩形: 圆角 96">
              <a:extLst>
                <a:ext uri="{FF2B5EF4-FFF2-40B4-BE49-F238E27FC236}">
                  <a16:creationId xmlns:a16="http://schemas.microsoft.com/office/drawing/2014/main" xmlns="" id="{D06D62C5-D982-4AE5-A942-8AD4A4111383}"/>
                </a:ext>
              </a:extLst>
            </p:cNvPr>
            <p:cNvSpPr/>
            <p:nvPr/>
          </p:nvSpPr>
          <p:spPr>
            <a:xfrm>
              <a:off x="1227716" y="4492825"/>
              <a:ext cx="2216330"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p>
          </p:txBody>
        </p:sp>
        <p:sp>
          <p:nvSpPr>
            <p:cNvPr id="99" name="直角三角形 98">
              <a:extLst>
                <a:ext uri="{FF2B5EF4-FFF2-40B4-BE49-F238E27FC236}">
                  <a16:creationId xmlns:a16="http://schemas.microsoft.com/office/drawing/2014/main" xmlns="" id="{BE9FE905-E3FC-413D-823E-08D0CA05B881}"/>
                </a:ext>
              </a:extLst>
            </p:cNvPr>
            <p:cNvSpPr/>
            <p:nvPr/>
          </p:nvSpPr>
          <p:spPr>
            <a:xfrm rot="13485323" flipV="1">
              <a:off x="2258307" y="47925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01" name="iconfont-10187-1799674">
              <a:extLst>
                <a:ext uri="{FF2B5EF4-FFF2-40B4-BE49-F238E27FC236}">
                  <a16:creationId xmlns:a16="http://schemas.microsoft.com/office/drawing/2014/main" xmlns="" id="{569F8A1D-E5DF-483D-BB04-022BB9DAA370}"/>
                </a:ext>
              </a:extLst>
            </p:cNvPr>
            <p:cNvSpPr>
              <a:spLocks noChangeAspect="1"/>
            </p:cNvSpPr>
            <p:nvPr/>
          </p:nvSpPr>
          <p:spPr bwMode="auto">
            <a:xfrm>
              <a:off x="2083852" y="4083779"/>
              <a:ext cx="504058" cy="494580"/>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gradFill flip="none" rotWithShape="1">
              <a:gsLst>
                <a:gs pos="0">
                  <a:schemeClr val="accent1"/>
                </a:gs>
                <a:gs pos="100000">
                  <a:schemeClr val="accent1">
                    <a:lumMod val="75000"/>
                    <a:alpha val="0"/>
                  </a:schemeClr>
                </a:gs>
              </a:gsLst>
              <a:lin ang="5400000" scaled="1"/>
              <a:tileRect/>
            </a:gradFill>
            <a:ln>
              <a:noFill/>
            </a:ln>
          </p:spPr>
        </p:sp>
        <p:sp>
          <p:nvSpPr>
            <p:cNvPr id="105" name="矩形 104">
              <a:extLst>
                <a:ext uri="{FF2B5EF4-FFF2-40B4-BE49-F238E27FC236}">
                  <a16:creationId xmlns:a16="http://schemas.microsoft.com/office/drawing/2014/main" xmlns="" id="{68788BCF-3325-43CE-8A23-0230D4462255}"/>
                </a:ext>
              </a:extLst>
            </p:cNvPr>
            <p:cNvSpPr>
              <a:spLocks noChangeArrowheads="1"/>
            </p:cNvSpPr>
            <p:nvPr/>
          </p:nvSpPr>
          <p:spPr bwMode="auto">
            <a:xfrm>
              <a:off x="989965" y="4965826"/>
              <a:ext cx="2691832" cy="7601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grpSp>
      <p:graphicFrame>
        <p:nvGraphicFramePr>
          <p:cNvPr id="8" name="图示 7">
            <a:extLst>
              <a:ext uri="{FF2B5EF4-FFF2-40B4-BE49-F238E27FC236}">
                <a16:creationId xmlns:a16="http://schemas.microsoft.com/office/drawing/2014/main" xmlns="" id="{E836117E-7ECC-4DB2-AA7E-286325B19E06}"/>
              </a:ext>
            </a:extLst>
          </p:cNvPr>
          <p:cNvGraphicFramePr/>
          <p:nvPr>
            <p:extLst>
              <p:ext uri="{D42A27DB-BD31-4B8C-83A1-F6EECF244321}">
                <p14:modId xmlns:p14="http://schemas.microsoft.com/office/powerpoint/2010/main" val="3790619"/>
              </p:ext>
            </p:extLst>
          </p:nvPr>
        </p:nvGraphicFramePr>
        <p:xfrm>
          <a:off x="4058802" y="2335057"/>
          <a:ext cx="4074396" cy="34802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5" name="组合 14">
            <a:extLst>
              <a:ext uri="{FF2B5EF4-FFF2-40B4-BE49-F238E27FC236}">
                <a16:creationId xmlns:a16="http://schemas.microsoft.com/office/drawing/2014/main" xmlns="" id="{F7F2A6CE-4773-429D-A8F1-F7A2D424BF1D}"/>
              </a:ext>
            </a:extLst>
          </p:cNvPr>
          <p:cNvGrpSpPr/>
          <p:nvPr/>
        </p:nvGrpSpPr>
        <p:grpSpPr>
          <a:xfrm>
            <a:off x="8517506" y="4083779"/>
            <a:ext cx="2691832" cy="1642211"/>
            <a:chOff x="8517506" y="4083779"/>
            <a:chExt cx="2691832" cy="1642211"/>
          </a:xfrm>
        </p:grpSpPr>
        <p:sp>
          <p:nvSpPr>
            <p:cNvPr id="39" name="矩形: 圆角 38">
              <a:extLst>
                <a:ext uri="{FF2B5EF4-FFF2-40B4-BE49-F238E27FC236}">
                  <a16:creationId xmlns:a16="http://schemas.microsoft.com/office/drawing/2014/main" xmlns="" id="{22164882-8BE3-4A2C-8D9D-10D7BBC2A001}"/>
                </a:ext>
              </a:extLst>
            </p:cNvPr>
            <p:cNvSpPr/>
            <p:nvPr/>
          </p:nvSpPr>
          <p:spPr>
            <a:xfrm>
              <a:off x="8755257" y="4492825"/>
              <a:ext cx="2216330"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p>
          </p:txBody>
        </p:sp>
        <p:sp>
          <p:nvSpPr>
            <p:cNvPr id="40" name="直角三角形 39">
              <a:extLst>
                <a:ext uri="{FF2B5EF4-FFF2-40B4-BE49-F238E27FC236}">
                  <a16:creationId xmlns:a16="http://schemas.microsoft.com/office/drawing/2014/main" xmlns="" id="{7C8BAD66-FA33-4F69-B877-9B7AFEF720A2}"/>
                </a:ext>
              </a:extLst>
            </p:cNvPr>
            <p:cNvSpPr/>
            <p:nvPr/>
          </p:nvSpPr>
          <p:spPr>
            <a:xfrm rot="13485323" flipV="1">
              <a:off x="9785848" y="47925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2" name="矩形 41">
              <a:extLst>
                <a:ext uri="{FF2B5EF4-FFF2-40B4-BE49-F238E27FC236}">
                  <a16:creationId xmlns:a16="http://schemas.microsoft.com/office/drawing/2014/main" xmlns="" id="{B67966AA-4689-47D6-8600-71A4134F5FC2}"/>
                </a:ext>
              </a:extLst>
            </p:cNvPr>
            <p:cNvSpPr>
              <a:spLocks noChangeArrowheads="1"/>
            </p:cNvSpPr>
            <p:nvPr/>
          </p:nvSpPr>
          <p:spPr bwMode="auto">
            <a:xfrm>
              <a:off x="8517506" y="4965826"/>
              <a:ext cx="2691832" cy="7601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sp>
          <p:nvSpPr>
            <p:cNvPr id="12" name="iconfont-10187-1799693">
              <a:extLst>
                <a:ext uri="{FF2B5EF4-FFF2-40B4-BE49-F238E27FC236}">
                  <a16:creationId xmlns:a16="http://schemas.microsoft.com/office/drawing/2014/main" xmlns="" id="{1F295EF6-B4C9-4F5D-97E3-5FFAFFA27DCC}"/>
                </a:ext>
              </a:extLst>
            </p:cNvPr>
            <p:cNvSpPr>
              <a:spLocks/>
            </p:cNvSpPr>
            <p:nvPr/>
          </p:nvSpPr>
          <p:spPr bwMode="auto">
            <a:xfrm>
              <a:off x="9611393" y="4083779"/>
              <a:ext cx="504058" cy="494580"/>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4384 w 11744"/>
                <a:gd name="T37" fmla="*/ 5728 h 11520"/>
                <a:gd name="T38" fmla="*/ 4192 w 11744"/>
                <a:gd name="T39" fmla="*/ 6080 h 11520"/>
                <a:gd name="T40" fmla="*/ 2752 w 11744"/>
                <a:gd name="T41" fmla="*/ 5888 h 11520"/>
                <a:gd name="T42" fmla="*/ 3008 w 11744"/>
                <a:gd name="T43" fmla="*/ 3456 h 11520"/>
                <a:gd name="T44" fmla="*/ 4416 w 11744"/>
                <a:gd name="T45" fmla="*/ 3680 h 11520"/>
                <a:gd name="T46" fmla="*/ 3264 w 11744"/>
                <a:gd name="T47" fmla="*/ 3872 h 11520"/>
                <a:gd name="T48" fmla="*/ 4352 w 11744"/>
                <a:gd name="T49" fmla="*/ 4576 h 11520"/>
                <a:gd name="T50" fmla="*/ 4160 w 11744"/>
                <a:gd name="T51" fmla="*/ 4928 h 11520"/>
                <a:gd name="T52" fmla="*/ 6112 w 11744"/>
                <a:gd name="T53" fmla="*/ 6208 h 11520"/>
                <a:gd name="T54" fmla="*/ 4864 w 11744"/>
                <a:gd name="T55" fmla="*/ 5376 h 11520"/>
                <a:gd name="T56" fmla="*/ 5120 w 11744"/>
                <a:gd name="T57" fmla="*/ 3712 h 11520"/>
                <a:gd name="T58" fmla="*/ 6336 w 11744"/>
                <a:gd name="T59" fmla="*/ 3392 h 11520"/>
                <a:gd name="T60" fmla="*/ 6880 w 11744"/>
                <a:gd name="T61" fmla="*/ 3808 h 11520"/>
                <a:gd name="T62" fmla="*/ 6816 w 11744"/>
                <a:gd name="T63" fmla="*/ 4000 h 11520"/>
                <a:gd name="T64" fmla="*/ 6464 w 11744"/>
                <a:gd name="T65" fmla="*/ 3936 h 11520"/>
                <a:gd name="T66" fmla="*/ 5696 w 11744"/>
                <a:gd name="T67" fmla="*/ 3872 h 11520"/>
                <a:gd name="T68" fmla="*/ 5280 w 11744"/>
                <a:gd name="T69" fmla="*/ 4768 h 11520"/>
                <a:gd name="T70" fmla="*/ 5760 w 11744"/>
                <a:gd name="T71" fmla="*/ 5664 h 11520"/>
                <a:gd name="T72" fmla="*/ 6432 w 11744"/>
                <a:gd name="T73" fmla="*/ 5632 h 11520"/>
                <a:gd name="T74" fmla="*/ 6816 w 11744"/>
                <a:gd name="T75" fmla="*/ 5472 h 11520"/>
                <a:gd name="T76" fmla="*/ 6912 w 11744"/>
                <a:gd name="T77" fmla="*/ 5824 h 11520"/>
                <a:gd name="T78" fmla="*/ 6112 w 11744"/>
                <a:gd name="T79" fmla="*/ 6208 h 11520"/>
                <a:gd name="T80" fmla="*/ 8352 w 11744"/>
                <a:gd name="T81" fmla="*/ 6080 h 11520"/>
                <a:gd name="T82" fmla="*/ 7904 w 11744"/>
                <a:gd name="T83" fmla="*/ 5952 h 11520"/>
                <a:gd name="T84" fmla="*/ 7296 w 11744"/>
                <a:gd name="T85" fmla="*/ 3808 h 11520"/>
                <a:gd name="T86" fmla="*/ 7424 w 11744"/>
                <a:gd name="T87" fmla="*/ 3424 h 11520"/>
                <a:gd name="T88" fmla="*/ 9088 w 11744"/>
                <a:gd name="T89" fmla="*/ 3648 h 11520"/>
                <a:gd name="T90" fmla="*/ 8416 w 11744"/>
                <a:gd name="T9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3264" y="5696"/>
                  </a:moveTo>
                  <a:lnTo>
                    <a:pt x="4192" y="5696"/>
                  </a:lnTo>
                  <a:cubicBezTo>
                    <a:pt x="4288" y="5696"/>
                    <a:pt x="4352" y="5696"/>
                    <a:pt x="4384" y="5728"/>
                  </a:cubicBezTo>
                  <a:cubicBezTo>
                    <a:pt x="4416" y="5760"/>
                    <a:pt x="4448" y="5824"/>
                    <a:pt x="4448" y="5888"/>
                  </a:cubicBezTo>
                  <a:cubicBezTo>
                    <a:pt x="4448" y="5952"/>
                    <a:pt x="4416" y="6016"/>
                    <a:pt x="4384" y="6048"/>
                  </a:cubicBezTo>
                  <a:cubicBezTo>
                    <a:pt x="4352" y="6080"/>
                    <a:pt x="4288" y="6080"/>
                    <a:pt x="4192" y="6080"/>
                  </a:cubicBezTo>
                  <a:lnTo>
                    <a:pt x="3008" y="6080"/>
                  </a:lnTo>
                  <a:cubicBezTo>
                    <a:pt x="2944" y="6080"/>
                    <a:pt x="2880" y="6080"/>
                    <a:pt x="2816" y="6048"/>
                  </a:cubicBezTo>
                  <a:cubicBezTo>
                    <a:pt x="2784" y="6016"/>
                    <a:pt x="2752" y="5952"/>
                    <a:pt x="2752" y="5888"/>
                  </a:cubicBezTo>
                  <a:lnTo>
                    <a:pt x="2752" y="3648"/>
                  </a:lnTo>
                  <a:cubicBezTo>
                    <a:pt x="2752" y="3584"/>
                    <a:pt x="2784" y="3520"/>
                    <a:pt x="2816" y="3488"/>
                  </a:cubicBezTo>
                  <a:cubicBezTo>
                    <a:pt x="2848" y="3456"/>
                    <a:pt x="2912" y="3456"/>
                    <a:pt x="3008" y="3456"/>
                  </a:cubicBezTo>
                  <a:lnTo>
                    <a:pt x="4192" y="3456"/>
                  </a:lnTo>
                  <a:cubicBezTo>
                    <a:pt x="4256" y="3456"/>
                    <a:pt x="4320" y="3456"/>
                    <a:pt x="4352" y="3520"/>
                  </a:cubicBezTo>
                  <a:cubicBezTo>
                    <a:pt x="4384" y="3552"/>
                    <a:pt x="4416" y="3616"/>
                    <a:pt x="4416" y="3680"/>
                  </a:cubicBezTo>
                  <a:cubicBezTo>
                    <a:pt x="4416" y="3744"/>
                    <a:pt x="4384" y="3808"/>
                    <a:pt x="4352" y="3840"/>
                  </a:cubicBezTo>
                  <a:cubicBezTo>
                    <a:pt x="4320" y="3872"/>
                    <a:pt x="4256" y="3872"/>
                    <a:pt x="4192" y="3872"/>
                  </a:cubicBezTo>
                  <a:lnTo>
                    <a:pt x="3264" y="3872"/>
                  </a:lnTo>
                  <a:lnTo>
                    <a:pt x="3264" y="4512"/>
                  </a:lnTo>
                  <a:lnTo>
                    <a:pt x="4160" y="4512"/>
                  </a:lnTo>
                  <a:cubicBezTo>
                    <a:pt x="4256" y="4512"/>
                    <a:pt x="4288" y="4544"/>
                    <a:pt x="4352" y="4576"/>
                  </a:cubicBezTo>
                  <a:cubicBezTo>
                    <a:pt x="4384" y="4608"/>
                    <a:pt x="4416" y="4672"/>
                    <a:pt x="4416" y="4736"/>
                  </a:cubicBezTo>
                  <a:cubicBezTo>
                    <a:pt x="4416" y="4800"/>
                    <a:pt x="4384" y="4864"/>
                    <a:pt x="4352" y="4896"/>
                  </a:cubicBezTo>
                  <a:cubicBezTo>
                    <a:pt x="4320" y="4928"/>
                    <a:pt x="4256" y="4928"/>
                    <a:pt x="4160" y="4928"/>
                  </a:cubicBezTo>
                  <a:lnTo>
                    <a:pt x="3264" y="4928"/>
                  </a:lnTo>
                  <a:lnTo>
                    <a:pt x="3264" y="5696"/>
                  </a:lnTo>
                  <a:close/>
                  <a:moveTo>
                    <a:pt x="6112" y="6208"/>
                  </a:moveTo>
                  <a:cubicBezTo>
                    <a:pt x="5920" y="6208"/>
                    <a:pt x="5728" y="6176"/>
                    <a:pt x="5568" y="6112"/>
                  </a:cubicBezTo>
                  <a:cubicBezTo>
                    <a:pt x="5408" y="6048"/>
                    <a:pt x="5248" y="5952"/>
                    <a:pt x="5152" y="5824"/>
                  </a:cubicBezTo>
                  <a:cubicBezTo>
                    <a:pt x="5024" y="5696"/>
                    <a:pt x="4928" y="5568"/>
                    <a:pt x="4864" y="5376"/>
                  </a:cubicBezTo>
                  <a:cubicBezTo>
                    <a:pt x="4800" y="5184"/>
                    <a:pt x="4768" y="4992"/>
                    <a:pt x="4768" y="4768"/>
                  </a:cubicBezTo>
                  <a:cubicBezTo>
                    <a:pt x="4768" y="4544"/>
                    <a:pt x="4800" y="4352"/>
                    <a:pt x="4864" y="4160"/>
                  </a:cubicBezTo>
                  <a:cubicBezTo>
                    <a:pt x="4928" y="4000"/>
                    <a:pt x="5024" y="3840"/>
                    <a:pt x="5120" y="3712"/>
                  </a:cubicBezTo>
                  <a:cubicBezTo>
                    <a:pt x="5216" y="3584"/>
                    <a:pt x="5376" y="3488"/>
                    <a:pt x="5504" y="3424"/>
                  </a:cubicBezTo>
                  <a:cubicBezTo>
                    <a:pt x="5664" y="3360"/>
                    <a:pt x="5824" y="3328"/>
                    <a:pt x="5984" y="3328"/>
                  </a:cubicBezTo>
                  <a:cubicBezTo>
                    <a:pt x="6112" y="3328"/>
                    <a:pt x="6240" y="3360"/>
                    <a:pt x="6336" y="3392"/>
                  </a:cubicBezTo>
                  <a:cubicBezTo>
                    <a:pt x="6432" y="3424"/>
                    <a:pt x="6528" y="3456"/>
                    <a:pt x="6624" y="3520"/>
                  </a:cubicBezTo>
                  <a:cubicBezTo>
                    <a:pt x="6688" y="3552"/>
                    <a:pt x="6752" y="3616"/>
                    <a:pt x="6816" y="3680"/>
                  </a:cubicBezTo>
                  <a:cubicBezTo>
                    <a:pt x="6880" y="3744"/>
                    <a:pt x="6880" y="3776"/>
                    <a:pt x="6880" y="3808"/>
                  </a:cubicBezTo>
                  <a:lnTo>
                    <a:pt x="6880" y="3904"/>
                  </a:lnTo>
                  <a:cubicBezTo>
                    <a:pt x="6880" y="3936"/>
                    <a:pt x="6880" y="3936"/>
                    <a:pt x="6848" y="3968"/>
                  </a:cubicBezTo>
                  <a:lnTo>
                    <a:pt x="6816" y="4000"/>
                  </a:lnTo>
                  <a:cubicBezTo>
                    <a:pt x="6784" y="4032"/>
                    <a:pt x="6784" y="4032"/>
                    <a:pt x="6752" y="4032"/>
                  </a:cubicBezTo>
                  <a:cubicBezTo>
                    <a:pt x="6720" y="4064"/>
                    <a:pt x="6656" y="4064"/>
                    <a:pt x="6624" y="4032"/>
                  </a:cubicBezTo>
                  <a:cubicBezTo>
                    <a:pt x="6592" y="4000"/>
                    <a:pt x="6528" y="3968"/>
                    <a:pt x="6464" y="3936"/>
                  </a:cubicBezTo>
                  <a:lnTo>
                    <a:pt x="6272" y="3840"/>
                  </a:lnTo>
                  <a:cubicBezTo>
                    <a:pt x="6208" y="3808"/>
                    <a:pt x="6112" y="3776"/>
                    <a:pt x="6016" y="3776"/>
                  </a:cubicBezTo>
                  <a:cubicBezTo>
                    <a:pt x="5888" y="3776"/>
                    <a:pt x="5792" y="3808"/>
                    <a:pt x="5696" y="3872"/>
                  </a:cubicBezTo>
                  <a:cubicBezTo>
                    <a:pt x="5600" y="3936"/>
                    <a:pt x="5536" y="4000"/>
                    <a:pt x="5472" y="4096"/>
                  </a:cubicBezTo>
                  <a:cubicBezTo>
                    <a:pt x="5408" y="4192"/>
                    <a:pt x="5376" y="4288"/>
                    <a:pt x="5344" y="4416"/>
                  </a:cubicBezTo>
                  <a:cubicBezTo>
                    <a:pt x="5312" y="4544"/>
                    <a:pt x="5280" y="4640"/>
                    <a:pt x="5280" y="4768"/>
                  </a:cubicBezTo>
                  <a:cubicBezTo>
                    <a:pt x="5280" y="4896"/>
                    <a:pt x="5312" y="5024"/>
                    <a:pt x="5344" y="5120"/>
                  </a:cubicBezTo>
                  <a:cubicBezTo>
                    <a:pt x="5376" y="5248"/>
                    <a:pt x="5440" y="5344"/>
                    <a:pt x="5504" y="5440"/>
                  </a:cubicBezTo>
                  <a:cubicBezTo>
                    <a:pt x="5568" y="5536"/>
                    <a:pt x="5664" y="5600"/>
                    <a:pt x="5760" y="5664"/>
                  </a:cubicBezTo>
                  <a:cubicBezTo>
                    <a:pt x="5856" y="5728"/>
                    <a:pt x="5984" y="5760"/>
                    <a:pt x="6112" y="5728"/>
                  </a:cubicBezTo>
                  <a:cubicBezTo>
                    <a:pt x="6176" y="5728"/>
                    <a:pt x="6240" y="5728"/>
                    <a:pt x="6304" y="5696"/>
                  </a:cubicBezTo>
                  <a:cubicBezTo>
                    <a:pt x="6368" y="5664"/>
                    <a:pt x="6400" y="5664"/>
                    <a:pt x="6432" y="5632"/>
                  </a:cubicBezTo>
                  <a:cubicBezTo>
                    <a:pt x="6464" y="5600"/>
                    <a:pt x="6496" y="5600"/>
                    <a:pt x="6528" y="5568"/>
                  </a:cubicBezTo>
                  <a:cubicBezTo>
                    <a:pt x="6560" y="5536"/>
                    <a:pt x="6592" y="5504"/>
                    <a:pt x="6624" y="5504"/>
                  </a:cubicBezTo>
                  <a:cubicBezTo>
                    <a:pt x="6688" y="5472"/>
                    <a:pt x="6752" y="5440"/>
                    <a:pt x="6816" y="5472"/>
                  </a:cubicBezTo>
                  <a:cubicBezTo>
                    <a:pt x="6880" y="5504"/>
                    <a:pt x="6912" y="5536"/>
                    <a:pt x="6944" y="5568"/>
                  </a:cubicBezTo>
                  <a:cubicBezTo>
                    <a:pt x="6976" y="5600"/>
                    <a:pt x="6976" y="5664"/>
                    <a:pt x="6976" y="5696"/>
                  </a:cubicBezTo>
                  <a:cubicBezTo>
                    <a:pt x="6976" y="5728"/>
                    <a:pt x="6944" y="5760"/>
                    <a:pt x="6912" y="5824"/>
                  </a:cubicBezTo>
                  <a:cubicBezTo>
                    <a:pt x="6880" y="5888"/>
                    <a:pt x="6816" y="5920"/>
                    <a:pt x="6752" y="5984"/>
                  </a:cubicBezTo>
                  <a:cubicBezTo>
                    <a:pt x="6688" y="6048"/>
                    <a:pt x="6592" y="6080"/>
                    <a:pt x="6496" y="6112"/>
                  </a:cubicBezTo>
                  <a:cubicBezTo>
                    <a:pt x="6368" y="6176"/>
                    <a:pt x="6240" y="6208"/>
                    <a:pt x="6112" y="6208"/>
                  </a:cubicBezTo>
                  <a:close/>
                  <a:moveTo>
                    <a:pt x="8416" y="3872"/>
                  </a:moveTo>
                  <a:lnTo>
                    <a:pt x="8416" y="5952"/>
                  </a:lnTo>
                  <a:cubicBezTo>
                    <a:pt x="8416" y="6016"/>
                    <a:pt x="8384" y="6048"/>
                    <a:pt x="8352" y="6080"/>
                  </a:cubicBezTo>
                  <a:cubicBezTo>
                    <a:pt x="8320" y="6112"/>
                    <a:pt x="8256" y="6144"/>
                    <a:pt x="8160" y="6144"/>
                  </a:cubicBezTo>
                  <a:cubicBezTo>
                    <a:pt x="8064" y="6144"/>
                    <a:pt x="8000" y="6112"/>
                    <a:pt x="7968" y="6080"/>
                  </a:cubicBezTo>
                  <a:cubicBezTo>
                    <a:pt x="7936" y="6048"/>
                    <a:pt x="7904" y="5984"/>
                    <a:pt x="7904" y="5952"/>
                  </a:cubicBezTo>
                  <a:lnTo>
                    <a:pt x="7904" y="3872"/>
                  </a:lnTo>
                  <a:lnTo>
                    <a:pt x="7424" y="3872"/>
                  </a:lnTo>
                  <a:cubicBezTo>
                    <a:pt x="7392" y="3872"/>
                    <a:pt x="7328" y="3840"/>
                    <a:pt x="7296" y="3808"/>
                  </a:cubicBezTo>
                  <a:cubicBezTo>
                    <a:pt x="7264" y="3776"/>
                    <a:pt x="7232" y="3712"/>
                    <a:pt x="7232" y="3648"/>
                  </a:cubicBezTo>
                  <a:cubicBezTo>
                    <a:pt x="7232" y="3584"/>
                    <a:pt x="7264" y="3520"/>
                    <a:pt x="7296" y="3488"/>
                  </a:cubicBezTo>
                  <a:cubicBezTo>
                    <a:pt x="7328" y="3456"/>
                    <a:pt x="7392" y="3424"/>
                    <a:pt x="7424" y="3424"/>
                  </a:cubicBezTo>
                  <a:lnTo>
                    <a:pt x="8896" y="3424"/>
                  </a:lnTo>
                  <a:cubicBezTo>
                    <a:pt x="8960" y="3424"/>
                    <a:pt x="8992" y="3456"/>
                    <a:pt x="9024" y="3488"/>
                  </a:cubicBezTo>
                  <a:cubicBezTo>
                    <a:pt x="9056" y="3520"/>
                    <a:pt x="9088" y="3584"/>
                    <a:pt x="9088" y="3648"/>
                  </a:cubicBezTo>
                  <a:cubicBezTo>
                    <a:pt x="9088" y="3744"/>
                    <a:pt x="9056" y="3776"/>
                    <a:pt x="9024" y="3808"/>
                  </a:cubicBezTo>
                  <a:cubicBezTo>
                    <a:pt x="8992" y="3840"/>
                    <a:pt x="8928" y="3872"/>
                    <a:pt x="8896" y="3872"/>
                  </a:cubicBezTo>
                  <a:lnTo>
                    <a:pt x="8416" y="3872"/>
                  </a:lnTo>
                  <a:close/>
                </a:path>
              </a:pathLst>
            </a:custGeom>
            <a:gradFill flip="none" rotWithShape="1">
              <a:gsLst>
                <a:gs pos="0">
                  <a:schemeClr val="accent1"/>
                </a:gs>
                <a:gs pos="100000">
                  <a:schemeClr val="accent1">
                    <a:lumMod val="75000"/>
                    <a:alpha val="0"/>
                  </a:schemeClr>
                </a:gs>
              </a:gsLst>
              <a:lin ang="5400000" scaled="1"/>
              <a:tileRect/>
            </a:gradFill>
            <a:ln>
              <a:noFill/>
            </a:ln>
          </p:spPr>
        </p:sp>
      </p:grpSp>
      <p:grpSp>
        <p:nvGrpSpPr>
          <p:cNvPr id="14" name="组合 13">
            <a:extLst>
              <a:ext uri="{FF2B5EF4-FFF2-40B4-BE49-F238E27FC236}">
                <a16:creationId xmlns:a16="http://schemas.microsoft.com/office/drawing/2014/main" xmlns="" id="{1E42B997-6212-410E-8EED-1430CB711487}"/>
              </a:ext>
            </a:extLst>
          </p:cNvPr>
          <p:cNvGrpSpPr/>
          <p:nvPr/>
        </p:nvGrpSpPr>
        <p:grpSpPr>
          <a:xfrm>
            <a:off x="4295800" y="1479861"/>
            <a:ext cx="4120599" cy="760164"/>
            <a:chOff x="4295800" y="1479861"/>
            <a:chExt cx="4120599" cy="760164"/>
          </a:xfrm>
        </p:grpSpPr>
        <p:sp>
          <p:nvSpPr>
            <p:cNvPr id="44" name="矩形: 圆角 43">
              <a:extLst>
                <a:ext uri="{FF2B5EF4-FFF2-40B4-BE49-F238E27FC236}">
                  <a16:creationId xmlns:a16="http://schemas.microsoft.com/office/drawing/2014/main" xmlns="" id="{513C14B7-14F9-4FFF-8EB1-54B9E5E48762}"/>
                </a:ext>
              </a:extLst>
            </p:cNvPr>
            <p:cNvSpPr/>
            <p:nvPr/>
          </p:nvSpPr>
          <p:spPr>
            <a:xfrm>
              <a:off x="4295800" y="1922136"/>
              <a:ext cx="1298286"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p>
          </p:txBody>
        </p:sp>
        <p:sp>
          <p:nvSpPr>
            <p:cNvPr id="45" name="直角三角形 44">
              <a:extLst>
                <a:ext uri="{FF2B5EF4-FFF2-40B4-BE49-F238E27FC236}">
                  <a16:creationId xmlns:a16="http://schemas.microsoft.com/office/drawing/2014/main" xmlns="" id="{D187BB54-7D20-4487-9C6B-5309F594D08A}"/>
                </a:ext>
              </a:extLst>
            </p:cNvPr>
            <p:cNvSpPr/>
            <p:nvPr/>
          </p:nvSpPr>
          <p:spPr>
            <a:xfrm rot="8099079" flipV="1">
              <a:off x="5453417" y="17891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9" name="矩形 48">
              <a:extLst>
                <a:ext uri="{FF2B5EF4-FFF2-40B4-BE49-F238E27FC236}">
                  <a16:creationId xmlns:a16="http://schemas.microsoft.com/office/drawing/2014/main" xmlns="" id="{A1FD8DB0-DC0C-4D35-B534-2846C4AC9C13}"/>
                </a:ext>
              </a:extLst>
            </p:cNvPr>
            <p:cNvSpPr>
              <a:spLocks noChangeArrowheads="1"/>
            </p:cNvSpPr>
            <p:nvPr/>
          </p:nvSpPr>
          <p:spPr bwMode="auto">
            <a:xfrm>
              <a:off x="5724567" y="1479861"/>
              <a:ext cx="2691832" cy="7601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sp>
          <p:nvSpPr>
            <p:cNvPr id="13" name="iconfont-10187-1799670">
              <a:extLst>
                <a:ext uri="{FF2B5EF4-FFF2-40B4-BE49-F238E27FC236}">
                  <a16:creationId xmlns:a16="http://schemas.microsoft.com/office/drawing/2014/main" xmlns="" id="{B97B37D5-92FB-4537-ADDB-4D7027DAEF4A}"/>
                </a:ext>
              </a:extLst>
            </p:cNvPr>
            <p:cNvSpPr>
              <a:spLocks/>
            </p:cNvSpPr>
            <p:nvPr/>
          </p:nvSpPr>
          <p:spPr bwMode="auto">
            <a:xfrm>
              <a:off x="4692914" y="1513090"/>
              <a:ext cx="504058" cy="494580"/>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gradFill flip="none" rotWithShape="1">
              <a:gsLst>
                <a:gs pos="0">
                  <a:schemeClr val="accent1"/>
                </a:gs>
                <a:gs pos="100000">
                  <a:schemeClr val="accent1">
                    <a:lumMod val="75000"/>
                    <a:alpha val="0"/>
                  </a:schemeClr>
                </a:gs>
              </a:gsLst>
              <a:lin ang="5400000" scaled="1"/>
              <a:tileRect/>
            </a:gradFill>
            <a:ln>
              <a:noFill/>
            </a:ln>
          </p:spPr>
        </p:sp>
      </p:grpSp>
      <p:grpSp>
        <p:nvGrpSpPr>
          <p:cNvPr id="23" name="组合 22">
            <a:extLst>
              <a:ext uri="{FF2B5EF4-FFF2-40B4-BE49-F238E27FC236}">
                <a16:creationId xmlns:a16="http://schemas.microsoft.com/office/drawing/2014/main" xmlns="" id="{7DF1E373-52BA-4CC5-B03E-19D5D7A39777}"/>
              </a:ext>
            </a:extLst>
          </p:cNvPr>
          <p:cNvGrpSpPr/>
          <p:nvPr/>
        </p:nvGrpSpPr>
        <p:grpSpPr>
          <a:xfrm>
            <a:off x="-13305" y="-474389"/>
            <a:ext cx="8891821" cy="397212"/>
            <a:chOff x="-13305" y="-474389"/>
            <a:chExt cx="8891821" cy="397212"/>
          </a:xfrm>
        </p:grpSpPr>
        <p:sp>
          <p:nvSpPr>
            <p:cNvPr id="58" name="文本框 57">
              <a:extLst>
                <a:ext uri="{FF2B5EF4-FFF2-40B4-BE49-F238E27FC236}">
                  <a16:creationId xmlns:a16="http://schemas.microsoft.com/office/drawing/2014/main" xmlns="" id="{5AE35632-46D9-4ED0-95FB-B7E8B1E59A3F}"/>
                </a:ext>
              </a:extLst>
            </p:cNvPr>
            <p:cNvSpPr txBox="1"/>
            <p:nvPr/>
          </p:nvSpPr>
          <p:spPr>
            <a:xfrm>
              <a:off x="559796" y="-474389"/>
              <a:ext cx="819546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选中中间</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光标放在文字上</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rPr>
                <a:t>回车可添加项目</a:t>
              </a:r>
            </a:p>
          </p:txBody>
        </p:sp>
        <p:grpSp>
          <p:nvGrpSpPr>
            <p:cNvPr id="59" name="组合 58">
              <a:extLst>
                <a:ext uri="{FF2B5EF4-FFF2-40B4-BE49-F238E27FC236}">
                  <a16:creationId xmlns:a16="http://schemas.microsoft.com/office/drawing/2014/main" xmlns="" id="{97ED5841-D7E9-4A26-A4F1-F5D7736B87D1}"/>
                </a:ext>
              </a:extLst>
            </p:cNvPr>
            <p:cNvGrpSpPr>
              <a:grpSpLocks/>
            </p:cNvGrpSpPr>
            <p:nvPr/>
          </p:nvGrpSpPr>
          <p:grpSpPr>
            <a:xfrm>
              <a:off x="8746556" y="-466965"/>
              <a:ext cx="131960" cy="354484"/>
              <a:chOff x="4227513" y="439738"/>
              <a:chExt cx="298450" cy="847725"/>
            </a:xfrm>
          </p:grpSpPr>
          <p:sp>
            <p:nvSpPr>
              <p:cNvPr id="64" name="Freeform 165">
                <a:extLst>
                  <a:ext uri="{FF2B5EF4-FFF2-40B4-BE49-F238E27FC236}">
                    <a16:creationId xmlns:a16="http://schemas.microsoft.com/office/drawing/2014/main" xmlns="" id="{912512BA-3FDC-407C-8F1B-9F9A382CA6F0}"/>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166">
                <a:extLst>
                  <a:ext uri="{FF2B5EF4-FFF2-40B4-BE49-F238E27FC236}">
                    <a16:creationId xmlns:a16="http://schemas.microsoft.com/office/drawing/2014/main" xmlns="" id="{CA934A98-3CF7-42A9-AF88-2D6A53EEA0B8}"/>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67">
                <a:extLst>
                  <a:ext uri="{FF2B5EF4-FFF2-40B4-BE49-F238E27FC236}">
                    <a16:creationId xmlns:a16="http://schemas.microsoft.com/office/drawing/2014/main" xmlns="" id="{57399FEF-AD81-4D7F-B58B-8C571C1E902A}"/>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68">
                <a:extLst>
                  <a:ext uri="{FF2B5EF4-FFF2-40B4-BE49-F238E27FC236}">
                    <a16:creationId xmlns:a16="http://schemas.microsoft.com/office/drawing/2014/main" xmlns="" id="{DB2DC6F4-F9F3-4CA5-A5CE-20CBBF44BD0C}"/>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69">
                <a:extLst>
                  <a:ext uri="{FF2B5EF4-FFF2-40B4-BE49-F238E27FC236}">
                    <a16:creationId xmlns:a16="http://schemas.microsoft.com/office/drawing/2014/main" xmlns="" id="{196C0160-E8F7-4972-80D8-76AACFC44F8C}"/>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0">
                <a:extLst>
                  <a:ext uri="{FF2B5EF4-FFF2-40B4-BE49-F238E27FC236}">
                    <a16:creationId xmlns:a16="http://schemas.microsoft.com/office/drawing/2014/main" xmlns="" id="{10622F16-6D74-472E-A6CA-8AAE8DB0A16C}"/>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1">
                <a:extLst>
                  <a:ext uri="{FF2B5EF4-FFF2-40B4-BE49-F238E27FC236}">
                    <a16:creationId xmlns:a16="http://schemas.microsoft.com/office/drawing/2014/main" xmlns="" id="{E394CF17-2790-4341-93B6-8BA6A8FCBFAE}"/>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2">
                <a:extLst>
                  <a:ext uri="{FF2B5EF4-FFF2-40B4-BE49-F238E27FC236}">
                    <a16:creationId xmlns:a16="http://schemas.microsoft.com/office/drawing/2014/main" xmlns="" id="{DB2584AC-5B89-4EA1-B99E-C3B56E600D96}"/>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3">
                <a:extLst>
                  <a:ext uri="{FF2B5EF4-FFF2-40B4-BE49-F238E27FC236}">
                    <a16:creationId xmlns:a16="http://schemas.microsoft.com/office/drawing/2014/main" xmlns="" id="{3E3B165B-95EE-4A63-9B8C-E4FA8A39F47E}"/>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74">
                <a:extLst>
                  <a:ext uri="{FF2B5EF4-FFF2-40B4-BE49-F238E27FC236}">
                    <a16:creationId xmlns:a16="http://schemas.microsoft.com/office/drawing/2014/main" xmlns="" id="{2EA5047C-9C8A-43D2-A7A2-B2B415C66709}"/>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5">
                <a:extLst>
                  <a:ext uri="{FF2B5EF4-FFF2-40B4-BE49-F238E27FC236}">
                    <a16:creationId xmlns:a16="http://schemas.microsoft.com/office/drawing/2014/main" xmlns="" id="{7F34CD17-FBD2-49C4-8F4F-2FC811E13BFE}"/>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6">
                <a:extLst>
                  <a:ext uri="{FF2B5EF4-FFF2-40B4-BE49-F238E27FC236}">
                    <a16:creationId xmlns:a16="http://schemas.microsoft.com/office/drawing/2014/main" xmlns="" id="{4C2F16DB-1784-461E-B8E4-AB567573CD5B}"/>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77">
                <a:extLst>
                  <a:ext uri="{FF2B5EF4-FFF2-40B4-BE49-F238E27FC236}">
                    <a16:creationId xmlns:a16="http://schemas.microsoft.com/office/drawing/2014/main" xmlns="" id="{760E55A8-EBCC-41ED-8461-8A98FF090752}"/>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8">
                <a:extLst>
                  <a:ext uri="{FF2B5EF4-FFF2-40B4-BE49-F238E27FC236}">
                    <a16:creationId xmlns:a16="http://schemas.microsoft.com/office/drawing/2014/main" xmlns="" id="{B403CF20-0467-4982-8208-A42F7A53FB13}"/>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79">
                <a:extLst>
                  <a:ext uri="{FF2B5EF4-FFF2-40B4-BE49-F238E27FC236}">
                    <a16:creationId xmlns:a16="http://schemas.microsoft.com/office/drawing/2014/main" xmlns="" id="{C9A327A1-7968-4469-A15B-7FB3A3C5C5D8}"/>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80">
                <a:extLst>
                  <a:ext uri="{FF2B5EF4-FFF2-40B4-BE49-F238E27FC236}">
                    <a16:creationId xmlns:a16="http://schemas.microsoft.com/office/drawing/2014/main" xmlns="" id="{56DD252F-70B8-4118-85EB-BF610E8C0E9B}"/>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1">
                <a:extLst>
                  <a:ext uri="{FF2B5EF4-FFF2-40B4-BE49-F238E27FC236}">
                    <a16:creationId xmlns:a16="http://schemas.microsoft.com/office/drawing/2014/main" xmlns="" id="{031D62C1-6DBB-462A-AE3F-3E2F5206D769}"/>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2">
                <a:extLst>
                  <a:ext uri="{FF2B5EF4-FFF2-40B4-BE49-F238E27FC236}">
                    <a16:creationId xmlns:a16="http://schemas.microsoft.com/office/drawing/2014/main" xmlns="" id="{3B3349E3-D01A-4F60-9299-7814202C63CD}"/>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a:extLst>
                <a:ext uri="{FF2B5EF4-FFF2-40B4-BE49-F238E27FC236}">
                  <a16:creationId xmlns:a16="http://schemas.microsoft.com/office/drawing/2014/main" xmlns="" id="{7288E4A5-6F3D-40C2-B7EA-E25C93A88D91}"/>
                </a:ext>
              </a:extLst>
            </p:cNvPr>
            <p:cNvGrpSpPr/>
            <p:nvPr/>
          </p:nvGrpSpPr>
          <p:grpSpPr>
            <a:xfrm>
              <a:off x="-13305" y="-453071"/>
              <a:ext cx="449842" cy="375894"/>
              <a:chOff x="-26005" y="-550760"/>
              <a:chExt cx="449842" cy="375894"/>
            </a:xfrm>
          </p:grpSpPr>
          <p:sp>
            <p:nvSpPr>
              <p:cNvPr id="62" name="Freeform 190">
                <a:extLst>
                  <a:ext uri="{FF2B5EF4-FFF2-40B4-BE49-F238E27FC236}">
                    <a16:creationId xmlns:a16="http://schemas.microsoft.com/office/drawing/2014/main" xmlns="" id="{3910B064-9FEB-4330-9B2D-6EF186BF2D73}"/>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文本框 62">
                <a:extLst>
                  <a:ext uri="{FF2B5EF4-FFF2-40B4-BE49-F238E27FC236}">
                    <a16:creationId xmlns:a16="http://schemas.microsoft.com/office/drawing/2014/main" xmlns="" id="{347EFB89-095C-443D-883A-E63C08D2E25D}"/>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1" name="直接连接符 60">
              <a:extLst>
                <a:ext uri="{FF2B5EF4-FFF2-40B4-BE49-F238E27FC236}">
                  <a16:creationId xmlns:a16="http://schemas.microsoft.com/office/drawing/2014/main" xmlns="" id="{7EDF9746-AFB8-48FE-977C-41BD59554186}"/>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173125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ED616B5-827B-49DC-98B1-87CBA9BD8AD1}"/>
              </a:ext>
            </a:extLst>
          </p:cNvPr>
          <p:cNvGrpSpPr/>
          <p:nvPr/>
        </p:nvGrpSpPr>
        <p:grpSpPr>
          <a:xfrm>
            <a:off x="7752184" y="4133785"/>
            <a:ext cx="4439816" cy="1095415"/>
            <a:chOff x="0" y="7149194"/>
            <a:chExt cx="12192000" cy="1548008"/>
          </a:xfrm>
        </p:grpSpPr>
        <p:sp>
          <p:nvSpPr>
            <p:cNvPr id="36" name="玻璃底">
              <a:extLst>
                <a:ext uri="{FF2B5EF4-FFF2-40B4-BE49-F238E27FC236}">
                  <a16:creationId xmlns:a16="http://schemas.microsoft.com/office/drawing/2014/main" xmlns="" id="{D7ED51F4-28C0-4E4D-8B7E-3DE548047A7A}"/>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玻璃线1">
              <a:extLst>
                <a:ext uri="{FF2B5EF4-FFF2-40B4-BE49-F238E27FC236}">
                  <a16:creationId xmlns:a16="http://schemas.microsoft.com/office/drawing/2014/main" xmlns="" id="{596FB869-39AA-4C8C-B3C1-9650E878585E}"/>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玻璃线2">
              <a:extLst>
                <a:ext uri="{FF2B5EF4-FFF2-40B4-BE49-F238E27FC236}">
                  <a16:creationId xmlns:a16="http://schemas.microsoft.com/office/drawing/2014/main" xmlns="" id="{DCAB193F-8801-46FB-B54B-56470867FC1F}"/>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70054704-C666-4B80-B1E4-ACA045781121}"/>
              </a:ext>
            </a:extLst>
          </p:cNvPr>
          <p:cNvGrpSpPr/>
          <p:nvPr/>
        </p:nvGrpSpPr>
        <p:grpSpPr>
          <a:xfrm>
            <a:off x="7752184" y="2137035"/>
            <a:ext cx="4439816" cy="1095415"/>
            <a:chOff x="0" y="7149194"/>
            <a:chExt cx="12192000" cy="1548008"/>
          </a:xfrm>
        </p:grpSpPr>
        <p:sp>
          <p:nvSpPr>
            <p:cNvPr id="41" name="玻璃底">
              <a:extLst>
                <a:ext uri="{FF2B5EF4-FFF2-40B4-BE49-F238E27FC236}">
                  <a16:creationId xmlns:a16="http://schemas.microsoft.com/office/drawing/2014/main" xmlns="" id="{BBCDF928-295F-4A36-87D8-4DF6A6799DFF}"/>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玻璃线1">
              <a:extLst>
                <a:ext uri="{FF2B5EF4-FFF2-40B4-BE49-F238E27FC236}">
                  <a16:creationId xmlns:a16="http://schemas.microsoft.com/office/drawing/2014/main" xmlns="" id="{82EC61F4-6242-4B8F-A628-07FCADA59499}"/>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玻璃线2">
              <a:extLst>
                <a:ext uri="{FF2B5EF4-FFF2-40B4-BE49-F238E27FC236}">
                  <a16:creationId xmlns:a16="http://schemas.microsoft.com/office/drawing/2014/main" xmlns="" id="{AD37B3B1-E50C-43F1-B87E-811162CA02DD}"/>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199C9BDD-8D5A-4276-BA66-CDC1C904E19A}"/>
              </a:ext>
            </a:extLst>
          </p:cNvPr>
          <p:cNvGrpSpPr/>
          <p:nvPr/>
        </p:nvGrpSpPr>
        <p:grpSpPr>
          <a:xfrm flipH="1">
            <a:off x="-7812" y="3323485"/>
            <a:ext cx="4439816" cy="1095415"/>
            <a:chOff x="0" y="7149194"/>
            <a:chExt cx="12192000" cy="1548008"/>
          </a:xfrm>
        </p:grpSpPr>
        <p:sp>
          <p:nvSpPr>
            <p:cNvPr id="45" name="玻璃底">
              <a:extLst>
                <a:ext uri="{FF2B5EF4-FFF2-40B4-BE49-F238E27FC236}">
                  <a16:creationId xmlns:a16="http://schemas.microsoft.com/office/drawing/2014/main" xmlns="" id="{2A72AAC0-7322-4373-8B33-DA7C2832FB3A}"/>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玻璃线1">
              <a:extLst>
                <a:ext uri="{FF2B5EF4-FFF2-40B4-BE49-F238E27FC236}">
                  <a16:creationId xmlns:a16="http://schemas.microsoft.com/office/drawing/2014/main" xmlns="" id="{6673F7B4-DD9B-44F5-AE9E-14E04501271E}"/>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玻璃线2">
              <a:extLst>
                <a:ext uri="{FF2B5EF4-FFF2-40B4-BE49-F238E27FC236}">
                  <a16:creationId xmlns:a16="http://schemas.microsoft.com/office/drawing/2014/main" xmlns="" id="{2CAD952B-FABA-41C8-BF57-405E210CA02D}"/>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A154CD56-51D4-4DD8-A591-C7F7D901F5CA}"/>
              </a:ext>
            </a:extLst>
          </p:cNvPr>
          <p:cNvSpPr>
            <a:spLocks noGrp="1"/>
          </p:cNvSpPr>
          <p:nvPr>
            <p:ph type="title"/>
          </p:nvPr>
        </p:nvSpPr>
        <p:spPr>
          <a:xfrm>
            <a:off x="1106563" y="289541"/>
            <a:ext cx="7920879" cy="463846"/>
          </a:xfrm>
        </p:spPr>
        <p:txBody>
          <a:bodyPr/>
          <a:lstStyle/>
          <a:p>
            <a:r>
              <a:rPr lang="zh-CN" altLang="en-US" dirty="0"/>
              <a:t>漏斗图页面</a:t>
            </a:r>
          </a:p>
        </p:txBody>
      </p:sp>
      <p:graphicFrame>
        <p:nvGraphicFramePr>
          <p:cNvPr id="3" name="图示 2">
            <a:extLst>
              <a:ext uri="{FF2B5EF4-FFF2-40B4-BE49-F238E27FC236}">
                <a16:creationId xmlns:a16="http://schemas.microsoft.com/office/drawing/2014/main" xmlns="" id="{EE9986F3-CB0D-44B7-BDEB-2CE9EA4FFF5E}"/>
              </a:ext>
            </a:extLst>
          </p:cNvPr>
          <p:cNvGraphicFramePr/>
          <p:nvPr>
            <p:extLst>
              <p:ext uri="{D42A27DB-BD31-4B8C-83A1-F6EECF244321}">
                <p14:modId xmlns:p14="http://schemas.microsoft.com/office/powerpoint/2010/main" val="1286588231"/>
              </p:ext>
            </p:extLst>
          </p:nvPr>
        </p:nvGraphicFramePr>
        <p:xfrm>
          <a:off x="3431704" y="1069230"/>
          <a:ext cx="5328592"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îṥļïḑe">
            <a:extLst>
              <a:ext uri="{FF2B5EF4-FFF2-40B4-BE49-F238E27FC236}">
                <a16:creationId xmlns:a16="http://schemas.microsoft.com/office/drawing/2014/main" xmlns="" id="{1565BD9E-13B6-47CD-A356-60A6074525AE}"/>
              </a:ext>
            </a:extLst>
          </p:cNvPr>
          <p:cNvSpPr txBox="1">
            <a:spLocks/>
          </p:cNvSpPr>
          <p:nvPr/>
        </p:nvSpPr>
        <p:spPr>
          <a:xfrm>
            <a:off x="977899" y="3272279"/>
            <a:ext cx="2696118" cy="1428382"/>
          </a:xfrm>
          <a:prstGeom prst="rect">
            <a:avLst/>
          </a:prstGeom>
          <a:noFill/>
        </p:spPr>
        <p:txBody>
          <a:bodyPr wrap="square" lIns="0" tIns="46800" rIns="0" bIns="46800" anchor="t" anchorCtr="0">
            <a:normAutofit/>
          </a:bodyPr>
          <a:lstStyle/>
          <a:p>
            <a:pPr algn="r">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7" name="iṡlïďè">
            <a:extLst>
              <a:ext uri="{FF2B5EF4-FFF2-40B4-BE49-F238E27FC236}">
                <a16:creationId xmlns:a16="http://schemas.microsoft.com/office/drawing/2014/main" xmlns="" id="{59E692BA-4E70-4D9A-ABA4-75F6F8FF5DAF}"/>
              </a:ext>
            </a:extLst>
          </p:cNvPr>
          <p:cNvSpPr/>
          <p:nvPr/>
        </p:nvSpPr>
        <p:spPr>
          <a:xfrm flipH="1">
            <a:off x="1106785" y="2924944"/>
            <a:ext cx="2567232" cy="335557"/>
          </a:xfrm>
          <a:prstGeom prst="rect">
            <a:avLst/>
          </a:prstGeom>
        </p:spPr>
        <p:txBody>
          <a:bodyPr wrap="square" lIns="0" tIns="45720" rIns="0" bIns="45720" anchor="t" anchorCtr="0">
            <a:noAutofit/>
          </a:bodyPr>
          <a:lstStyle/>
          <a:p>
            <a:pPr algn="r"/>
            <a:r>
              <a:rPr lang="zh-CN" altLang="en-US" sz="2000" dirty="0">
                <a:solidFill>
                  <a:schemeClr val="tx1">
                    <a:lumMod val="75000"/>
                    <a:lumOff val="25000"/>
                  </a:schemeClr>
                </a:solidFill>
                <a:latin typeface="+mj-ea"/>
                <a:ea typeface="+mj-ea"/>
              </a:rPr>
              <a:t>输入标题  </a:t>
            </a:r>
            <a:r>
              <a:rPr lang="zh-CN" altLang="en-US" sz="2000" dirty="0">
                <a:solidFill>
                  <a:schemeClr val="accent1"/>
                </a:solidFill>
                <a:latin typeface="+mj-ea"/>
                <a:ea typeface="+mj-ea"/>
                <a:sym typeface="Wingdings 3" panose="05040102010807070707" pitchFamily="18" charset="2"/>
              </a:rPr>
              <a:t></a:t>
            </a:r>
            <a:endParaRPr lang="en-US" altLang="zh-CN" sz="2000" dirty="0">
              <a:solidFill>
                <a:schemeClr val="accent1"/>
              </a:solidFill>
              <a:latin typeface="+mj-ea"/>
              <a:ea typeface="+mj-ea"/>
            </a:endParaRPr>
          </a:p>
        </p:txBody>
      </p:sp>
      <p:sp>
        <p:nvSpPr>
          <p:cNvPr id="91" name="îṥļïḑe">
            <a:extLst>
              <a:ext uri="{FF2B5EF4-FFF2-40B4-BE49-F238E27FC236}">
                <a16:creationId xmlns:a16="http://schemas.microsoft.com/office/drawing/2014/main" xmlns="" id="{61C0E8C8-D37D-44D4-847F-C30C8348F0F6}"/>
              </a:ext>
            </a:extLst>
          </p:cNvPr>
          <p:cNvSpPr txBox="1">
            <a:spLocks/>
          </p:cNvSpPr>
          <p:nvPr/>
        </p:nvSpPr>
        <p:spPr>
          <a:xfrm>
            <a:off x="8513220" y="2095276"/>
            <a:ext cx="2696118" cy="142838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92" name="iṡlïďè">
            <a:extLst>
              <a:ext uri="{FF2B5EF4-FFF2-40B4-BE49-F238E27FC236}">
                <a16:creationId xmlns:a16="http://schemas.microsoft.com/office/drawing/2014/main" xmlns="" id="{79120019-0CD8-4A68-BA3E-9F310D78330C}"/>
              </a:ext>
            </a:extLst>
          </p:cNvPr>
          <p:cNvSpPr/>
          <p:nvPr/>
        </p:nvSpPr>
        <p:spPr>
          <a:xfrm>
            <a:off x="8513220" y="1747941"/>
            <a:ext cx="2567232" cy="335557"/>
          </a:xfrm>
          <a:prstGeom prst="rect">
            <a:avLst/>
          </a:prstGeom>
        </p:spPr>
        <p:txBody>
          <a:bodyPr wrap="square" lIns="0" tIns="45720" rIns="0" bIns="45720" anchor="t" anchorCtr="0">
            <a:noAutofit/>
          </a:bodyPr>
          <a:lstStyle/>
          <a:p>
            <a:r>
              <a:rPr lang="zh-CN" altLang="en-US" sz="2000" dirty="0">
                <a:solidFill>
                  <a:schemeClr val="accent1"/>
                </a:solidFill>
                <a:latin typeface="+mj-ea"/>
                <a:ea typeface="+mj-ea"/>
                <a:sym typeface="Wingdings 3" panose="05040102010807070707" pitchFamily="18" charset="2"/>
              </a:rPr>
              <a:t></a:t>
            </a:r>
            <a:r>
              <a:rPr lang="zh-CN" altLang="en-US" sz="2000" dirty="0">
                <a:solidFill>
                  <a:schemeClr val="tx1">
                    <a:lumMod val="65000"/>
                    <a:lumOff val="35000"/>
                  </a:schemeClr>
                </a:solidFill>
                <a:latin typeface="+mj-ea"/>
                <a:ea typeface="+mj-ea"/>
                <a:sym typeface="Wingdings 3" panose="05040102010807070707" pitchFamily="18" charset="2"/>
              </a:rPr>
              <a:t>  </a:t>
            </a: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95" name="îṥļïḑe">
            <a:extLst>
              <a:ext uri="{FF2B5EF4-FFF2-40B4-BE49-F238E27FC236}">
                <a16:creationId xmlns:a16="http://schemas.microsoft.com/office/drawing/2014/main" xmlns="" id="{C76071BB-3210-4ABB-8233-4479CA2F3D33}"/>
              </a:ext>
            </a:extLst>
          </p:cNvPr>
          <p:cNvSpPr txBox="1">
            <a:spLocks/>
          </p:cNvSpPr>
          <p:nvPr/>
        </p:nvSpPr>
        <p:spPr>
          <a:xfrm>
            <a:off x="8513220" y="4088850"/>
            <a:ext cx="2696118" cy="142838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96" name="iṡlïďè">
            <a:extLst>
              <a:ext uri="{FF2B5EF4-FFF2-40B4-BE49-F238E27FC236}">
                <a16:creationId xmlns:a16="http://schemas.microsoft.com/office/drawing/2014/main" xmlns="" id="{41BEB889-6CC1-4E2B-AF37-47DC51E2BBAE}"/>
              </a:ext>
            </a:extLst>
          </p:cNvPr>
          <p:cNvSpPr/>
          <p:nvPr/>
        </p:nvSpPr>
        <p:spPr>
          <a:xfrm>
            <a:off x="8513220" y="3741515"/>
            <a:ext cx="2567232" cy="335557"/>
          </a:xfrm>
          <a:prstGeom prst="rect">
            <a:avLst/>
          </a:prstGeom>
        </p:spPr>
        <p:txBody>
          <a:bodyPr wrap="square" lIns="0" tIns="45720" rIns="0" bIns="45720" anchor="t" anchorCtr="0">
            <a:noAutofit/>
          </a:bodyPr>
          <a:lstStyle/>
          <a:p>
            <a:r>
              <a:rPr lang="zh-CN" altLang="en-US" sz="2000" dirty="0">
                <a:solidFill>
                  <a:schemeClr val="accent1"/>
                </a:solidFill>
                <a:latin typeface="+mj-ea"/>
                <a:ea typeface="+mj-ea"/>
                <a:sym typeface="Wingdings 3" panose="05040102010807070707" pitchFamily="18" charset="2"/>
              </a:rPr>
              <a:t>  </a:t>
            </a: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nvGrpSpPr>
          <p:cNvPr id="10" name="组合 9">
            <a:extLst>
              <a:ext uri="{FF2B5EF4-FFF2-40B4-BE49-F238E27FC236}">
                <a16:creationId xmlns:a16="http://schemas.microsoft.com/office/drawing/2014/main" xmlns="" id="{51C4BA20-023E-48C2-8FF1-153FC83AE1F8}"/>
              </a:ext>
            </a:extLst>
          </p:cNvPr>
          <p:cNvGrpSpPr/>
          <p:nvPr/>
        </p:nvGrpSpPr>
        <p:grpSpPr>
          <a:xfrm>
            <a:off x="-13305" y="-474389"/>
            <a:ext cx="6464908" cy="397212"/>
            <a:chOff x="-13305" y="-474389"/>
            <a:chExt cx="6464908" cy="397212"/>
          </a:xfrm>
        </p:grpSpPr>
        <p:sp>
          <p:nvSpPr>
            <p:cNvPr id="98" name="文本框 97">
              <a:extLst>
                <a:ext uri="{FF2B5EF4-FFF2-40B4-BE49-F238E27FC236}">
                  <a16:creationId xmlns:a16="http://schemas.microsoft.com/office/drawing/2014/main" xmlns="" id="{8E65FEBB-BEF7-4130-9B9B-5B7C571F496D}"/>
                </a:ext>
              </a:extLst>
            </p:cNvPr>
            <p:cNvSpPr txBox="1"/>
            <p:nvPr/>
          </p:nvSpPr>
          <p:spPr>
            <a:xfrm>
              <a:off x="559797" y="-474389"/>
              <a:ext cx="5824236"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选中中间</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可删减项目</a:t>
              </a:r>
              <a:endParaRPr lang="zh-CN" altLang="en-US" spc="100" dirty="0">
                <a:solidFill>
                  <a:schemeClr val="tx1">
                    <a:lumMod val="65000"/>
                    <a:lumOff val="35000"/>
                  </a:schemeClr>
                </a:solidFill>
              </a:endParaRPr>
            </a:p>
          </p:txBody>
        </p:sp>
        <p:grpSp>
          <p:nvGrpSpPr>
            <p:cNvPr id="99" name="组合 98">
              <a:extLst>
                <a:ext uri="{FF2B5EF4-FFF2-40B4-BE49-F238E27FC236}">
                  <a16:creationId xmlns:a16="http://schemas.microsoft.com/office/drawing/2014/main" xmlns="" id="{7D7203B7-209F-402E-8E8A-414484AFF365}"/>
                </a:ext>
              </a:extLst>
            </p:cNvPr>
            <p:cNvGrpSpPr>
              <a:grpSpLocks/>
            </p:cNvGrpSpPr>
            <p:nvPr/>
          </p:nvGrpSpPr>
          <p:grpSpPr>
            <a:xfrm>
              <a:off x="6319643" y="-466965"/>
              <a:ext cx="131960" cy="354484"/>
              <a:chOff x="4227513" y="439738"/>
              <a:chExt cx="298450" cy="847725"/>
            </a:xfrm>
          </p:grpSpPr>
          <p:sp>
            <p:nvSpPr>
              <p:cNvPr id="104" name="Freeform 165">
                <a:extLst>
                  <a:ext uri="{FF2B5EF4-FFF2-40B4-BE49-F238E27FC236}">
                    <a16:creationId xmlns:a16="http://schemas.microsoft.com/office/drawing/2014/main" xmlns="" id="{6DDCF34B-416A-486F-8E7C-2F0169E6BB99}"/>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166">
                <a:extLst>
                  <a:ext uri="{FF2B5EF4-FFF2-40B4-BE49-F238E27FC236}">
                    <a16:creationId xmlns:a16="http://schemas.microsoft.com/office/drawing/2014/main" xmlns="" id="{2FBD0883-D2A6-4E8F-8E44-259CE3AF55BC}"/>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67">
                <a:extLst>
                  <a:ext uri="{FF2B5EF4-FFF2-40B4-BE49-F238E27FC236}">
                    <a16:creationId xmlns:a16="http://schemas.microsoft.com/office/drawing/2014/main" xmlns="" id="{2A794E1A-2A7A-4236-918A-FDFED2E6B436}"/>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68">
                <a:extLst>
                  <a:ext uri="{FF2B5EF4-FFF2-40B4-BE49-F238E27FC236}">
                    <a16:creationId xmlns:a16="http://schemas.microsoft.com/office/drawing/2014/main" xmlns="" id="{47771C12-7D3F-498E-B6CC-F0E2BC5F1B13}"/>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69">
                <a:extLst>
                  <a:ext uri="{FF2B5EF4-FFF2-40B4-BE49-F238E27FC236}">
                    <a16:creationId xmlns:a16="http://schemas.microsoft.com/office/drawing/2014/main" xmlns="" id="{C34EDF9B-458F-4577-A5D8-888F3411C464}"/>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0">
                <a:extLst>
                  <a:ext uri="{FF2B5EF4-FFF2-40B4-BE49-F238E27FC236}">
                    <a16:creationId xmlns:a16="http://schemas.microsoft.com/office/drawing/2014/main" xmlns="" id="{FB4A43A9-6B87-4546-B8DC-42E09A2DF204}"/>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1">
                <a:extLst>
                  <a:ext uri="{FF2B5EF4-FFF2-40B4-BE49-F238E27FC236}">
                    <a16:creationId xmlns:a16="http://schemas.microsoft.com/office/drawing/2014/main" xmlns="" id="{55879526-5528-4CEA-9FFA-40DBFE9C287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2">
                <a:extLst>
                  <a:ext uri="{FF2B5EF4-FFF2-40B4-BE49-F238E27FC236}">
                    <a16:creationId xmlns:a16="http://schemas.microsoft.com/office/drawing/2014/main" xmlns="" id="{C7A8DF49-64A2-4549-A3C9-38B420954669}"/>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3">
                <a:extLst>
                  <a:ext uri="{FF2B5EF4-FFF2-40B4-BE49-F238E27FC236}">
                    <a16:creationId xmlns:a16="http://schemas.microsoft.com/office/drawing/2014/main" xmlns="" id="{7B3BA506-0A83-4476-BD63-EDF5B2B82479}"/>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4">
                <a:extLst>
                  <a:ext uri="{FF2B5EF4-FFF2-40B4-BE49-F238E27FC236}">
                    <a16:creationId xmlns:a16="http://schemas.microsoft.com/office/drawing/2014/main" xmlns="" id="{6CB42F22-B0B5-41F4-B09B-56736D63F5E0}"/>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5">
                <a:extLst>
                  <a:ext uri="{FF2B5EF4-FFF2-40B4-BE49-F238E27FC236}">
                    <a16:creationId xmlns:a16="http://schemas.microsoft.com/office/drawing/2014/main" xmlns="" id="{44D4149E-E76B-4FB4-9A12-029D07BE54E2}"/>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6">
                <a:extLst>
                  <a:ext uri="{FF2B5EF4-FFF2-40B4-BE49-F238E27FC236}">
                    <a16:creationId xmlns:a16="http://schemas.microsoft.com/office/drawing/2014/main" xmlns="" id="{C462207D-8D79-4873-8A6A-958A90FDFDFD}"/>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7">
                <a:extLst>
                  <a:ext uri="{FF2B5EF4-FFF2-40B4-BE49-F238E27FC236}">
                    <a16:creationId xmlns:a16="http://schemas.microsoft.com/office/drawing/2014/main" xmlns="" id="{5CF96A22-02C4-4979-98DA-217D52B94568}"/>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8">
                <a:extLst>
                  <a:ext uri="{FF2B5EF4-FFF2-40B4-BE49-F238E27FC236}">
                    <a16:creationId xmlns:a16="http://schemas.microsoft.com/office/drawing/2014/main" xmlns="" id="{35452D3F-5DBF-441D-A6D3-79657F3A18B4}"/>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9">
                <a:extLst>
                  <a:ext uri="{FF2B5EF4-FFF2-40B4-BE49-F238E27FC236}">
                    <a16:creationId xmlns:a16="http://schemas.microsoft.com/office/drawing/2014/main" xmlns="" id="{E1862572-E79D-4E72-B8E8-BD53CFD9DF2F}"/>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80">
                <a:extLst>
                  <a:ext uri="{FF2B5EF4-FFF2-40B4-BE49-F238E27FC236}">
                    <a16:creationId xmlns:a16="http://schemas.microsoft.com/office/drawing/2014/main" xmlns="" id="{5206918C-5912-40C0-AB7D-701BFCFA5D8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81">
                <a:extLst>
                  <a:ext uri="{FF2B5EF4-FFF2-40B4-BE49-F238E27FC236}">
                    <a16:creationId xmlns:a16="http://schemas.microsoft.com/office/drawing/2014/main" xmlns="" id="{A0190B67-986A-4C71-88BB-465A1F480F28}"/>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82">
                <a:extLst>
                  <a:ext uri="{FF2B5EF4-FFF2-40B4-BE49-F238E27FC236}">
                    <a16:creationId xmlns:a16="http://schemas.microsoft.com/office/drawing/2014/main" xmlns="" id="{F2F87CFF-DAB2-407B-8A62-09A1A79F0CF0}"/>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a:extLst>
                <a:ext uri="{FF2B5EF4-FFF2-40B4-BE49-F238E27FC236}">
                  <a16:creationId xmlns:a16="http://schemas.microsoft.com/office/drawing/2014/main" xmlns="" id="{4166ADC7-D07E-4210-AAEE-1769D2306660}"/>
                </a:ext>
              </a:extLst>
            </p:cNvPr>
            <p:cNvGrpSpPr/>
            <p:nvPr/>
          </p:nvGrpSpPr>
          <p:grpSpPr>
            <a:xfrm>
              <a:off x="-13305" y="-453071"/>
              <a:ext cx="449842" cy="375894"/>
              <a:chOff x="-26005" y="-550760"/>
              <a:chExt cx="449842" cy="375894"/>
            </a:xfrm>
          </p:grpSpPr>
          <p:sp>
            <p:nvSpPr>
              <p:cNvPr id="102" name="Freeform 190">
                <a:extLst>
                  <a:ext uri="{FF2B5EF4-FFF2-40B4-BE49-F238E27FC236}">
                    <a16:creationId xmlns:a16="http://schemas.microsoft.com/office/drawing/2014/main" xmlns="" id="{A0398B48-C0EC-4F96-84F0-F1026E45FD20}"/>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文本框 102">
                <a:extLst>
                  <a:ext uri="{FF2B5EF4-FFF2-40B4-BE49-F238E27FC236}">
                    <a16:creationId xmlns:a16="http://schemas.microsoft.com/office/drawing/2014/main" xmlns="" id="{A1A2DE68-6262-4441-B625-BFC02678BA0B}"/>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01" name="直接连接符 100">
              <a:extLst>
                <a:ext uri="{FF2B5EF4-FFF2-40B4-BE49-F238E27FC236}">
                  <a16:creationId xmlns:a16="http://schemas.microsoft.com/office/drawing/2014/main" xmlns="" id="{79DEA50E-BF7D-429E-BEDD-8F8541B96D1C}"/>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2591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DC5AF23F-DBA4-47C7-962D-B3D25C66E7A3}"/>
              </a:ext>
            </a:extLst>
          </p:cNvPr>
          <p:cNvGrpSpPr/>
          <p:nvPr/>
        </p:nvGrpSpPr>
        <p:grpSpPr>
          <a:xfrm>
            <a:off x="5159896" y="1423590"/>
            <a:ext cx="7032104" cy="4741714"/>
            <a:chOff x="0" y="7149194"/>
            <a:chExt cx="12192000" cy="1548008"/>
          </a:xfrm>
        </p:grpSpPr>
        <p:sp>
          <p:nvSpPr>
            <p:cNvPr id="48" name="玻璃底">
              <a:extLst>
                <a:ext uri="{FF2B5EF4-FFF2-40B4-BE49-F238E27FC236}">
                  <a16:creationId xmlns:a16="http://schemas.microsoft.com/office/drawing/2014/main" xmlns="" id="{B325A8BC-7BA1-42E2-9584-17BC8EE4B632}"/>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玻璃线1">
              <a:extLst>
                <a:ext uri="{FF2B5EF4-FFF2-40B4-BE49-F238E27FC236}">
                  <a16:creationId xmlns:a16="http://schemas.microsoft.com/office/drawing/2014/main" xmlns="" id="{1F3F8574-F671-4C96-BE95-C8DBBE2B3454}"/>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玻璃线2">
              <a:extLst>
                <a:ext uri="{FF2B5EF4-FFF2-40B4-BE49-F238E27FC236}">
                  <a16:creationId xmlns:a16="http://schemas.microsoft.com/office/drawing/2014/main" xmlns="" id="{D30DE603-0550-4116-BB1C-D7F62B64E53A}"/>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12D7F98-6647-46C5-A7C5-CCD44BE3223C}"/>
              </a:ext>
            </a:extLst>
          </p:cNvPr>
          <p:cNvSpPr>
            <a:spLocks noGrp="1"/>
          </p:cNvSpPr>
          <p:nvPr>
            <p:ph type="title"/>
          </p:nvPr>
        </p:nvSpPr>
        <p:spPr>
          <a:xfrm>
            <a:off x="1106563" y="289541"/>
            <a:ext cx="7920879" cy="463846"/>
          </a:xfrm>
        </p:spPr>
        <p:txBody>
          <a:bodyPr/>
          <a:lstStyle/>
          <a:p>
            <a:r>
              <a:rPr lang="zh-CN" altLang="en-US" dirty="0"/>
              <a:t>四项包含关系</a:t>
            </a:r>
          </a:p>
        </p:txBody>
      </p:sp>
      <p:graphicFrame>
        <p:nvGraphicFramePr>
          <p:cNvPr id="3" name="图示 2">
            <a:extLst>
              <a:ext uri="{FF2B5EF4-FFF2-40B4-BE49-F238E27FC236}">
                <a16:creationId xmlns:a16="http://schemas.microsoft.com/office/drawing/2014/main" xmlns="" id="{5B89DAA4-4023-49BF-AF93-59F328E5466D}"/>
              </a:ext>
            </a:extLst>
          </p:cNvPr>
          <p:cNvGraphicFramePr/>
          <p:nvPr>
            <p:extLst>
              <p:ext uri="{D42A27DB-BD31-4B8C-83A1-F6EECF244321}">
                <p14:modId xmlns:p14="http://schemas.microsoft.com/office/powerpoint/2010/main" val="3846722214"/>
              </p:ext>
            </p:extLst>
          </p:nvPr>
        </p:nvGraphicFramePr>
        <p:xfrm>
          <a:off x="858844" y="1484784"/>
          <a:ext cx="4921620"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组合 6">
            <a:extLst>
              <a:ext uri="{FF2B5EF4-FFF2-40B4-BE49-F238E27FC236}">
                <a16:creationId xmlns:a16="http://schemas.microsoft.com/office/drawing/2014/main" xmlns="" id="{56932CF2-D06A-4F57-946A-0A2622C8FFEB}"/>
              </a:ext>
            </a:extLst>
          </p:cNvPr>
          <p:cNvGrpSpPr/>
          <p:nvPr/>
        </p:nvGrpSpPr>
        <p:grpSpPr>
          <a:xfrm>
            <a:off x="-13305" y="-474389"/>
            <a:ext cx="8891821" cy="397212"/>
            <a:chOff x="-13305" y="-474389"/>
            <a:chExt cx="8891821" cy="397212"/>
          </a:xfrm>
        </p:grpSpPr>
        <p:sp>
          <p:nvSpPr>
            <p:cNvPr id="27" name="文本框 26">
              <a:extLst>
                <a:ext uri="{FF2B5EF4-FFF2-40B4-BE49-F238E27FC236}">
                  <a16:creationId xmlns:a16="http://schemas.microsoft.com/office/drawing/2014/main" xmlns="" id="{7D605A88-5E5D-4EC1-B91A-4E3E21CD7DF0}"/>
                </a:ext>
              </a:extLst>
            </p:cNvPr>
            <p:cNvSpPr txBox="1"/>
            <p:nvPr/>
          </p:nvSpPr>
          <p:spPr>
            <a:xfrm>
              <a:off x="559796" y="-474389"/>
              <a:ext cx="819546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选中左侧</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光标放在文字上</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rPr>
                <a:t>回车可添加项目</a:t>
              </a:r>
            </a:p>
          </p:txBody>
        </p:sp>
        <p:grpSp>
          <p:nvGrpSpPr>
            <p:cNvPr id="28" name="组合 27">
              <a:extLst>
                <a:ext uri="{FF2B5EF4-FFF2-40B4-BE49-F238E27FC236}">
                  <a16:creationId xmlns:a16="http://schemas.microsoft.com/office/drawing/2014/main" xmlns="" id="{6D595460-BBA6-43F9-BCD1-372FD75A7FEB}"/>
                </a:ext>
              </a:extLst>
            </p:cNvPr>
            <p:cNvGrpSpPr>
              <a:grpSpLocks/>
            </p:cNvGrpSpPr>
            <p:nvPr/>
          </p:nvGrpSpPr>
          <p:grpSpPr>
            <a:xfrm>
              <a:off x="8746556" y="-466965"/>
              <a:ext cx="131960" cy="354484"/>
              <a:chOff x="4227513" y="439738"/>
              <a:chExt cx="298450" cy="847725"/>
            </a:xfrm>
          </p:grpSpPr>
          <p:sp>
            <p:nvSpPr>
              <p:cNvPr id="33" name="Freeform 165">
                <a:extLst>
                  <a:ext uri="{FF2B5EF4-FFF2-40B4-BE49-F238E27FC236}">
                    <a16:creationId xmlns:a16="http://schemas.microsoft.com/office/drawing/2014/main" xmlns="" id="{0A9CC670-36B5-410D-AE5A-FDF24A7E1517}"/>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66">
                <a:extLst>
                  <a:ext uri="{FF2B5EF4-FFF2-40B4-BE49-F238E27FC236}">
                    <a16:creationId xmlns:a16="http://schemas.microsoft.com/office/drawing/2014/main" xmlns="" id="{37773E87-F14E-40B4-8A44-C7485F69F717}"/>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7">
                <a:extLst>
                  <a:ext uri="{FF2B5EF4-FFF2-40B4-BE49-F238E27FC236}">
                    <a16:creationId xmlns:a16="http://schemas.microsoft.com/office/drawing/2014/main" xmlns="" id="{63E39C94-4BDE-4667-8BC7-4A9459361C7D}"/>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8">
                <a:extLst>
                  <a:ext uri="{FF2B5EF4-FFF2-40B4-BE49-F238E27FC236}">
                    <a16:creationId xmlns:a16="http://schemas.microsoft.com/office/drawing/2014/main" xmlns="" id="{49701F4D-CA44-400C-A5ED-AC1B752F2BEC}"/>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9">
                <a:extLst>
                  <a:ext uri="{FF2B5EF4-FFF2-40B4-BE49-F238E27FC236}">
                    <a16:creationId xmlns:a16="http://schemas.microsoft.com/office/drawing/2014/main" xmlns="" id="{41318566-6748-45CC-9D8A-008086C045EF}"/>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0">
                <a:extLst>
                  <a:ext uri="{FF2B5EF4-FFF2-40B4-BE49-F238E27FC236}">
                    <a16:creationId xmlns:a16="http://schemas.microsoft.com/office/drawing/2014/main" xmlns="" id="{4919BBD6-E969-4AE9-9E5B-D89440196281}"/>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1">
                <a:extLst>
                  <a:ext uri="{FF2B5EF4-FFF2-40B4-BE49-F238E27FC236}">
                    <a16:creationId xmlns:a16="http://schemas.microsoft.com/office/drawing/2014/main" xmlns="" id="{95307DF5-80A6-4A81-89E7-E00CA1BE09C9}"/>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2">
                <a:extLst>
                  <a:ext uri="{FF2B5EF4-FFF2-40B4-BE49-F238E27FC236}">
                    <a16:creationId xmlns:a16="http://schemas.microsoft.com/office/drawing/2014/main" xmlns="" id="{49D13859-1148-4EA4-AC94-0891076A2420}"/>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3">
                <a:extLst>
                  <a:ext uri="{FF2B5EF4-FFF2-40B4-BE49-F238E27FC236}">
                    <a16:creationId xmlns:a16="http://schemas.microsoft.com/office/drawing/2014/main" xmlns="" id="{C7645E1F-B551-4BE4-B06D-DE01710AEE53}"/>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4">
                <a:extLst>
                  <a:ext uri="{FF2B5EF4-FFF2-40B4-BE49-F238E27FC236}">
                    <a16:creationId xmlns:a16="http://schemas.microsoft.com/office/drawing/2014/main" xmlns="" id="{D120CF33-468A-489C-9B7A-FDE774CB826B}"/>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75">
                <a:extLst>
                  <a:ext uri="{FF2B5EF4-FFF2-40B4-BE49-F238E27FC236}">
                    <a16:creationId xmlns:a16="http://schemas.microsoft.com/office/drawing/2014/main" xmlns="" id="{8DD39843-BBE8-49F1-8BFE-FBF89F8B6390}"/>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6">
                <a:extLst>
                  <a:ext uri="{FF2B5EF4-FFF2-40B4-BE49-F238E27FC236}">
                    <a16:creationId xmlns:a16="http://schemas.microsoft.com/office/drawing/2014/main" xmlns="" id="{F422F61D-C9BA-4719-BC4C-E05FB30DDDD1}"/>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7">
                <a:extLst>
                  <a:ext uri="{FF2B5EF4-FFF2-40B4-BE49-F238E27FC236}">
                    <a16:creationId xmlns:a16="http://schemas.microsoft.com/office/drawing/2014/main" xmlns="" id="{B5BDF579-7B9A-4F13-A5B5-37AEA59EEA1C}"/>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78">
                <a:extLst>
                  <a:ext uri="{FF2B5EF4-FFF2-40B4-BE49-F238E27FC236}">
                    <a16:creationId xmlns:a16="http://schemas.microsoft.com/office/drawing/2014/main" xmlns="" id="{7AA05495-7C61-4F71-80C6-5666B8D2EFF6}"/>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9">
                <a:extLst>
                  <a:ext uri="{FF2B5EF4-FFF2-40B4-BE49-F238E27FC236}">
                    <a16:creationId xmlns:a16="http://schemas.microsoft.com/office/drawing/2014/main" xmlns="" id="{8CC2611D-8844-4013-A0B2-774975D810C6}"/>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80">
                <a:extLst>
                  <a:ext uri="{FF2B5EF4-FFF2-40B4-BE49-F238E27FC236}">
                    <a16:creationId xmlns:a16="http://schemas.microsoft.com/office/drawing/2014/main" xmlns="" id="{5ECC6F27-4254-45C9-BC81-4864330A938B}"/>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81">
                <a:extLst>
                  <a:ext uri="{FF2B5EF4-FFF2-40B4-BE49-F238E27FC236}">
                    <a16:creationId xmlns:a16="http://schemas.microsoft.com/office/drawing/2014/main" xmlns="" id="{EEDA175F-B840-4C8A-8952-326C46FCA225}"/>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82">
                <a:extLst>
                  <a:ext uri="{FF2B5EF4-FFF2-40B4-BE49-F238E27FC236}">
                    <a16:creationId xmlns:a16="http://schemas.microsoft.com/office/drawing/2014/main" xmlns="" id="{7CA39E04-51F2-4429-8B32-20FC95268B02}"/>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a16="http://schemas.microsoft.com/office/drawing/2014/main" xmlns="" id="{97A1BBA3-C412-4BA6-B12D-E6587F2339FC}"/>
                </a:ext>
              </a:extLst>
            </p:cNvPr>
            <p:cNvGrpSpPr/>
            <p:nvPr/>
          </p:nvGrpSpPr>
          <p:grpSpPr>
            <a:xfrm>
              <a:off x="-13305" y="-453071"/>
              <a:ext cx="449842" cy="375894"/>
              <a:chOff x="-26005" y="-550760"/>
              <a:chExt cx="449842" cy="375894"/>
            </a:xfrm>
          </p:grpSpPr>
          <p:sp>
            <p:nvSpPr>
              <p:cNvPr id="31" name="Freeform 190">
                <a:extLst>
                  <a:ext uri="{FF2B5EF4-FFF2-40B4-BE49-F238E27FC236}">
                    <a16:creationId xmlns:a16="http://schemas.microsoft.com/office/drawing/2014/main" xmlns="" id="{AD2A0EFE-CD32-481F-9448-FB3CD7BB9E59}"/>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文本框 31">
                <a:extLst>
                  <a:ext uri="{FF2B5EF4-FFF2-40B4-BE49-F238E27FC236}">
                    <a16:creationId xmlns:a16="http://schemas.microsoft.com/office/drawing/2014/main" xmlns="" id="{0847F550-9853-462B-AB2A-816EF6C6DD6B}"/>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0" name="直接连接符 29">
              <a:extLst>
                <a:ext uri="{FF2B5EF4-FFF2-40B4-BE49-F238E27FC236}">
                  <a16:creationId xmlns:a16="http://schemas.microsoft.com/office/drawing/2014/main" xmlns="" id="{4E5804AB-8FE6-4B47-AD4A-8D2F777462D1}"/>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20AD479E-A579-41F0-A312-A2E706322BCA}"/>
              </a:ext>
            </a:extLst>
          </p:cNvPr>
          <p:cNvGrpSpPr/>
          <p:nvPr/>
        </p:nvGrpSpPr>
        <p:grpSpPr>
          <a:xfrm>
            <a:off x="6399162" y="1523708"/>
            <a:ext cx="4810175" cy="1088167"/>
            <a:chOff x="6399162" y="1260381"/>
            <a:chExt cx="4810175" cy="1088167"/>
          </a:xfrm>
        </p:grpSpPr>
        <p:sp>
          <p:nvSpPr>
            <p:cNvPr id="9" name="矩形 8">
              <a:extLst>
                <a:ext uri="{FF2B5EF4-FFF2-40B4-BE49-F238E27FC236}">
                  <a16:creationId xmlns:a16="http://schemas.microsoft.com/office/drawing/2014/main" xmlns="" id="{73C1FECF-691D-4894-8F19-ACAEBA8F72EE}"/>
                </a:ext>
              </a:extLst>
            </p:cNvPr>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1" name="îṥļïḑe">
              <a:extLst>
                <a:ext uri="{FF2B5EF4-FFF2-40B4-BE49-F238E27FC236}">
                  <a16:creationId xmlns:a16="http://schemas.microsoft.com/office/drawing/2014/main" xmlns="" id="{741A3A81-1C87-4DB5-B871-1543D2943CD3}"/>
                </a:ext>
              </a:extLst>
            </p:cNvPr>
            <p:cNvSpPr txBox="1">
              <a:spLocks/>
            </p:cNvSpPr>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12" name="iṡlïďè">
              <a:extLst>
                <a:ext uri="{FF2B5EF4-FFF2-40B4-BE49-F238E27FC236}">
                  <a16:creationId xmlns:a16="http://schemas.microsoft.com/office/drawing/2014/main" xmlns="" id="{03A2C72F-A025-4DD8-AC41-D7503E49118A}"/>
                </a:ext>
              </a:extLst>
            </p:cNvPr>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0" name="组合 89">
            <a:extLst>
              <a:ext uri="{FF2B5EF4-FFF2-40B4-BE49-F238E27FC236}">
                <a16:creationId xmlns:a16="http://schemas.microsoft.com/office/drawing/2014/main" xmlns="" id="{2D56CC74-E4D1-4A80-B5B4-593FF94C6260}"/>
              </a:ext>
            </a:extLst>
          </p:cNvPr>
          <p:cNvGrpSpPr/>
          <p:nvPr/>
        </p:nvGrpSpPr>
        <p:grpSpPr>
          <a:xfrm>
            <a:off x="6399162" y="2708184"/>
            <a:ext cx="4810175" cy="1088167"/>
            <a:chOff x="6399162" y="1260381"/>
            <a:chExt cx="4810175" cy="1088167"/>
          </a:xfrm>
        </p:grpSpPr>
        <p:sp>
          <p:nvSpPr>
            <p:cNvPr id="91" name="矩形 90">
              <a:extLst>
                <a:ext uri="{FF2B5EF4-FFF2-40B4-BE49-F238E27FC236}">
                  <a16:creationId xmlns:a16="http://schemas.microsoft.com/office/drawing/2014/main" xmlns="" id="{18893A4D-5475-4046-A0B0-04EE4EB3AE6F}"/>
                </a:ext>
              </a:extLst>
            </p:cNvPr>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92" name="îṥļïḑe">
              <a:extLst>
                <a:ext uri="{FF2B5EF4-FFF2-40B4-BE49-F238E27FC236}">
                  <a16:creationId xmlns:a16="http://schemas.microsoft.com/office/drawing/2014/main" xmlns="" id="{E66E0656-6F11-4425-B4F5-18141DA5CEA9}"/>
                </a:ext>
              </a:extLst>
            </p:cNvPr>
            <p:cNvSpPr txBox="1">
              <a:spLocks/>
            </p:cNvSpPr>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93" name="iṡlïďè">
              <a:extLst>
                <a:ext uri="{FF2B5EF4-FFF2-40B4-BE49-F238E27FC236}">
                  <a16:creationId xmlns:a16="http://schemas.microsoft.com/office/drawing/2014/main" xmlns="" id="{C12AD9A2-BF04-4D8D-90B8-B6D714A79D39}"/>
                </a:ext>
              </a:extLst>
            </p:cNvPr>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4" name="组合 93">
            <a:extLst>
              <a:ext uri="{FF2B5EF4-FFF2-40B4-BE49-F238E27FC236}">
                <a16:creationId xmlns:a16="http://schemas.microsoft.com/office/drawing/2014/main" xmlns="" id="{CE6D096C-2C6F-4A15-BE3E-3456B1CDAAD0}"/>
              </a:ext>
            </a:extLst>
          </p:cNvPr>
          <p:cNvGrpSpPr/>
          <p:nvPr/>
        </p:nvGrpSpPr>
        <p:grpSpPr>
          <a:xfrm>
            <a:off x="6399162" y="3892660"/>
            <a:ext cx="4810175" cy="1088167"/>
            <a:chOff x="6399162" y="1260381"/>
            <a:chExt cx="4810175" cy="1088167"/>
          </a:xfrm>
        </p:grpSpPr>
        <p:sp>
          <p:nvSpPr>
            <p:cNvPr id="95" name="矩形 94">
              <a:extLst>
                <a:ext uri="{FF2B5EF4-FFF2-40B4-BE49-F238E27FC236}">
                  <a16:creationId xmlns:a16="http://schemas.microsoft.com/office/drawing/2014/main" xmlns="" id="{8F9A066F-B2BC-42C2-B306-4FEBD0CC1CF1}"/>
                </a:ext>
              </a:extLst>
            </p:cNvPr>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96" name="îṥļïḑe">
              <a:extLst>
                <a:ext uri="{FF2B5EF4-FFF2-40B4-BE49-F238E27FC236}">
                  <a16:creationId xmlns:a16="http://schemas.microsoft.com/office/drawing/2014/main" xmlns="" id="{6A0BBAD4-B5AB-4A38-B159-B13A7DD5206A}"/>
                </a:ext>
              </a:extLst>
            </p:cNvPr>
            <p:cNvSpPr txBox="1">
              <a:spLocks/>
            </p:cNvSpPr>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97" name="iṡlïďè">
              <a:extLst>
                <a:ext uri="{FF2B5EF4-FFF2-40B4-BE49-F238E27FC236}">
                  <a16:creationId xmlns:a16="http://schemas.microsoft.com/office/drawing/2014/main" xmlns="" id="{75A59F31-8916-4A05-BAAA-FD4FCE35982C}"/>
                </a:ext>
              </a:extLst>
            </p:cNvPr>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8" name="组合 97">
            <a:extLst>
              <a:ext uri="{FF2B5EF4-FFF2-40B4-BE49-F238E27FC236}">
                <a16:creationId xmlns:a16="http://schemas.microsoft.com/office/drawing/2014/main" xmlns="" id="{F5875133-2B0A-495A-B315-CAD1B56ED0C5}"/>
              </a:ext>
            </a:extLst>
          </p:cNvPr>
          <p:cNvGrpSpPr/>
          <p:nvPr/>
        </p:nvGrpSpPr>
        <p:grpSpPr>
          <a:xfrm>
            <a:off x="6399162" y="5077137"/>
            <a:ext cx="4810175" cy="1088167"/>
            <a:chOff x="6399162" y="1260381"/>
            <a:chExt cx="4810175" cy="1088167"/>
          </a:xfrm>
        </p:grpSpPr>
        <p:sp>
          <p:nvSpPr>
            <p:cNvPr id="99" name="矩形 98">
              <a:extLst>
                <a:ext uri="{FF2B5EF4-FFF2-40B4-BE49-F238E27FC236}">
                  <a16:creationId xmlns:a16="http://schemas.microsoft.com/office/drawing/2014/main" xmlns="" id="{5683E90C-361A-4D79-8658-29D9015FE15B}"/>
                </a:ext>
              </a:extLst>
            </p:cNvPr>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00" name="îṥļïḑe">
              <a:extLst>
                <a:ext uri="{FF2B5EF4-FFF2-40B4-BE49-F238E27FC236}">
                  <a16:creationId xmlns:a16="http://schemas.microsoft.com/office/drawing/2014/main" xmlns="" id="{C8F729BC-449A-4E24-A2B9-D74D553A7B5E}"/>
                </a:ext>
              </a:extLst>
            </p:cNvPr>
            <p:cNvSpPr txBox="1">
              <a:spLocks/>
            </p:cNvSpPr>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101" name="iṡlïďè">
              <a:extLst>
                <a:ext uri="{FF2B5EF4-FFF2-40B4-BE49-F238E27FC236}">
                  <a16:creationId xmlns:a16="http://schemas.microsoft.com/office/drawing/2014/main" xmlns="" id="{F5E528FA-D9C0-4B4A-BCB1-154F15B68905}"/>
                </a:ext>
              </a:extLst>
            </p:cNvPr>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spTree>
    <p:extLst>
      <p:ext uri="{BB962C8B-B14F-4D97-AF65-F5344CB8AC3E}">
        <p14:creationId xmlns:p14="http://schemas.microsoft.com/office/powerpoint/2010/main" val="3669946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0735948-02FE-4251-B98B-20484B24E5CD}"/>
              </a:ext>
            </a:extLst>
          </p:cNvPr>
          <p:cNvGrpSpPr/>
          <p:nvPr/>
        </p:nvGrpSpPr>
        <p:grpSpPr>
          <a:xfrm>
            <a:off x="0" y="3809790"/>
            <a:ext cx="12192000" cy="2251522"/>
            <a:chOff x="0" y="2060848"/>
            <a:chExt cx="12192000" cy="3042475"/>
          </a:xfrm>
        </p:grpSpPr>
        <p:sp>
          <p:nvSpPr>
            <p:cNvPr id="20" name="玻璃底">
              <a:extLst>
                <a:ext uri="{FF2B5EF4-FFF2-40B4-BE49-F238E27FC236}">
                  <a16:creationId xmlns:a16="http://schemas.microsoft.com/office/drawing/2014/main" xmlns="" id="{0965D85E-CB45-409B-864E-6B178D090FB5}"/>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玻璃线1">
              <a:extLst>
                <a:ext uri="{FF2B5EF4-FFF2-40B4-BE49-F238E27FC236}">
                  <a16:creationId xmlns:a16="http://schemas.microsoft.com/office/drawing/2014/main" xmlns="" id="{624FA034-405E-4115-A350-179C021B5328}"/>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a:extLst>
                <a:ext uri="{FF2B5EF4-FFF2-40B4-BE49-F238E27FC236}">
                  <a16:creationId xmlns:a16="http://schemas.microsoft.com/office/drawing/2014/main" xmlns="" id="{B2768BAE-46EC-4575-9CAE-DBE17AF536D9}"/>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6B334140-5F3B-4BEC-B25C-283B6AA55F6D}"/>
              </a:ext>
            </a:extLst>
          </p:cNvPr>
          <p:cNvGrpSpPr/>
          <p:nvPr/>
        </p:nvGrpSpPr>
        <p:grpSpPr>
          <a:xfrm>
            <a:off x="0" y="2014245"/>
            <a:ext cx="12192000" cy="522222"/>
            <a:chOff x="0" y="2060848"/>
            <a:chExt cx="12192000" cy="3042475"/>
          </a:xfrm>
        </p:grpSpPr>
        <p:sp>
          <p:nvSpPr>
            <p:cNvPr id="25" name="玻璃底">
              <a:extLst>
                <a:ext uri="{FF2B5EF4-FFF2-40B4-BE49-F238E27FC236}">
                  <a16:creationId xmlns:a16="http://schemas.microsoft.com/office/drawing/2014/main" xmlns="" id="{282FCA2D-533D-4AEF-8F84-7CFEDBE6E29B}"/>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cxnSp>
          <p:nvCxnSpPr>
            <p:cNvPr id="26" name="玻璃线1">
              <a:extLst>
                <a:ext uri="{FF2B5EF4-FFF2-40B4-BE49-F238E27FC236}">
                  <a16:creationId xmlns:a16="http://schemas.microsoft.com/office/drawing/2014/main" xmlns="" id="{0CED6907-F619-4EC2-812F-EE493BAC3090}"/>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玻璃线2">
              <a:extLst>
                <a:ext uri="{FF2B5EF4-FFF2-40B4-BE49-F238E27FC236}">
                  <a16:creationId xmlns:a16="http://schemas.microsoft.com/office/drawing/2014/main" xmlns="" id="{8F99BB97-3578-4F1F-A579-3A96016A8B85}"/>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12D7F98-6647-46C5-A7C5-CCD44BE3223C}"/>
              </a:ext>
            </a:extLst>
          </p:cNvPr>
          <p:cNvSpPr>
            <a:spLocks noGrp="1"/>
          </p:cNvSpPr>
          <p:nvPr>
            <p:ph type="title"/>
          </p:nvPr>
        </p:nvSpPr>
        <p:spPr>
          <a:xfrm>
            <a:off x="1106563" y="289541"/>
            <a:ext cx="7920879" cy="463846"/>
          </a:xfrm>
        </p:spPr>
        <p:txBody>
          <a:bodyPr/>
          <a:lstStyle/>
          <a:p>
            <a:r>
              <a:rPr lang="zh-CN" altLang="en-US" dirty="0"/>
              <a:t>四项递进关系</a:t>
            </a:r>
          </a:p>
        </p:txBody>
      </p:sp>
      <p:sp>
        <p:nvSpPr>
          <p:cNvPr id="46" name="iconfont-1033-827786">
            <a:extLst>
              <a:ext uri="{FF2B5EF4-FFF2-40B4-BE49-F238E27FC236}">
                <a16:creationId xmlns:a16="http://schemas.microsoft.com/office/drawing/2014/main" xmlns="" id="{32ACEE54-0DD6-4A8C-8B2E-A080B53722A7}"/>
              </a:ext>
            </a:extLst>
          </p:cNvPr>
          <p:cNvSpPr>
            <a:spLocks noChangeAspect="1"/>
          </p:cNvSpPr>
          <p:nvPr/>
        </p:nvSpPr>
        <p:spPr bwMode="auto">
          <a:xfrm>
            <a:off x="2116369" y="2821511"/>
            <a:ext cx="362344" cy="343660"/>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62" name="ïṣḷîḋê">
            <a:extLst>
              <a:ext uri="{FF2B5EF4-FFF2-40B4-BE49-F238E27FC236}">
                <a16:creationId xmlns:a16="http://schemas.microsoft.com/office/drawing/2014/main" xmlns="" id="{FF2539E3-CF1F-4723-BA70-6017D74EFE84}"/>
              </a:ext>
            </a:extLst>
          </p:cNvPr>
          <p:cNvSpPr txBox="1">
            <a:spLocks/>
          </p:cNvSpPr>
          <p:nvPr/>
        </p:nvSpPr>
        <p:spPr>
          <a:xfrm>
            <a:off x="1211003"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64" name="íṩļíďè">
            <a:extLst>
              <a:ext uri="{FF2B5EF4-FFF2-40B4-BE49-F238E27FC236}">
                <a16:creationId xmlns:a16="http://schemas.microsoft.com/office/drawing/2014/main" xmlns="" id="{D03CA05E-FA91-45CB-9B64-BC7E000B12C9}"/>
              </a:ext>
            </a:extLst>
          </p:cNvPr>
          <p:cNvSpPr/>
          <p:nvPr/>
        </p:nvSpPr>
        <p:spPr>
          <a:xfrm>
            <a:off x="1211003"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p>
        </p:txBody>
      </p:sp>
      <p:sp>
        <p:nvSpPr>
          <p:cNvPr id="50" name="petri-dish_285095">
            <a:extLst>
              <a:ext uri="{FF2B5EF4-FFF2-40B4-BE49-F238E27FC236}">
                <a16:creationId xmlns:a16="http://schemas.microsoft.com/office/drawing/2014/main" xmlns="" id="{2F07477E-A720-43CA-85E0-6AD8CD2295D0}"/>
              </a:ext>
            </a:extLst>
          </p:cNvPr>
          <p:cNvSpPr>
            <a:spLocks noChangeAspect="1"/>
          </p:cNvSpPr>
          <p:nvPr/>
        </p:nvSpPr>
        <p:spPr bwMode="auto">
          <a:xfrm>
            <a:off x="9696914" y="2796095"/>
            <a:ext cx="395090" cy="394493"/>
          </a:xfrm>
          <a:custGeom>
            <a:avLst/>
            <a:gdLst>
              <a:gd name="connsiteX0" fmla="*/ 291965 w 607639"/>
              <a:gd name="connsiteY0" fmla="*/ 454936 h 606722"/>
              <a:gd name="connsiteX1" fmla="*/ 302938 w 607639"/>
              <a:gd name="connsiteY1" fmla="*/ 465909 h 606722"/>
              <a:gd name="connsiteX2" fmla="*/ 291965 w 607639"/>
              <a:gd name="connsiteY2" fmla="*/ 476882 h 606722"/>
              <a:gd name="connsiteX3" fmla="*/ 280992 w 607639"/>
              <a:gd name="connsiteY3" fmla="*/ 465909 h 606722"/>
              <a:gd name="connsiteX4" fmla="*/ 291965 w 607639"/>
              <a:gd name="connsiteY4" fmla="*/ 454936 h 606722"/>
              <a:gd name="connsiteX5" fmla="*/ 329682 w 607639"/>
              <a:gd name="connsiteY5" fmla="*/ 414078 h 606722"/>
              <a:gd name="connsiteX6" fmla="*/ 340620 w 607639"/>
              <a:gd name="connsiteY6" fmla="*/ 425016 h 606722"/>
              <a:gd name="connsiteX7" fmla="*/ 329682 w 607639"/>
              <a:gd name="connsiteY7" fmla="*/ 435954 h 606722"/>
              <a:gd name="connsiteX8" fmla="*/ 318744 w 607639"/>
              <a:gd name="connsiteY8" fmla="*/ 425016 h 606722"/>
              <a:gd name="connsiteX9" fmla="*/ 329682 w 607639"/>
              <a:gd name="connsiteY9" fmla="*/ 414078 h 606722"/>
              <a:gd name="connsiteX10" fmla="*/ 437541 w 607639"/>
              <a:gd name="connsiteY10" fmla="*/ 393535 h 606722"/>
              <a:gd name="connsiteX11" fmla="*/ 427308 w 607639"/>
              <a:gd name="connsiteY11" fmla="*/ 403846 h 606722"/>
              <a:gd name="connsiteX12" fmla="*/ 437541 w 607639"/>
              <a:gd name="connsiteY12" fmla="*/ 414068 h 606722"/>
              <a:gd name="connsiteX13" fmla="*/ 447774 w 607639"/>
              <a:gd name="connsiteY13" fmla="*/ 403846 h 606722"/>
              <a:gd name="connsiteX14" fmla="*/ 437541 w 607639"/>
              <a:gd name="connsiteY14" fmla="*/ 393535 h 606722"/>
              <a:gd name="connsiteX15" fmla="*/ 196631 w 607639"/>
              <a:gd name="connsiteY15" fmla="*/ 373292 h 606722"/>
              <a:gd name="connsiteX16" fmla="*/ 185599 w 607639"/>
              <a:gd name="connsiteY16" fmla="*/ 384309 h 606722"/>
              <a:gd name="connsiteX17" fmla="*/ 196631 w 607639"/>
              <a:gd name="connsiteY17" fmla="*/ 395238 h 606722"/>
              <a:gd name="connsiteX18" fmla="*/ 207574 w 607639"/>
              <a:gd name="connsiteY18" fmla="*/ 384309 h 606722"/>
              <a:gd name="connsiteX19" fmla="*/ 196631 w 607639"/>
              <a:gd name="connsiteY19" fmla="*/ 373292 h 606722"/>
              <a:gd name="connsiteX20" fmla="*/ 437541 w 607639"/>
              <a:gd name="connsiteY20" fmla="*/ 371668 h 606722"/>
              <a:gd name="connsiteX21" fmla="*/ 469754 w 607639"/>
              <a:gd name="connsiteY21" fmla="*/ 403846 h 606722"/>
              <a:gd name="connsiteX22" fmla="*/ 437541 w 607639"/>
              <a:gd name="connsiteY22" fmla="*/ 436024 h 606722"/>
              <a:gd name="connsiteX23" fmla="*/ 405328 w 607639"/>
              <a:gd name="connsiteY23" fmla="*/ 403846 h 606722"/>
              <a:gd name="connsiteX24" fmla="*/ 437541 w 607639"/>
              <a:gd name="connsiteY24" fmla="*/ 371668 h 606722"/>
              <a:gd name="connsiteX25" fmla="*/ 196631 w 607639"/>
              <a:gd name="connsiteY25" fmla="*/ 351346 h 606722"/>
              <a:gd name="connsiteX26" fmla="*/ 229550 w 607639"/>
              <a:gd name="connsiteY26" fmla="*/ 384309 h 606722"/>
              <a:gd name="connsiteX27" fmla="*/ 196631 w 607639"/>
              <a:gd name="connsiteY27" fmla="*/ 417184 h 606722"/>
              <a:gd name="connsiteX28" fmla="*/ 163712 w 607639"/>
              <a:gd name="connsiteY28" fmla="*/ 384309 h 606722"/>
              <a:gd name="connsiteX29" fmla="*/ 196631 w 607639"/>
              <a:gd name="connsiteY29" fmla="*/ 351346 h 606722"/>
              <a:gd name="connsiteX30" fmla="*/ 268854 w 607639"/>
              <a:gd name="connsiteY30" fmla="*/ 274711 h 606722"/>
              <a:gd name="connsiteX31" fmla="*/ 279862 w 607639"/>
              <a:gd name="connsiteY31" fmla="*/ 285649 h 606722"/>
              <a:gd name="connsiteX32" fmla="*/ 268854 w 607639"/>
              <a:gd name="connsiteY32" fmla="*/ 296587 h 606722"/>
              <a:gd name="connsiteX33" fmla="*/ 257846 w 607639"/>
              <a:gd name="connsiteY33" fmla="*/ 285649 h 606722"/>
              <a:gd name="connsiteX34" fmla="*/ 268854 w 607639"/>
              <a:gd name="connsiteY34" fmla="*/ 274711 h 606722"/>
              <a:gd name="connsiteX35" fmla="*/ 369270 w 607639"/>
              <a:gd name="connsiteY35" fmla="*/ 273738 h 606722"/>
              <a:gd name="connsiteX36" fmla="*/ 350938 w 607639"/>
              <a:gd name="connsiteY36" fmla="*/ 291965 h 606722"/>
              <a:gd name="connsiteX37" fmla="*/ 369270 w 607639"/>
              <a:gd name="connsiteY37" fmla="*/ 310280 h 606722"/>
              <a:gd name="connsiteX38" fmla="*/ 387512 w 607639"/>
              <a:gd name="connsiteY38" fmla="*/ 291965 h 606722"/>
              <a:gd name="connsiteX39" fmla="*/ 369270 w 607639"/>
              <a:gd name="connsiteY39" fmla="*/ 273738 h 606722"/>
              <a:gd name="connsiteX40" fmla="*/ 369270 w 607639"/>
              <a:gd name="connsiteY40" fmla="*/ 251778 h 606722"/>
              <a:gd name="connsiteX41" fmla="*/ 409492 w 607639"/>
              <a:gd name="connsiteY41" fmla="*/ 291965 h 606722"/>
              <a:gd name="connsiteX42" fmla="*/ 369270 w 607639"/>
              <a:gd name="connsiteY42" fmla="*/ 332152 h 606722"/>
              <a:gd name="connsiteX43" fmla="*/ 329047 w 607639"/>
              <a:gd name="connsiteY43" fmla="*/ 291965 h 606722"/>
              <a:gd name="connsiteX44" fmla="*/ 369270 w 607639"/>
              <a:gd name="connsiteY44" fmla="*/ 251778 h 606722"/>
              <a:gd name="connsiteX45" fmla="*/ 452113 w 607639"/>
              <a:gd name="connsiteY45" fmla="*/ 226868 h 606722"/>
              <a:gd name="connsiteX46" fmla="*/ 463121 w 607639"/>
              <a:gd name="connsiteY46" fmla="*/ 237806 h 606722"/>
              <a:gd name="connsiteX47" fmla="*/ 452113 w 607639"/>
              <a:gd name="connsiteY47" fmla="*/ 248744 h 606722"/>
              <a:gd name="connsiteX48" fmla="*/ 441105 w 607639"/>
              <a:gd name="connsiteY48" fmla="*/ 237806 h 606722"/>
              <a:gd name="connsiteX49" fmla="*/ 452113 w 607639"/>
              <a:gd name="connsiteY49" fmla="*/ 226868 h 606722"/>
              <a:gd name="connsiteX50" fmla="*/ 183179 w 607639"/>
              <a:gd name="connsiteY50" fmla="*/ 220509 h 606722"/>
              <a:gd name="connsiteX51" fmla="*/ 152741 w 607639"/>
              <a:gd name="connsiteY51" fmla="*/ 250975 h 606722"/>
              <a:gd name="connsiteX52" fmla="*/ 183179 w 607639"/>
              <a:gd name="connsiteY52" fmla="*/ 281351 h 606722"/>
              <a:gd name="connsiteX53" fmla="*/ 213706 w 607639"/>
              <a:gd name="connsiteY53" fmla="*/ 250975 h 606722"/>
              <a:gd name="connsiteX54" fmla="*/ 183179 w 607639"/>
              <a:gd name="connsiteY54" fmla="*/ 220509 h 606722"/>
              <a:gd name="connsiteX55" fmla="*/ 183179 w 607639"/>
              <a:gd name="connsiteY55" fmla="*/ 198571 h 606722"/>
              <a:gd name="connsiteX56" fmla="*/ 235689 w 607639"/>
              <a:gd name="connsiteY56" fmla="*/ 250975 h 606722"/>
              <a:gd name="connsiteX57" fmla="*/ 183179 w 607639"/>
              <a:gd name="connsiteY57" fmla="*/ 303290 h 606722"/>
              <a:gd name="connsiteX58" fmla="*/ 130758 w 607639"/>
              <a:gd name="connsiteY58" fmla="*/ 250975 h 606722"/>
              <a:gd name="connsiteX59" fmla="*/ 183179 w 607639"/>
              <a:gd name="connsiteY59" fmla="*/ 198571 h 606722"/>
              <a:gd name="connsiteX60" fmla="*/ 244086 w 607639"/>
              <a:gd name="connsiteY60" fmla="*/ 161595 h 606722"/>
              <a:gd name="connsiteX61" fmla="*/ 255094 w 607639"/>
              <a:gd name="connsiteY61" fmla="*/ 172568 h 606722"/>
              <a:gd name="connsiteX62" fmla="*/ 244086 w 607639"/>
              <a:gd name="connsiteY62" fmla="*/ 183541 h 606722"/>
              <a:gd name="connsiteX63" fmla="*/ 233078 w 607639"/>
              <a:gd name="connsiteY63" fmla="*/ 172568 h 606722"/>
              <a:gd name="connsiteX64" fmla="*/ 244086 w 607639"/>
              <a:gd name="connsiteY64" fmla="*/ 161595 h 606722"/>
              <a:gd name="connsiteX65" fmla="*/ 374421 w 607639"/>
              <a:gd name="connsiteY65" fmla="*/ 149317 h 606722"/>
              <a:gd name="connsiteX66" fmla="*/ 385359 w 607639"/>
              <a:gd name="connsiteY66" fmla="*/ 160290 h 606722"/>
              <a:gd name="connsiteX67" fmla="*/ 374421 w 607639"/>
              <a:gd name="connsiteY67" fmla="*/ 171263 h 606722"/>
              <a:gd name="connsiteX68" fmla="*/ 363483 w 607639"/>
              <a:gd name="connsiteY68" fmla="*/ 160290 h 606722"/>
              <a:gd name="connsiteX69" fmla="*/ 374421 w 607639"/>
              <a:gd name="connsiteY69" fmla="*/ 149317 h 606722"/>
              <a:gd name="connsiteX70" fmla="*/ 320958 w 607639"/>
              <a:gd name="connsiteY70" fmla="*/ 145910 h 606722"/>
              <a:gd name="connsiteX71" fmla="*/ 314545 w 607639"/>
              <a:gd name="connsiteY71" fmla="*/ 152306 h 606722"/>
              <a:gd name="connsiteX72" fmla="*/ 320958 w 607639"/>
              <a:gd name="connsiteY72" fmla="*/ 158703 h 606722"/>
              <a:gd name="connsiteX73" fmla="*/ 327371 w 607639"/>
              <a:gd name="connsiteY73" fmla="*/ 152306 h 606722"/>
              <a:gd name="connsiteX74" fmla="*/ 320958 w 607639"/>
              <a:gd name="connsiteY74" fmla="*/ 145910 h 606722"/>
              <a:gd name="connsiteX75" fmla="*/ 320958 w 607639"/>
              <a:gd name="connsiteY75" fmla="*/ 124054 h 606722"/>
              <a:gd name="connsiteX76" fmla="*/ 349370 w 607639"/>
              <a:gd name="connsiteY76" fmla="*/ 152306 h 606722"/>
              <a:gd name="connsiteX77" fmla="*/ 320958 w 607639"/>
              <a:gd name="connsiteY77" fmla="*/ 180648 h 606722"/>
              <a:gd name="connsiteX78" fmla="*/ 292635 w 607639"/>
              <a:gd name="connsiteY78" fmla="*/ 152306 h 606722"/>
              <a:gd name="connsiteX79" fmla="*/ 320958 w 607639"/>
              <a:gd name="connsiteY79" fmla="*/ 124054 h 606722"/>
              <a:gd name="connsiteX80" fmla="*/ 303784 w 607639"/>
              <a:gd name="connsiteY80" fmla="*/ 75510 h 606722"/>
              <a:gd name="connsiteX81" fmla="*/ 75682 w 607639"/>
              <a:gd name="connsiteY81" fmla="*/ 303290 h 606722"/>
              <a:gd name="connsiteX82" fmla="*/ 303784 w 607639"/>
              <a:gd name="connsiteY82" fmla="*/ 531159 h 606722"/>
              <a:gd name="connsiteX83" fmla="*/ 531975 w 607639"/>
              <a:gd name="connsiteY83" fmla="*/ 303290 h 606722"/>
              <a:gd name="connsiteX84" fmla="*/ 303784 w 607639"/>
              <a:gd name="connsiteY84" fmla="*/ 75510 h 606722"/>
              <a:gd name="connsiteX85" fmla="*/ 303784 w 607639"/>
              <a:gd name="connsiteY85" fmla="*/ 53559 h 606722"/>
              <a:gd name="connsiteX86" fmla="*/ 553868 w 607639"/>
              <a:gd name="connsiteY86" fmla="*/ 303290 h 606722"/>
              <a:gd name="connsiteX87" fmla="*/ 303784 w 607639"/>
              <a:gd name="connsiteY87" fmla="*/ 553021 h 606722"/>
              <a:gd name="connsiteX88" fmla="*/ 53700 w 607639"/>
              <a:gd name="connsiteY88" fmla="*/ 303290 h 606722"/>
              <a:gd name="connsiteX89" fmla="*/ 303784 w 607639"/>
              <a:gd name="connsiteY89" fmla="*/ 53559 h 606722"/>
              <a:gd name="connsiteX90" fmla="*/ 303775 w 607639"/>
              <a:gd name="connsiteY90" fmla="*/ 21951 h 606722"/>
              <a:gd name="connsiteX91" fmla="*/ 21984 w 607639"/>
              <a:gd name="connsiteY91" fmla="*/ 303316 h 606722"/>
              <a:gd name="connsiteX92" fmla="*/ 303775 w 607639"/>
              <a:gd name="connsiteY92" fmla="*/ 584771 h 606722"/>
              <a:gd name="connsiteX93" fmla="*/ 585655 w 607639"/>
              <a:gd name="connsiteY93" fmla="*/ 303316 h 606722"/>
              <a:gd name="connsiteX94" fmla="*/ 303775 w 607639"/>
              <a:gd name="connsiteY94" fmla="*/ 21951 h 606722"/>
              <a:gd name="connsiteX95" fmla="*/ 303775 w 607639"/>
              <a:gd name="connsiteY95" fmla="*/ 0 h 606722"/>
              <a:gd name="connsiteX96" fmla="*/ 607639 w 607639"/>
              <a:gd name="connsiteY96" fmla="*/ 303316 h 606722"/>
              <a:gd name="connsiteX97" fmla="*/ 303775 w 607639"/>
              <a:gd name="connsiteY97" fmla="*/ 606722 h 606722"/>
              <a:gd name="connsiteX98" fmla="*/ 0 w 607639"/>
              <a:gd name="connsiteY98" fmla="*/ 303316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291965" y="454936"/>
                </a:moveTo>
                <a:cubicBezTo>
                  <a:pt x="298025" y="454936"/>
                  <a:pt x="302938" y="459849"/>
                  <a:pt x="302938" y="465909"/>
                </a:cubicBezTo>
                <a:cubicBezTo>
                  <a:pt x="302938" y="471969"/>
                  <a:pt x="298025" y="476882"/>
                  <a:pt x="291965" y="476882"/>
                </a:cubicBezTo>
                <a:cubicBezTo>
                  <a:pt x="285905" y="476882"/>
                  <a:pt x="280992" y="471969"/>
                  <a:pt x="280992" y="465909"/>
                </a:cubicBezTo>
                <a:cubicBezTo>
                  <a:pt x="280992" y="459849"/>
                  <a:pt x="285905" y="454936"/>
                  <a:pt x="291965" y="454936"/>
                </a:cubicBezTo>
                <a:close/>
                <a:moveTo>
                  <a:pt x="329682" y="414078"/>
                </a:moveTo>
                <a:cubicBezTo>
                  <a:pt x="335723" y="414078"/>
                  <a:pt x="340620" y="418975"/>
                  <a:pt x="340620" y="425016"/>
                </a:cubicBezTo>
                <a:cubicBezTo>
                  <a:pt x="340620" y="431057"/>
                  <a:pt x="335723" y="435954"/>
                  <a:pt x="329682" y="435954"/>
                </a:cubicBezTo>
                <a:cubicBezTo>
                  <a:pt x="323641" y="435954"/>
                  <a:pt x="318744" y="431057"/>
                  <a:pt x="318744" y="425016"/>
                </a:cubicBezTo>
                <a:cubicBezTo>
                  <a:pt x="318744" y="418975"/>
                  <a:pt x="323641" y="414078"/>
                  <a:pt x="329682" y="414078"/>
                </a:cubicBezTo>
                <a:close/>
                <a:moveTo>
                  <a:pt x="437541" y="393535"/>
                </a:moveTo>
                <a:cubicBezTo>
                  <a:pt x="431846" y="393535"/>
                  <a:pt x="427308" y="398157"/>
                  <a:pt x="427308" y="403846"/>
                </a:cubicBezTo>
                <a:cubicBezTo>
                  <a:pt x="427308" y="409446"/>
                  <a:pt x="431846" y="414068"/>
                  <a:pt x="437541" y="414068"/>
                </a:cubicBezTo>
                <a:cubicBezTo>
                  <a:pt x="443236" y="414068"/>
                  <a:pt x="447774" y="409446"/>
                  <a:pt x="447774" y="403846"/>
                </a:cubicBezTo>
                <a:cubicBezTo>
                  <a:pt x="447774" y="398157"/>
                  <a:pt x="443236" y="393535"/>
                  <a:pt x="437541" y="393535"/>
                </a:cubicBezTo>
                <a:close/>
                <a:moveTo>
                  <a:pt x="196631" y="373292"/>
                </a:moveTo>
                <a:cubicBezTo>
                  <a:pt x="190581" y="373292"/>
                  <a:pt x="185599" y="378179"/>
                  <a:pt x="185599" y="384309"/>
                </a:cubicBezTo>
                <a:cubicBezTo>
                  <a:pt x="185599" y="390351"/>
                  <a:pt x="190581" y="395238"/>
                  <a:pt x="196631" y="395238"/>
                </a:cubicBezTo>
                <a:cubicBezTo>
                  <a:pt x="202681" y="395238"/>
                  <a:pt x="207574" y="390351"/>
                  <a:pt x="207574" y="384309"/>
                </a:cubicBezTo>
                <a:cubicBezTo>
                  <a:pt x="207574" y="378179"/>
                  <a:pt x="202681" y="373292"/>
                  <a:pt x="196631" y="373292"/>
                </a:cubicBezTo>
                <a:close/>
                <a:moveTo>
                  <a:pt x="437541" y="371668"/>
                </a:moveTo>
                <a:cubicBezTo>
                  <a:pt x="455338" y="371668"/>
                  <a:pt x="469754" y="386068"/>
                  <a:pt x="469754" y="403846"/>
                </a:cubicBezTo>
                <a:cubicBezTo>
                  <a:pt x="469754" y="421535"/>
                  <a:pt x="455338" y="436024"/>
                  <a:pt x="437541" y="436024"/>
                </a:cubicBezTo>
                <a:cubicBezTo>
                  <a:pt x="419744" y="436024"/>
                  <a:pt x="405328" y="421535"/>
                  <a:pt x="405328" y="403846"/>
                </a:cubicBezTo>
                <a:cubicBezTo>
                  <a:pt x="405328" y="386068"/>
                  <a:pt x="419744" y="371668"/>
                  <a:pt x="437541" y="371668"/>
                </a:cubicBezTo>
                <a:close/>
                <a:moveTo>
                  <a:pt x="196631" y="351346"/>
                </a:moveTo>
                <a:cubicBezTo>
                  <a:pt x="214781" y="351346"/>
                  <a:pt x="229550" y="366095"/>
                  <a:pt x="229550" y="384309"/>
                </a:cubicBezTo>
                <a:cubicBezTo>
                  <a:pt x="229550" y="402435"/>
                  <a:pt x="214781" y="417184"/>
                  <a:pt x="196631" y="417184"/>
                </a:cubicBezTo>
                <a:cubicBezTo>
                  <a:pt x="178481" y="417184"/>
                  <a:pt x="163712" y="402435"/>
                  <a:pt x="163712" y="384309"/>
                </a:cubicBezTo>
                <a:cubicBezTo>
                  <a:pt x="163712" y="366095"/>
                  <a:pt x="178481" y="351346"/>
                  <a:pt x="196631" y="351346"/>
                </a:cubicBezTo>
                <a:close/>
                <a:moveTo>
                  <a:pt x="268854" y="274711"/>
                </a:moveTo>
                <a:cubicBezTo>
                  <a:pt x="274934" y="274711"/>
                  <a:pt x="279862" y="279608"/>
                  <a:pt x="279862" y="285649"/>
                </a:cubicBezTo>
                <a:cubicBezTo>
                  <a:pt x="279862" y="291690"/>
                  <a:pt x="274934" y="296587"/>
                  <a:pt x="268854" y="296587"/>
                </a:cubicBezTo>
                <a:cubicBezTo>
                  <a:pt x="262774" y="296587"/>
                  <a:pt x="257846" y="291690"/>
                  <a:pt x="257846" y="285649"/>
                </a:cubicBezTo>
                <a:cubicBezTo>
                  <a:pt x="257846" y="279608"/>
                  <a:pt x="262774" y="274711"/>
                  <a:pt x="268854" y="274711"/>
                </a:cubicBezTo>
                <a:close/>
                <a:moveTo>
                  <a:pt x="369270" y="273738"/>
                </a:moveTo>
                <a:cubicBezTo>
                  <a:pt x="359214" y="273738"/>
                  <a:pt x="350938" y="281918"/>
                  <a:pt x="350938" y="291965"/>
                </a:cubicBezTo>
                <a:cubicBezTo>
                  <a:pt x="350938" y="302100"/>
                  <a:pt x="359214" y="310280"/>
                  <a:pt x="369270" y="310280"/>
                </a:cubicBezTo>
                <a:cubicBezTo>
                  <a:pt x="379325" y="310280"/>
                  <a:pt x="387512" y="302100"/>
                  <a:pt x="387512" y="291965"/>
                </a:cubicBezTo>
                <a:cubicBezTo>
                  <a:pt x="387512" y="281918"/>
                  <a:pt x="379325" y="273738"/>
                  <a:pt x="369270" y="273738"/>
                </a:cubicBezTo>
                <a:close/>
                <a:moveTo>
                  <a:pt x="369270" y="251778"/>
                </a:moveTo>
                <a:cubicBezTo>
                  <a:pt x="391427" y="251778"/>
                  <a:pt x="409492" y="269826"/>
                  <a:pt x="409492" y="291965"/>
                </a:cubicBezTo>
                <a:cubicBezTo>
                  <a:pt x="409492" y="314192"/>
                  <a:pt x="391427" y="332152"/>
                  <a:pt x="369270" y="332152"/>
                </a:cubicBezTo>
                <a:cubicBezTo>
                  <a:pt x="347023" y="332152"/>
                  <a:pt x="329047" y="314192"/>
                  <a:pt x="329047" y="291965"/>
                </a:cubicBezTo>
                <a:cubicBezTo>
                  <a:pt x="329047" y="269826"/>
                  <a:pt x="347023" y="251778"/>
                  <a:pt x="369270" y="251778"/>
                </a:cubicBezTo>
                <a:close/>
                <a:moveTo>
                  <a:pt x="452113" y="226868"/>
                </a:moveTo>
                <a:cubicBezTo>
                  <a:pt x="458193" y="226868"/>
                  <a:pt x="463121" y="231765"/>
                  <a:pt x="463121" y="237806"/>
                </a:cubicBezTo>
                <a:cubicBezTo>
                  <a:pt x="463121" y="243847"/>
                  <a:pt x="458193" y="248744"/>
                  <a:pt x="452113" y="248744"/>
                </a:cubicBezTo>
                <a:cubicBezTo>
                  <a:pt x="446033" y="248744"/>
                  <a:pt x="441105" y="243847"/>
                  <a:pt x="441105" y="237806"/>
                </a:cubicBezTo>
                <a:cubicBezTo>
                  <a:pt x="441105" y="231765"/>
                  <a:pt x="446033" y="226868"/>
                  <a:pt x="452113" y="226868"/>
                </a:cubicBezTo>
                <a:close/>
                <a:moveTo>
                  <a:pt x="183179" y="220509"/>
                </a:moveTo>
                <a:cubicBezTo>
                  <a:pt x="166358" y="220509"/>
                  <a:pt x="152741" y="234099"/>
                  <a:pt x="152741" y="250975"/>
                </a:cubicBezTo>
                <a:cubicBezTo>
                  <a:pt x="152741" y="267673"/>
                  <a:pt x="166358" y="281351"/>
                  <a:pt x="183179" y="281351"/>
                </a:cubicBezTo>
                <a:cubicBezTo>
                  <a:pt x="200000" y="281351"/>
                  <a:pt x="213706" y="267673"/>
                  <a:pt x="213706" y="250975"/>
                </a:cubicBezTo>
                <a:cubicBezTo>
                  <a:pt x="213706" y="234099"/>
                  <a:pt x="200000" y="220509"/>
                  <a:pt x="183179" y="220509"/>
                </a:cubicBezTo>
                <a:close/>
                <a:moveTo>
                  <a:pt x="183179" y="198571"/>
                </a:moveTo>
                <a:cubicBezTo>
                  <a:pt x="212104" y="198571"/>
                  <a:pt x="235689" y="222019"/>
                  <a:pt x="235689" y="250975"/>
                </a:cubicBezTo>
                <a:cubicBezTo>
                  <a:pt x="235689" y="279841"/>
                  <a:pt x="212104" y="303290"/>
                  <a:pt x="183179" y="303290"/>
                </a:cubicBezTo>
                <a:cubicBezTo>
                  <a:pt x="154254" y="303290"/>
                  <a:pt x="130758" y="279841"/>
                  <a:pt x="130758" y="250975"/>
                </a:cubicBezTo>
                <a:cubicBezTo>
                  <a:pt x="130758" y="222019"/>
                  <a:pt x="154254" y="198571"/>
                  <a:pt x="183179" y="198571"/>
                </a:cubicBezTo>
                <a:close/>
                <a:moveTo>
                  <a:pt x="244086" y="161595"/>
                </a:moveTo>
                <a:cubicBezTo>
                  <a:pt x="250166" y="161595"/>
                  <a:pt x="255094" y="166508"/>
                  <a:pt x="255094" y="172568"/>
                </a:cubicBezTo>
                <a:cubicBezTo>
                  <a:pt x="255094" y="178628"/>
                  <a:pt x="250166" y="183541"/>
                  <a:pt x="244086" y="183541"/>
                </a:cubicBezTo>
                <a:cubicBezTo>
                  <a:pt x="238006" y="183541"/>
                  <a:pt x="233078" y="178628"/>
                  <a:pt x="233078" y="172568"/>
                </a:cubicBezTo>
                <a:cubicBezTo>
                  <a:pt x="233078" y="166508"/>
                  <a:pt x="238006" y="161595"/>
                  <a:pt x="244086" y="161595"/>
                </a:cubicBezTo>
                <a:close/>
                <a:moveTo>
                  <a:pt x="374421" y="149317"/>
                </a:moveTo>
                <a:cubicBezTo>
                  <a:pt x="380462" y="149317"/>
                  <a:pt x="385359" y="154230"/>
                  <a:pt x="385359" y="160290"/>
                </a:cubicBezTo>
                <a:cubicBezTo>
                  <a:pt x="385359" y="166350"/>
                  <a:pt x="380462" y="171263"/>
                  <a:pt x="374421" y="171263"/>
                </a:cubicBezTo>
                <a:cubicBezTo>
                  <a:pt x="368380" y="171263"/>
                  <a:pt x="363483" y="166350"/>
                  <a:pt x="363483" y="160290"/>
                </a:cubicBezTo>
                <a:cubicBezTo>
                  <a:pt x="363483" y="154230"/>
                  <a:pt x="368380" y="149317"/>
                  <a:pt x="374421" y="149317"/>
                </a:cubicBezTo>
                <a:close/>
                <a:moveTo>
                  <a:pt x="320958" y="145910"/>
                </a:moveTo>
                <a:cubicBezTo>
                  <a:pt x="317484" y="145910"/>
                  <a:pt x="314545" y="148841"/>
                  <a:pt x="314545" y="152306"/>
                </a:cubicBezTo>
                <a:cubicBezTo>
                  <a:pt x="314545" y="155860"/>
                  <a:pt x="317484" y="158703"/>
                  <a:pt x="320958" y="158703"/>
                </a:cubicBezTo>
                <a:cubicBezTo>
                  <a:pt x="324521" y="158703"/>
                  <a:pt x="327371" y="155860"/>
                  <a:pt x="327371" y="152306"/>
                </a:cubicBezTo>
                <a:cubicBezTo>
                  <a:pt x="327371" y="148841"/>
                  <a:pt x="324521" y="145910"/>
                  <a:pt x="320958" y="145910"/>
                </a:cubicBezTo>
                <a:close/>
                <a:moveTo>
                  <a:pt x="320958" y="124054"/>
                </a:moveTo>
                <a:cubicBezTo>
                  <a:pt x="336634" y="124054"/>
                  <a:pt x="349370" y="136759"/>
                  <a:pt x="349370" y="152306"/>
                </a:cubicBezTo>
                <a:cubicBezTo>
                  <a:pt x="349370" y="167943"/>
                  <a:pt x="336634" y="180648"/>
                  <a:pt x="320958" y="180648"/>
                </a:cubicBezTo>
                <a:cubicBezTo>
                  <a:pt x="305371" y="180648"/>
                  <a:pt x="292635" y="167943"/>
                  <a:pt x="292635" y="152306"/>
                </a:cubicBezTo>
                <a:cubicBezTo>
                  <a:pt x="292635" y="136759"/>
                  <a:pt x="305371" y="124054"/>
                  <a:pt x="320958" y="124054"/>
                </a:cubicBezTo>
                <a:close/>
                <a:moveTo>
                  <a:pt x="303784" y="75510"/>
                </a:moveTo>
                <a:cubicBezTo>
                  <a:pt x="178030" y="75510"/>
                  <a:pt x="75682" y="177713"/>
                  <a:pt x="75682" y="303290"/>
                </a:cubicBezTo>
                <a:cubicBezTo>
                  <a:pt x="75682" y="428955"/>
                  <a:pt x="178030" y="531159"/>
                  <a:pt x="303784" y="531159"/>
                </a:cubicBezTo>
                <a:cubicBezTo>
                  <a:pt x="429627" y="531159"/>
                  <a:pt x="531975" y="428955"/>
                  <a:pt x="531975" y="303290"/>
                </a:cubicBezTo>
                <a:cubicBezTo>
                  <a:pt x="531975" y="177713"/>
                  <a:pt x="429627" y="75510"/>
                  <a:pt x="303784" y="75510"/>
                </a:cubicBezTo>
                <a:close/>
                <a:moveTo>
                  <a:pt x="303784" y="53559"/>
                </a:moveTo>
                <a:cubicBezTo>
                  <a:pt x="441731" y="53559"/>
                  <a:pt x="553868" y="165627"/>
                  <a:pt x="553868" y="303290"/>
                </a:cubicBezTo>
                <a:cubicBezTo>
                  <a:pt x="553868" y="441042"/>
                  <a:pt x="441731" y="553021"/>
                  <a:pt x="303784" y="553021"/>
                </a:cubicBezTo>
                <a:cubicBezTo>
                  <a:pt x="165926" y="553021"/>
                  <a:pt x="53700" y="441042"/>
                  <a:pt x="53700" y="303290"/>
                </a:cubicBezTo>
                <a:cubicBezTo>
                  <a:pt x="53700" y="165627"/>
                  <a:pt x="165926" y="53559"/>
                  <a:pt x="303784" y="53559"/>
                </a:cubicBezTo>
                <a:close/>
                <a:moveTo>
                  <a:pt x="303775" y="21951"/>
                </a:moveTo>
                <a:cubicBezTo>
                  <a:pt x="148372" y="21951"/>
                  <a:pt x="21984" y="148148"/>
                  <a:pt x="21984" y="303316"/>
                </a:cubicBezTo>
                <a:cubicBezTo>
                  <a:pt x="21984" y="458485"/>
                  <a:pt x="148372" y="584771"/>
                  <a:pt x="303775" y="584771"/>
                </a:cubicBezTo>
                <a:cubicBezTo>
                  <a:pt x="459178" y="584771"/>
                  <a:pt x="585655" y="458485"/>
                  <a:pt x="585655" y="303316"/>
                </a:cubicBezTo>
                <a:cubicBezTo>
                  <a:pt x="585655" y="148148"/>
                  <a:pt x="459178" y="21951"/>
                  <a:pt x="303775" y="21951"/>
                </a:cubicBezTo>
                <a:close/>
                <a:moveTo>
                  <a:pt x="303775" y="0"/>
                </a:moveTo>
                <a:cubicBezTo>
                  <a:pt x="471283" y="0"/>
                  <a:pt x="607639" y="136061"/>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5" name="ïṣḷîḋê">
            <a:extLst>
              <a:ext uri="{FF2B5EF4-FFF2-40B4-BE49-F238E27FC236}">
                <a16:creationId xmlns:a16="http://schemas.microsoft.com/office/drawing/2014/main" xmlns="" id="{1AF89D66-63BB-47EB-9B33-DFA5D156D709}"/>
              </a:ext>
            </a:extLst>
          </p:cNvPr>
          <p:cNvSpPr txBox="1">
            <a:spLocks/>
          </p:cNvSpPr>
          <p:nvPr/>
        </p:nvSpPr>
        <p:spPr>
          <a:xfrm>
            <a:off x="8807921" y="3835190"/>
            <a:ext cx="2173076" cy="2152577"/>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p:txBody>
      </p:sp>
      <p:sp>
        <p:nvSpPr>
          <p:cNvPr id="66" name="íṩļíďè">
            <a:extLst>
              <a:ext uri="{FF2B5EF4-FFF2-40B4-BE49-F238E27FC236}">
                <a16:creationId xmlns:a16="http://schemas.microsoft.com/office/drawing/2014/main" xmlns="" id="{3C37A528-7759-45CC-903E-907FC3797A7A}"/>
              </a:ext>
            </a:extLst>
          </p:cNvPr>
          <p:cNvSpPr/>
          <p:nvPr/>
        </p:nvSpPr>
        <p:spPr>
          <a:xfrm>
            <a:off x="8807921"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p>
        </p:txBody>
      </p:sp>
      <p:sp>
        <p:nvSpPr>
          <p:cNvPr id="48" name="ophthalmology_250977">
            <a:extLst>
              <a:ext uri="{FF2B5EF4-FFF2-40B4-BE49-F238E27FC236}">
                <a16:creationId xmlns:a16="http://schemas.microsoft.com/office/drawing/2014/main" xmlns="" id="{8F7B0433-6942-41B0-B222-5F4CF2D6609D}"/>
              </a:ext>
            </a:extLst>
          </p:cNvPr>
          <p:cNvSpPr>
            <a:spLocks noChangeAspect="1"/>
          </p:cNvSpPr>
          <p:nvPr/>
        </p:nvSpPr>
        <p:spPr bwMode="auto">
          <a:xfrm>
            <a:off x="7237712" y="2831278"/>
            <a:ext cx="248882" cy="32412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65873" h="606722">
                <a:moveTo>
                  <a:pt x="293415" y="394320"/>
                </a:moveTo>
                <a:lnTo>
                  <a:pt x="374433" y="394320"/>
                </a:lnTo>
                <a:cubicBezTo>
                  <a:pt x="380042" y="394320"/>
                  <a:pt x="384582" y="398852"/>
                  <a:pt x="384582" y="404450"/>
                </a:cubicBezTo>
                <a:cubicBezTo>
                  <a:pt x="384582" y="410048"/>
                  <a:pt x="380042" y="414580"/>
                  <a:pt x="374433" y="414580"/>
                </a:cubicBezTo>
                <a:lnTo>
                  <a:pt x="303831" y="414580"/>
                </a:lnTo>
                <a:lnTo>
                  <a:pt x="303831" y="455012"/>
                </a:lnTo>
                <a:lnTo>
                  <a:pt x="374433" y="455012"/>
                </a:lnTo>
                <a:cubicBezTo>
                  <a:pt x="380042" y="455012"/>
                  <a:pt x="384582" y="459543"/>
                  <a:pt x="384582" y="465142"/>
                </a:cubicBezTo>
                <a:cubicBezTo>
                  <a:pt x="384582" y="470740"/>
                  <a:pt x="380042" y="475272"/>
                  <a:pt x="374433" y="475272"/>
                </a:cubicBezTo>
                <a:lnTo>
                  <a:pt x="303831" y="475272"/>
                </a:lnTo>
                <a:lnTo>
                  <a:pt x="303831" y="515703"/>
                </a:lnTo>
                <a:lnTo>
                  <a:pt x="374433" y="515703"/>
                </a:lnTo>
                <a:cubicBezTo>
                  <a:pt x="380042" y="515703"/>
                  <a:pt x="384582" y="520235"/>
                  <a:pt x="384582" y="525744"/>
                </a:cubicBezTo>
                <a:cubicBezTo>
                  <a:pt x="384582" y="531342"/>
                  <a:pt x="380042" y="535874"/>
                  <a:pt x="374433" y="535874"/>
                </a:cubicBezTo>
                <a:lnTo>
                  <a:pt x="293415" y="535874"/>
                </a:lnTo>
                <a:cubicBezTo>
                  <a:pt x="287806" y="535874"/>
                  <a:pt x="283532" y="531787"/>
                  <a:pt x="283532" y="526189"/>
                </a:cubicBezTo>
                <a:lnTo>
                  <a:pt x="283532" y="404895"/>
                </a:lnTo>
                <a:cubicBezTo>
                  <a:pt x="283532" y="399296"/>
                  <a:pt x="287806" y="394320"/>
                  <a:pt x="293415" y="394320"/>
                </a:cubicBezTo>
                <a:close/>
                <a:moveTo>
                  <a:pt x="80710" y="374138"/>
                </a:moveTo>
                <a:lnTo>
                  <a:pt x="192163" y="374138"/>
                </a:lnTo>
                <a:cubicBezTo>
                  <a:pt x="197771" y="374138"/>
                  <a:pt x="202311" y="378671"/>
                  <a:pt x="202311" y="384272"/>
                </a:cubicBezTo>
                <a:cubicBezTo>
                  <a:pt x="202311" y="389783"/>
                  <a:pt x="197771" y="394317"/>
                  <a:pt x="192163" y="394317"/>
                </a:cubicBezTo>
                <a:lnTo>
                  <a:pt x="91125" y="394317"/>
                </a:lnTo>
                <a:lnTo>
                  <a:pt x="91125" y="455034"/>
                </a:lnTo>
                <a:lnTo>
                  <a:pt x="192163" y="455034"/>
                </a:lnTo>
                <a:cubicBezTo>
                  <a:pt x="197771" y="455034"/>
                  <a:pt x="202311" y="459567"/>
                  <a:pt x="202311" y="465168"/>
                </a:cubicBezTo>
                <a:cubicBezTo>
                  <a:pt x="202311" y="470768"/>
                  <a:pt x="197771" y="475302"/>
                  <a:pt x="192163" y="475302"/>
                </a:cubicBezTo>
                <a:lnTo>
                  <a:pt x="91125" y="475302"/>
                </a:lnTo>
                <a:lnTo>
                  <a:pt x="91125" y="535929"/>
                </a:lnTo>
                <a:lnTo>
                  <a:pt x="192163" y="535929"/>
                </a:lnTo>
                <a:cubicBezTo>
                  <a:pt x="197771" y="535929"/>
                  <a:pt x="202311" y="540463"/>
                  <a:pt x="202311" y="546063"/>
                </a:cubicBezTo>
                <a:cubicBezTo>
                  <a:pt x="202311" y="551664"/>
                  <a:pt x="197771" y="556197"/>
                  <a:pt x="192163" y="556197"/>
                </a:cubicBezTo>
                <a:lnTo>
                  <a:pt x="80710" y="556197"/>
                </a:lnTo>
                <a:cubicBezTo>
                  <a:pt x="75102" y="556197"/>
                  <a:pt x="70918" y="552019"/>
                  <a:pt x="70918" y="546419"/>
                </a:cubicBezTo>
                <a:lnTo>
                  <a:pt x="70918" y="384627"/>
                </a:lnTo>
                <a:cubicBezTo>
                  <a:pt x="70918" y="379027"/>
                  <a:pt x="75102" y="374138"/>
                  <a:pt x="80710" y="374138"/>
                </a:cubicBezTo>
                <a:close/>
                <a:moveTo>
                  <a:pt x="151647" y="70777"/>
                </a:moveTo>
                <a:lnTo>
                  <a:pt x="303512" y="70777"/>
                </a:lnTo>
                <a:cubicBezTo>
                  <a:pt x="309120" y="70777"/>
                  <a:pt x="313660" y="75309"/>
                  <a:pt x="313660" y="80907"/>
                </a:cubicBezTo>
                <a:cubicBezTo>
                  <a:pt x="313660" y="86505"/>
                  <a:pt x="309120" y="91037"/>
                  <a:pt x="303512" y="91037"/>
                </a:cubicBezTo>
                <a:lnTo>
                  <a:pt x="162062" y="91037"/>
                </a:lnTo>
                <a:lnTo>
                  <a:pt x="162062" y="182029"/>
                </a:lnTo>
                <a:lnTo>
                  <a:pt x="303512" y="182029"/>
                </a:lnTo>
                <a:cubicBezTo>
                  <a:pt x="309120" y="182029"/>
                  <a:pt x="313660" y="186561"/>
                  <a:pt x="313660" y="192159"/>
                </a:cubicBezTo>
                <a:cubicBezTo>
                  <a:pt x="313660" y="197757"/>
                  <a:pt x="309120" y="202289"/>
                  <a:pt x="303512" y="202289"/>
                </a:cubicBezTo>
                <a:lnTo>
                  <a:pt x="162062" y="202289"/>
                </a:lnTo>
                <a:lnTo>
                  <a:pt x="162062" y="293281"/>
                </a:lnTo>
                <a:lnTo>
                  <a:pt x="303868" y="293281"/>
                </a:lnTo>
                <a:cubicBezTo>
                  <a:pt x="309476" y="293281"/>
                  <a:pt x="314016" y="297813"/>
                  <a:pt x="314016" y="303322"/>
                </a:cubicBezTo>
                <a:cubicBezTo>
                  <a:pt x="314016" y="308920"/>
                  <a:pt x="309476" y="313452"/>
                  <a:pt x="303868" y="313452"/>
                </a:cubicBezTo>
                <a:lnTo>
                  <a:pt x="151647" y="313452"/>
                </a:lnTo>
                <a:cubicBezTo>
                  <a:pt x="146039" y="313452"/>
                  <a:pt x="141766" y="309364"/>
                  <a:pt x="141766" y="303766"/>
                </a:cubicBezTo>
                <a:lnTo>
                  <a:pt x="141766" y="81351"/>
                </a:lnTo>
                <a:cubicBezTo>
                  <a:pt x="141766" y="75753"/>
                  <a:pt x="146039" y="70777"/>
                  <a:pt x="151647" y="70777"/>
                </a:cubicBezTo>
                <a:close/>
                <a:moveTo>
                  <a:pt x="40321" y="20262"/>
                </a:moveTo>
                <a:cubicBezTo>
                  <a:pt x="29106" y="20262"/>
                  <a:pt x="20294" y="29683"/>
                  <a:pt x="20294" y="40792"/>
                </a:cubicBezTo>
                <a:lnTo>
                  <a:pt x="20294" y="566641"/>
                </a:lnTo>
                <a:cubicBezTo>
                  <a:pt x="20294" y="577839"/>
                  <a:pt x="29106" y="586460"/>
                  <a:pt x="40321" y="586460"/>
                </a:cubicBezTo>
                <a:lnTo>
                  <a:pt x="425018" y="586460"/>
                </a:lnTo>
                <a:cubicBezTo>
                  <a:pt x="436233" y="586460"/>
                  <a:pt x="445668" y="577839"/>
                  <a:pt x="445668" y="566641"/>
                </a:cubicBezTo>
                <a:lnTo>
                  <a:pt x="445668" y="40792"/>
                </a:lnTo>
                <a:cubicBezTo>
                  <a:pt x="445668" y="29683"/>
                  <a:pt x="436233" y="20262"/>
                  <a:pt x="425018" y="20262"/>
                </a:cubicBezTo>
                <a:close/>
                <a:moveTo>
                  <a:pt x="40321" y="0"/>
                </a:moveTo>
                <a:lnTo>
                  <a:pt x="425018" y="0"/>
                </a:lnTo>
                <a:cubicBezTo>
                  <a:pt x="447359" y="0"/>
                  <a:pt x="465873" y="18485"/>
                  <a:pt x="465873" y="40792"/>
                </a:cubicBezTo>
                <a:lnTo>
                  <a:pt x="465873" y="566641"/>
                </a:lnTo>
                <a:cubicBezTo>
                  <a:pt x="465873" y="588948"/>
                  <a:pt x="447359" y="606722"/>
                  <a:pt x="425018" y="606722"/>
                </a:cubicBezTo>
                <a:lnTo>
                  <a:pt x="40321" y="606722"/>
                </a:lnTo>
                <a:cubicBezTo>
                  <a:pt x="17980" y="606722"/>
                  <a:pt x="0" y="588948"/>
                  <a:pt x="0" y="566641"/>
                </a:cubicBezTo>
                <a:lnTo>
                  <a:pt x="0" y="40792"/>
                </a:lnTo>
                <a:cubicBezTo>
                  <a:pt x="0" y="18485"/>
                  <a:pt x="17980" y="0"/>
                  <a:pt x="40321"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7" name="ïṣḷîḋê">
            <a:extLst>
              <a:ext uri="{FF2B5EF4-FFF2-40B4-BE49-F238E27FC236}">
                <a16:creationId xmlns:a16="http://schemas.microsoft.com/office/drawing/2014/main" xmlns="" id="{F34DD430-786D-46A9-9715-486FC0007952}"/>
              </a:ext>
            </a:extLst>
          </p:cNvPr>
          <p:cNvSpPr txBox="1">
            <a:spLocks/>
          </p:cNvSpPr>
          <p:nvPr/>
        </p:nvSpPr>
        <p:spPr>
          <a:xfrm>
            <a:off x="6275615"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68" name="íṩļíďè">
            <a:extLst>
              <a:ext uri="{FF2B5EF4-FFF2-40B4-BE49-F238E27FC236}">
                <a16:creationId xmlns:a16="http://schemas.microsoft.com/office/drawing/2014/main" xmlns="" id="{B0ACEEBA-6831-4A9B-A8D8-89B6522817D0}"/>
              </a:ext>
            </a:extLst>
          </p:cNvPr>
          <p:cNvSpPr/>
          <p:nvPr/>
        </p:nvSpPr>
        <p:spPr>
          <a:xfrm>
            <a:off x="6275615"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p>
        </p:txBody>
      </p:sp>
      <p:sp>
        <p:nvSpPr>
          <p:cNvPr id="44" name="doctor_288218">
            <a:extLst>
              <a:ext uri="{FF2B5EF4-FFF2-40B4-BE49-F238E27FC236}">
                <a16:creationId xmlns:a16="http://schemas.microsoft.com/office/drawing/2014/main" xmlns="" id="{055123C8-492A-433E-AACD-FCB3C633EA5C}"/>
              </a:ext>
            </a:extLst>
          </p:cNvPr>
          <p:cNvSpPr>
            <a:spLocks noChangeAspect="1"/>
          </p:cNvSpPr>
          <p:nvPr/>
        </p:nvSpPr>
        <p:spPr bwMode="auto">
          <a:xfrm>
            <a:off x="4635549" y="2847827"/>
            <a:ext cx="388596" cy="2910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39" h="455076">
                <a:moveTo>
                  <a:pt x="25277" y="351440"/>
                </a:moveTo>
                <a:lnTo>
                  <a:pt x="25277" y="366639"/>
                </a:lnTo>
                <a:cubicBezTo>
                  <a:pt x="25277" y="367794"/>
                  <a:pt x="27680" y="372949"/>
                  <a:pt x="38272" y="380237"/>
                </a:cubicBezTo>
                <a:cubicBezTo>
                  <a:pt x="51089" y="389126"/>
                  <a:pt x="71115" y="397658"/>
                  <a:pt x="96036" y="404947"/>
                </a:cubicBezTo>
                <a:cubicBezTo>
                  <a:pt x="122649" y="412679"/>
                  <a:pt x="153801" y="418812"/>
                  <a:pt x="188602" y="423079"/>
                </a:cubicBezTo>
                <a:cubicBezTo>
                  <a:pt x="225095" y="427523"/>
                  <a:pt x="263812" y="429834"/>
                  <a:pt x="303775" y="429834"/>
                </a:cubicBezTo>
                <a:cubicBezTo>
                  <a:pt x="343828" y="429834"/>
                  <a:pt x="382545" y="427523"/>
                  <a:pt x="418948" y="423079"/>
                </a:cubicBezTo>
                <a:cubicBezTo>
                  <a:pt x="453838" y="418812"/>
                  <a:pt x="484901" y="412679"/>
                  <a:pt x="511514" y="404947"/>
                </a:cubicBezTo>
                <a:cubicBezTo>
                  <a:pt x="536524" y="397658"/>
                  <a:pt x="556461" y="389126"/>
                  <a:pt x="569367" y="380237"/>
                </a:cubicBezTo>
                <a:cubicBezTo>
                  <a:pt x="579870" y="372949"/>
                  <a:pt x="582273" y="367794"/>
                  <a:pt x="582273" y="366639"/>
                </a:cubicBezTo>
                <a:lnTo>
                  <a:pt x="582273" y="351440"/>
                </a:lnTo>
                <a:cubicBezTo>
                  <a:pt x="536969" y="381660"/>
                  <a:pt x="435592" y="403080"/>
                  <a:pt x="316414" y="404502"/>
                </a:cubicBezTo>
                <a:lnTo>
                  <a:pt x="291136" y="404502"/>
                </a:lnTo>
                <a:cubicBezTo>
                  <a:pt x="172047" y="403080"/>
                  <a:pt x="70581" y="381660"/>
                  <a:pt x="25277" y="351440"/>
                </a:cubicBezTo>
                <a:close/>
                <a:moveTo>
                  <a:pt x="385927" y="306821"/>
                </a:moveTo>
                <a:cubicBezTo>
                  <a:pt x="365189" y="318731"/>
                  <a:pt x="341602" y="326286"/>
                  <a:pt x="316414" y="328241"/>
                </a:cubicBezTo>
                <a:lnTo>
                  <a:pt x="316414" y="379171"/>
                </a:lnTo>
                <a:cubicBezTo>
                  <a:pt x="351927" y="378726"/>
                  <a:pt x="386372" y="376504"/>
                  <a:pt x="418948" y="372505"/>
                </a:cubicBezTo>
                <a:cubicBezTo>
                  <a:pt x="453838" y="368238"/>
                  <a:pt x="484901" y="362106"/>
                  <a:pt x="511514" y="354373"/>
                </a:cubicBezTo>
                <a:cubicBezTo>
                  <a:pt x="525309" y="350373"/>
                  <a:pt x="537503" y="345929"/>
                  <a:pt x="547917" y="341307"/>
                </a:cubicBezTo>
                <a:cubicBezTo>
                  <a:pt x="537503" y="336685"/>
                  <a:pt x="525309" y="332330"/>
                  <a:pt x="511514" y="328330"/>
                </a:cubicBezTo>
                <a:cubicBezTo>
                  <a:pt x="484901" y="320598"/>
                  <a:pt x="453838" y="314465"/>
                  <a:pt x="418948" y="310198"/>
                </a:cubicBezTo>
                <a:cubicBezTo>
                  <a:pt x="408178" y="308865"/>
                  <a:pt x="397142" y="307710"/>
                  <a:pt x="385927" y="306821"/>
                </a:cubicBezTo>
                <a:close/>
                <a:moveTo>
                  <a:pt x="221623" y="306821"/>
                </a:moveTo>
                <a:cubicBezTo>
                  <a:pt x="210498" y="307710"/>
                  <a:pt x="199461" y="308865"/>
                  <a:pt x="188602" y="310198"/>
                </a:cubicBezTo>
                <a:cubicBezTo>
                  <a:pt x="153801" y="314465"/>
                  <a:pt x="122649" y="320598"/>
                  <a:pt x="96036" y="328330"/>
                </a:cubicBezTo>
                <a:cubicBezTo>
                  <a:pt x="82330" y="332330"/>
                  <a:pt x="70047" y="336685"/>
                  <a:pt x="59722" y="341307"/>
                </a:cubicBezTo>
                <a:cubicBezTo>
                  <a:pt x="70047" y="345929"/>
                  <a:pt x="82330" y="350373"/>
                  <a:pt x="96036" y="354373"/>
                </a:cubicBezTo>
                <a:cubicBezTo>
                  <a:pt x="122649" y="362106"/>
                  <a:pt x="153801" y="368238"/>
                  <a:pt x="188602" y="372505"/>
                </a:cubicBezTo>
                <a:cubicBezTo>
                  <a:pt x="221178" y="376504"/>
                  <a:pt x="255623" y="378726"/>
                  <a:pt x="291136" y="379171"/>
                </a:cubicBezTo>
                <a:lnTo>
                  <a:pt x="291136" y="328241"/>
                </a:lnTo>
                <a:cubicBezTo>
                  <a:pt x="265948" y="326286"/>
                  <a:pt x="242362" y="318731"/>
                  <a:pt x="221623" y="306821"/>
                </a:cubicBezTo>
                <a:close/>
                <a:moveTo>
                  <a:pt x="436215" y="261935"/>
                </a:moveTo>
                <a:cubicBezTo>
                  <a:pt x="430252" y="270024"/>
                  <a:pt x="423487" y="277579"/>
                  <a:pt x="416189" y="284423"/>
                </a:cubicBezTo>
                <a:cubicBezTo>
                  <a:pt x="484545" y="292333"/>
                  <a:pt x="540618" y="307265"/>
                  <a:pt x="574084" y="326197"/>
                </a:cubicBezTo>
                <a:cubicBezTo>
                  <a:pt x="580671" y="320775"/>
                  <a:pt x="582273" y="317042"/>
                  <a:pt x="582273" y="316065"/>
                </a:cubicBezTo>
                <a:cubicBezTo>
                  <a:pt x="582273" y="314820"/>
                  <a:pt x="579870" y="309665"/>
                  <a:pt x="569367" y="302466"/>
                </a:cubicBezTo>
                <a:cubicBezTo>
                  <a:pt x="556461" y="293577"/>
                  <a:pt x="536435" y="285045"/>
                  <a:pt x="511514" y="277756"/>
                </a:cubicBezTo>
                <a:cubicBezTo>
                  <a:pt x="489440" y="271357"/>
                  <a:pt x="464163" y="266024"/>
                  <a:pt x="436215" y="261935"/>
                </a:cubicBezTo>
                <a:close/>
                <a:moveTo>
                  <a:pt x="171424" y="261935"/>
                </a:moveTo>
                <a:cubicBezTo>
                  <a:pt x="143476" y="266024"/>
                  <a:pt x="118199" y="271357"/>
                  <a:pt x="96036" y="277756"/>
                </a:cubicBezTo>
                <a:cubicBezTo>
                  <a:pt x="71115" y="285045"/>
                  <a:pt x="51089" y="293577"/>
                  <a:pt x="38272" y="302466"/>
                </a:cubicBezTo>
                <a:cubicBezTo>
                  <a:pt x="27680" y="309665"/>
                  <a:pt x="25277" y="314820"/>
                  <a:pt x="25277" y="316065"/>
                </a:cubicBezTo>
                <a:cubicBezTo>
                  <a:pt x="25277" y="317042"/>
                  <a:pt x="26968" y="320775"/>
                  <a:pt x="33555" y="326197"/>
                </a:cubicBezTo>
                <a:cubicBezTo>
                  <a:pt x="66932" y="307265"/>
                  <a:pt x="123094" y="292333"/>
                  <a:pt x="191451" y="284423"/>
                </a:cubicBezTo>
                <a:cubicBezTo>
                  <a:pt x="184063" y="277579"/>
                  <a:pt x="177387" y="270024"/>
                  <a:pt x="171424" y="261935"/>
                </a:cubicBezTo>
                <a:close/>
                <a:moveTo>
                  <a:pt x="303740" y="151709"/>
                </a:moveTo>
                <a:cubicBezTo>
                  <a:pt x="296797" y="151709"/>
                  <a:pt x="291100" y="157401"/>
                  <a:pt x="291100" y="164338"/>
                </a:cubicBezTo>
                <a:cubicBezTo>
                  <a:pt x="291100" y="171363"/>
                  <a:pt x="296797" y="176966"/>
                  <a:pt x="303740" y="176966"/>
                </a:cubicBezTo>
                <a:cubicBezTo>
                  <a:pt x="310772" y="176966"/>
                  <a:pt x="316380" y="171363"/>
                  <a:pt x="316380" y="164338"/>
                </a:cubicBezTo>
                <a:cubicBezTo>
                  <a:pt x="316380" y="157401"/>
                  <a:pt x="310772" y="151709"/>
                  <a:pt x="303740" y="151709"/>
                </a:cubicBezTo>
                <a:close/>
                <a:moveTo>
                  <a:pt x="303740" y="126453"/>
                </a:moveTo>
                <a:cubicBezTo>
                  <a:pt x="324747" y="126453"/>
                  <a:pt x="341748" y="143439"/>
                  <a:pt x="341748" y="164338"/>
                </a:cubicBezTo>
                <a:cubicBezTo>
                  <a:pt x="341748" y="185325"/>
                  <a:pt x="324747" y="202311"/>
                  <a:pt x="303740" y="202311"/>
                </a:cubicBezTo>
                <a:cubicBezTo>
                  <a:pt x="282822" y="202311"/>
                  <a:pt x="265820" y="185325"/>
                  <a:pt x="265820" y="164338"/>
                </a:cubicBezTo>
                <a:cubicBezTo>
                  <a:pt x="265820" y="143439"/>
                  <a:pt x="282822" y="126453"/>
                  <a:pt x="303740" y="126453"/>
                </a:cubicBezTo>
                <a:close/>
                <a:moveTo>
                  <a:pt x="303774" y="50595"/>
                </a:moveTo>
                <a:cubicBezTo>
                  <a:pt x="310807" y="50595"/>
                  <a:pt x="316415" y="56284"/>
                  <a:pt x="316415" y="63218"/>
                </a:cubicBezTo>
                <a:cubicBezTo>
                  <a:pt x="316415" y="70240"/>
                  <a:pt x="310807" y="75930"/>
                  <a:pt x="303774" y="75930"/>
                </a:cubicBezTo>
                <a:cubicBezTo>
                  <a:pt x="280182" y="75930"/>
                  <a:pt x="257837" y="85175"/>
                  <a:pt x="241100" y="101798"/>
                </a:cubicBezTo>
                <a:cubicBezTo>
                  <a:pt x="224363" y="118509"/>
                  <a:pt x="215193" y="140733"/>
                  <a:pt x="215193" y="164378"/>
                </a:cubicBezTo>
                <a:lnTo>
                  <a:pt x="215193" y="165978"/>
                </a:lnTo>
                <a:cubicBezTo>
                  <a:pt x="215193" y="173001"/>
                  <a:pt x="209496" y="178601"/>
                  <a:pt x="202463" y="178601"/>
                </a:cubicBezTo>
                <a:cubicBezTo>
                  <a:pt x="195519" y="178601"/>
                  <a:pt x="189821" y="173001"/>
                  <a:pt x="189821" y="165978"/>
                </a:cubicBezTo>
                <a:cubicBezTo>
                  <a:pt x="189821" y="165534"/>
                  <a:pt x="189821" y="164823"/>
                  <a:pt x="189821" y="164378"/>
                </a:cubicBezTo>
                <a:cubicBezTo>
                  <a:pt x="189821" y="101531"/>
                  <a:pt x="240833" y="50595"/>
                  <a:pt x="303774" y="50595"/>
                </a:cubicBezTo>
                <a:close/>
                <a:moveTo>
                  <a:pt x="303775" y="25331"/>
                </a:moveTo>
                <a:cubicBezTo>
                  <a:pt x="266571" y="25331"/>
                  <a:pt x="231681" y="39819"/>
                  <a:pt x="205335" y="66039"/>
                </a:cubicBezTo>
                <a:cubicBezTo>
                  <a:pt x="179078" y="92260"/>
                  <a:pt x="164571" y="127190"/>
                  <a:pt x="164571" y="164343"/>
                </a:cubicBezTo>
                <a:cubicBezTo>
                  <a:pt x="164571" y="201496"/>
                  <a:pt x="179078" y="236426"/>
                  <a:pt x="205335" y="262735"/>
                </a:cubicBezTo>
                <a:cubicBezTo>
                  <a:pt x="231681" y="288956"/>
                  <a:pt x="266571" y="303443"/>
                  <a:pt x="303775" y="303443"/>
                </a:cubicBezTo>
                <a:cubicBezTo>
                  <a:pt x="340979" y="303443"/>
                  <a:pt x="375959" y="288956"/>
                  <a:pt x="402304" y="262735"/>
                </a:cubicBezTo>
                <a:cubicBezTo>
                  <a:pt x="428561" y="236426"/>
                  <a:pt x="443068" y="201496"/>
                  <a:pt x="443068" y="164343"/>
                </a:cubicBezTo>
                <a:cubicBezTo>
                  <a:pt x="443068" y="127190"/>
                  <a:pt x="428561" y="92260"/>
                  <a:pt x="402304" y="66039"/>
                </a:cubicBezTo>
                <a:cubicBezTo>
                  <a:pt x="375959" y="39819"/>
                  <a:pt x="340979" y="25331"/>
                  <a:pt x="303775" y="25331"/>
                </a:cubicBezTo>
                <a:close/>
                <a:moveTo>
                  <a:pt x="303775" y="0"/>
                </a:moveTo>
                <a:cubicBezTo>
                  <a:pt x="394650" y="0"/>
                  <a:pt x="468346" y="73594"/>
                  <a:pt x="468346" y="164343"/>
                </a:cubicBezTo>
                <a:cubicBezTo>
                  <a:pt x="468346" y="191097"/>
                  <a:pt x="461938" y="216250"/>
                  <a:pt x="450634" y="238560"/>
                </a:cubicBezTo>
                <a:cubicBezTo>
                  <a:pt x="544267" y="253669"/>
                  <a:pt x="607639" y="282734"/>
                  <a:pt x="607639" y="316065"/>
                </a:cubicBezTo>
                <a:lnTo>
                  <a:pt x="607639" y="366639"/>
                </a:lnTo>
                <a:cubicBezTo>
                  <a:pt x="607639" y="415524"/>
                  <a:pt x="471639" y="455076"/>
                  <a:pt x="303775" y="455076"/>
                </a:cubicBezTo>
                <a:cubicBezTo>
                  <a:pt x="136000" y="455076"/>
                  <a:pt x="0" y="415524"/>
                  <a:pt x="0" y="366639"/>
                </a:cubicBezTo>
                <a:lnTo>
                  <a:pt x="0" y="316065"/>
                </a:lnTo>
                <a:cubicBezTo>
                  <a:pt x="0" y="282734"/>
                  <a:pt x="63372" y="253669"/>
                  <a:pt x="156916" y="238560"/>
                </a:cubicBezTo>
                <a:cubicBezTo>
                  <a:pt x="145612" y="216250"/>
                  <a:pt x="139204" y="191097"/>
                  <a:pt x="139204" y="164343"/>
                </a:cubicBezTo>
                <a:cubicBezTo>
                  <a:pt x="139204" y="73594"/>
                  <a:pt x="212901" y="0"/>
                  <a:pt x="303775"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9" name="ïṣḷîḋê">
            <a:extLst>
              <a:ext uri="{FF2B5EF4-FFF2-40B4-BE49-F238E27FC236}">
                <a16:creationId xmlns:a16="http://schemas.microsoft.com/office/drawing/2014/main" xmlns="" id="{421BC314-EC5E-4E9C-86C2-29FCBAC57F2F}"/>
              </a:ext>
            </a:extLst>
          </p:cNvPr>
          <p:cNvSpPr txBox="1">
            <a:spLocks/>
          </p:cNvSpPr>
          <p:nvPr/>
        </p:nvSpPr>
        <p:spPr>
          <a:xfrm>
            <a:off x="3743309"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70" name="íṩļíďè">
            <a:extLst>
              <a:ext uri="{FF2B5EF4-FFF2-40B4-BE49-F238E27FC236}">
                <a16:creationId xmlns:a16="http://schemas.microsoft.com/office/drawing/2014/main" xmlns="" id="{74BDF322-994F-457A-98C4-A99D36802976}"/>
              </a:ext>
            </a:extLst>
          </p:cNvPr>
          <p:cNvSpPr/>
          <p:nvPr/>
        </p:nvSpPr>
        <p:spPr>
          <a:xfrm>
            <a:off x="3743309"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p>
        </p:txBody>
      </p:sp>
      <p:sp>
        <p:nvSpPr>
          <p:cNvPr id="5" name="right-arrow_339913">
            <a:extLst>
              <a:ext uri="{FF2B5EF4-FFF2-40B4-BE49-F238E27FC236}">
                <a16:creationId xmlns:a16="http://schemas.microsoft.com/office/drawing/2014/main" xmlns="" id="{73559C37-10B4-4D25-87D0-905C3871459B}"/>
              </a:ext>
            </a:extLst>
          </p:cNvPr>
          <p:cNvSpPr>
            <a:spLocks noChangeAspect="1"/>
          </p:cNvSpPr>
          <p:nvPr/>
        </p:nvSpPr>
        <p:spPr bwMode="auto">
          <a:xfrm>
            <a:off x="3435712"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2" name="right-arrow_339913">
            <a:extLst>
              <a:ext uri="{FF2B5EF4-FFF2-40B4-BE49-F238E27FC236}">
                <a16:creationId xmlns:a16="http://schemas.microsoft.com/office/drawing/2014/main" xmlns="" id="{B361C2BD-9DF5-4993-9511-5FC924D9636E}"/>
              </a:ext>
            </a:extLst>
          </p:cNvPr>
          <p:cNvSpPr>
            <a:spLocks noChangeAspect="1"/>
          </p:cNvSpPr>
          <p:nvPr/>
        </p:nvSpPr>
        <p:spPr bwMode="auto">
          <a:xfrm>
            <a:off x="5968018"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3" name="right-arrow_339913">
            <a:extLst>
              <a:ext uri="{FF2B5EF4-FFF2-40B4-BE49-F238E27FC236}">
                <a16:creationId xmlns:a16="http://schemas.microsoft.com/office/drawing/2014/main" xmlns="" id="{17F21E02-751D-4B90-A48C-F7F18DF9F022}"/>
              </a:ext>
            </a:extLst>
          </p:cNvPr>
          <p:cNvSpPr>
            <a:spLocks noChangeAspect="1"/>
          </p:cNvSpPr>
          <p:nvPr/>
        </p:nvSpPr>
        <p:spPr bwMode="auto">
          <a:xfrm>
            <a:off x="8500323"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 name="文本框 3">
            <a:extLst>
              <a:ext uri="{FF2B5EF4-FFF2-40B4-BE49-F238E27FC236}">
                <a16:creationId xmlns:a16="http://schemas.microsoft.com/office/drawing/2014/main" xmlns="" id="{A9DEF4A6-601C-4417-946B-F3D070A39EDC}"/>
              </a:ext>
            </a:extLst>
          </p:cNvPr>
          <p:cNvSpPr txBox="1"/>
          <p:nvPr/>
        </p:nvSpPr>
        <p:spPr>
          <a:xfrm>
            <a:off x="1685473"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2017</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29" name="文本框 28">
            <a:extLst>
              <a:ext uri="{FF2B5EF4-FFF2-40B4-BE49-F238E27FC236}">
                <a16:creationId xmlns:a16="http://schemas.microsoft.com/office/drawing/2014/main" xmlns="" id="{59D23891-B771-4E0C-A75E-64E5AF33CE68}"/>
              </a:ext>
            </a:extLst>
          </p:cNvPr>
          <p:cNvSpPr txBox="1"/>
          <p:nvPr/>
        </p:nvSpPr>
        <p:spPr>
          <a:xfrm>
            <a:off x="4217778"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2018</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30" name="文本框 29">
            <a:extLst>
              <a:ext uri="{FF2B5EF4-FFF2-40B4-BE49-F238E27FC236}">
                <a16:creationId xmlns:a16="http://schemas.microsoft.com/office/drawing/2014/main" xmlns="" id="{85ACD7FB-0328-496E-AF56-A764C5EDC2FF}"/>
              </a:ext>
            </a:extLst>
          </p:cNvPr>
          <p:cNvSpPr txBox="1"/>
          <p:nvPr/>
        </p:nvSpPr>
        <p:spPr>
          <a:xfrm>
            <a:off x="6750084"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2019</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37" name="文本框 36">
            <a:extLst>
              <a:ext uri="{FF2B5EF4-FFF2-40B4-BE49-F238E27FC236}">
                <a16:creationId xmlns:a16="http://schemas.microsoft.com/office/drawing/2014/main" xmlns="" id="{6EC4A208-9151-45F6-96B3-C72F573A9870}"/>
              </a:ext>
            </a:extLst>
          </p:cNvPr>
          <p:cNvSpPr txBox="1"/>
          <p:nvPr/>
        </p:nvSpPr>
        <p:spPr>
          <a:xfrm>
            <a:off x="9282391"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2020</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Tree>
    <p:extLst>
      <p:ext uri="{BB962C8B-B14F-4D97-AF65-F5344CB8AC3E}">
        <p14:creationId xmlns:p14="http://schemas.microsoft.com/office/powerpoint/2010/main" val="1369721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a16="http://schemas.microsoft.com/office/drawing/2014/main" xmlns="" id="{6316D5B4-1437-4E4C-A7EA-611727EC92B2}"/>
              </a:ext>
            </a:extLst>
          </p:cNvPr>
          <p:cNvSpPr txBox="1"/>
          <p:nvPr/>
        </p:nvSpPr>
        <p:spPr>
          <a:xfrm>
            <a:off x="2495600" y="4509120"/>
            <a:ext cx="7128792"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GRADUATION DEFENSE TEMPLATE OF HUBEI MEDICAL COLLEGE</a:t>
            </a:r>
            <a:endParaRPr lang="zh-CN" altLang="en-US"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endParaRPr>
          </a:p>
        </p:txBody>
      </p:sp>
      <p:sp>
        <p:nvSpPr>
          <p:cNvPr id="2" name="矩形 1">
            <a:extLst>
              <a:ext uri="{FF2B5EF4-FFF2-40B4-BE49-F238E27FC236}">
                <a16:creationId xmlns:a16="http://schemas.microsoft.com/office/drawing/2014/main" xmlns="" id="{76D60C0A-7A6B-4FB6-A570-624CFA0B58BD}"/>
              </a:ext>
            </a:extLst>
          </p:cNvPr>
          <p:cNvSpPr/>
          <p:nvPr/>
        </p:nvSpPr>
        <p:spPr>
          <a:xfrm>
            <a:off x="4727847" y="5396466"/>
            <a:ext cx="1120304"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答辩人：晴青</a:t>
            </a:r>
            <a:endPar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endParaRPr>
          </a:p>
        </p:txBody>
      </p:sp>
      <p:sp>
        <p:nvSpPr>
          <p:cNvPr id="15" name="矩形 14">
            <a:extLst>
              <a:ext uri="{FF2B5EF4-FFF2-40B4-BE49-F238E27FC236}">
                <a16:creationId xmlns:a16="http://schemas.microsoft.com/office/drawing/2014/main" xmlns="" id="{F4017C30-B7B1-45F5-B190-C41683E0695F}"/>
              </a:ext>
            </a:extLst>
          </p:cNvPr>
          <p:cNvSpPr/>
          <p:nvPr/>
        </p:nvSpPr>
        <p:spPr>
          <a:xfrm>
            <a:off x="6343850" y="5396466"/>
            <a:ext cx="1368152"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时间：</a:t>
            </a:r>
            <a:r>
              <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2020/X/X</a:t>
            </a:r>
          </a:p>
        </p:txBody>
      </p:sp>
      <p:sp>
        <p:nvSpPr>
          <p:cNvPr id="3" name="标题 2">
            <a:extLst>
              <a:ext uri="{FF2B5EF4-FFF2-40B4-BE49-F238E27FC236}">
                <a16:creationId xmlns:a16="http://schemas.microsoft.com/office/drawing/2014/main" xmlns="" id="{51394E17-EEB5-44D2-9C95-9F19473F7126}"/>
              </a:ext>
            </a:extLst>
          </p:cNvPr>
          <p:cNvSpPr>
            <a:spLocks noGrp="1"/>
          </p:cNvSpPr>
          <p:nvPr>
            <p:ph type="title"/>
          </p:nvPr>
        </p:nvSpPr>
        <p:spPr>
          <a:xfrm>
            <a:off x="609600" y="3822675"/>
            <a:ext cx="10972800" cy="769441"/>
          </a:xfrm>
        </p:spPr>
        <p:txBody>
          <a:bodyPr/>
          <a:lstStyle/>
          <a:p>
            <a:r>
              <a:rPr lang="zh-CN" altLang="en-US" dirty="0">
                <a:sym typeface="阿里巴巴普惠体 B" panose="00020600040101010101" pitchFamily="18" charset="-122"/>
              </a:rPr>
              <a:t>湖北医药学院毕业答辩模板</a:t>
            </a:r>
          </a:p>
        </p:txBody>
      </p:sp>
    </p:spTree>
    <p:custDataLst>
      <p:tags r:id="rId2"/>
    </p:custDataLst>
    <p:extLst>
      <p:ext uri="{BB962C8B-B14F-4D97-AF65-F5344CB8AC3E}">
        <p14:creationId xmlns:p14="http://schemas.microsoft.com/office/powerpoint/2010/main" val="1475843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dirty="0"/>
              <a:t>发散结构页面</a:t>
            </a:r>
          </a:p>
        </p:txBody>
      </p:sp>
      <p:sp>
        <p:nvSpPr>
          <p:cNvPr id="67" name="矩形: 圆角 66">
            <a:extLst>
              <a:ext uri="{FF2B5EF4-FFF2-40B4-BE49-F238E27FC236}">
                <a16:creationId xmlns:a16="http://schemas.microsoft.com/office/drawing/2014/main" xmlns="" id="{8E511413-DD50-4103-9790-0EDD73DF2A3E}"/>
              </a:ext>
            </a:extLst>
          </p:cNvPr>
          <p:cNvSpPr/>
          <p:nvPr/>
        </p:nvSpPr>
        <p:spPr>
          <a:xfrm>
            <a:off x="4076700" y="3212927"/>
            <a:ext cx="4038600" cy="864193"/>
          </a:xfrm>
          <a:prstGeom prst="roundRect">
            <a:avLst>
              <a:gd name="adj" fmla="val 50000"/>
            </a:avLst>
          </a:prstGeom>
          <a:solidFill>
            <a:schemeClr val="accent1">
              <a:alpha val="7000"/>
            </a:schemeClr>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chemeClr val="accent1">
                      <a:lumMod val="75000"/>
                    </a:schemeClr>
                  </a:gs>
                  <a:gs pos="0">
                    <a:schemeClr val="accent1">
                      <a:lumMod val="50000"/>
                    </a:schemeClr>
                  </a:gs>
                </a:gsLst>
                <a:lin ang="0" scaled="1"/>
              </a:gradFill>
            </a:endParaRPr>
          </a:p>
        </p:txBody>
      </p:sp>
      <p:sp>
        <p:nvSpPr>
          <p:cNvPr id="68" name="文本框 67">
            <a:extLst>
              <a:ext uri="{FF2B5EF4-FFF2-40B4-BE49-F238E27FC236}">
                <a16:creationId xmlns:a16="http://schemas.microsoft.com/office/drawing/2014/main" xmlns="" id="{34AB6B3C-C8FC-4C8E-84C5-977F0B5E97D0}"/>
              </a:ext>
            </a:extLst>
          </p:cNvPr>
          <p:cNvSpPr txBox="1"/>
          <p:nvPr/>
        </p:nvSpPr>
        <p:spPr>
          <a:xfrm>
            <a:off x="5115190" y="3467100"/>
            <a:ext cx="1961620" cy="428322"/>
          </a:xfrm>
          <a:prstGeom prst="rect">
            <a:avLst/>
          </a:prstGeom>
          <a:noFill/>
        </p:spPr>
        <p:txBody>
          <a:bodyPr wrap="square" rtlCol="0">
            <a:spAutoFit/>
            <a:scene3d>
              <a:camera prst="orthographicFront"/>
              <a:lightRig rig="threePt" dir="t"/>
            </a:scene3d>
            <a:sp3d prstMaterial="softEdge">
              <a:extrusionClr>
                <a:schemeClr val="tx1">
                  <a:lumMod val="65000"/>
                </a:schemeClr>
              </a:extrusionClr>
              <a:contourClr>
                <a:schemeClr val="bg1"/>
              </a:contourClr>
            </a:sp3d>
          </a:bodyPr>
          <a:lstStyle>
            <a:defPPr>
              <a:defRPr lang="en-US"/>
            </a:defPPr>
            <a:lvl1pPr marR="0" lvl="0" indent="0" defTabSz="914400" fontAlgn="auto">
              <a:lnSpc>
                <a:spcPct val="90000"/>
              </a:lnSpc>
              <a:spcBef>
                <a:spcPts val="1000"/>
              </a:spcBef>
              <a:spcAft>
                <a:spcPts val="0"/>
              </a:spcAft>
              <a:buClrTx/>
              <a:buSzTx/>
              <a:buFont typeface="Arial" panose="020B0604020202020204" pitchFamily="34" charset="0"/>
              <a:buNone/>
              <a:tabLst/>
              <a:defRPr sz="3600" b="1" i="1" spc="300">
                <a:gradFill flip="none" rotWithShape="1">
                  <a:gsLst>
                    <a:gs pos="60000">
                      <a:srgbClr val="FFFFFF"/>
                    </a:gs>
                    <a:gs pos="100000">
                      <a:schemeClr val="tx1">
                        <a:lumMod val="50000"/>
                      </a:schemeClr>
                    </a:gs>
                    <a:gs pos="0">
                      <a:schemeClr val="tx1">
                        <a:lumMod val="65000"/>
                      </a:schemeClr>
                    </a:gs>
                  </a:gsLst>
                  <a:lin ang="5400000" scaled="1"/>
                  <a:tileRect/>
                </a:gradFill>
                <a:latin typeface="Arial"/>
                <a:ea typeface="微软雅黑"/>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algn="ctr"/>
            <a:r>
              <a:rPr lang="zh-CN" altLang="en-US" sz="2400" b="0" i="0" spc="0" dirty="0">
                <a:solidFill>
                  <a:schemeClr val="tx1">
                    <a:lumMod val="75000"/>
                    <a:lumOff val="25000"/>
                  </a:schemeClr>
                </a:solidFill>
                <a:latin typeface="+mj-ea"/>
                <a:ea typeface="+mj-ea"/>
              </a:rPr>
              <a:t>输入标题</a:t>
            </a:r>
            <a:endParaRPr lang="af-ZA" altLang="zh-CN" sz="2400" b="0" i="0" spc="0" dirty="0">
              <a:solidFill>
                <a:schemeClr val="tx1">
                  <a:lumMod val="75000"/>
                  <a:lumOff val="25000"/>
                </a:schemeClr>
              </a:solidFill>
              <a:latin typeface="+mj-ea"/>
              <a:ea typeface="+mj-ea"/>
            </a:endParaRPr>
          </a:p>
        </p:txBody>
      </p:sp>
      <p:sp>
        <p:nvSpPr>
          <p:cNvPr id="69" name="矩形: 圆角 68">
            <a:extLst>
              <a:ext uri="{FF2B5EF4-FFF2-40B4-BE49-F238E27FC236}">
                <a16:creationId xmlns:a16="http://schemas.microsoft.com/office/drawing/2014/main" xmlns="" id="{5537AA25-95C6-4640-8A63-97749BED476C}"/>
              </a:ext>
            </a:extLst>
          </p:cNvPr>
          <p:cNvSpPr/>
          <p:nvPr/>
        </p:nvSpPr>
        <p:spPr>
          <a:xfrm>
            <a:off x="3935413" y="3050300"/>
            <a:ext cx="3666132" cy="1189448"/>
          </a:xfrm>
          <a:prstGeom prst="roundRect">
            <a:avLst>
              <a:gd name="adj" fmla="val 50000"/>
            </a:avLst>
          </a:prstGeom>
          <a:noFill/>
          <a:ln w="12700">
            <a:gradFill flip="none" rotWithShape="1">
              <a:gsLst>
                <a:gs pos="30000">
                  <a:schemeClr val="accent1">
                    <a:alpha val="0"/>
                  </a:schemeClr>
                </a:gs>
                <a:gs pos="0">
                  <a:schemeClr val="accent1">
                    <a:alpha val="50000"/>
                  </a:schemeClr>
                </a:gs>
              </a:gsLst>
              <a:lin ang="0" scaled="1"/>
              <a:tileRect/>
            </a:gradFill>
          </a:ln>
          <a:effectLst>
            <a:outerShdw blurRad="127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xmlns="" id="{9305EA4C-D572-48C2-8593-2166187E1A2C}"/>
              </a:ext>
            </a:extLst>
          </p:cNvPr>
          <p:cNvSpPr/>
          <p:nvPr/>
        </p:nvSpPr>
        <p:spPr>
          <a:xfrm flipH="1">
            <a:off x="4587384" y="3050300"/>
            <a:ext cx="3666132" cy="1189448"/>
          </a:xfrm>
          <a:prstGeom prst="roundRect">
            <a:avLst>
              <a:gd name="adj" fmla="val 50000"/>
            </a:avLst>
          </a:prstGeom>
          <a:noFill/>
          <a:ln w="12700">
            <a:gradFill flip="none" rotWithShape="1">
              <a:gsLst>
                <a:gs pos="30000">
                  <a:schemeClr val="accent1">
                    <a:alpha val="0"/>
                  </a:schemeClr>
                </a:gs>
                <a:gs pos="0">
                  <a:schemeClr val="accent1">
                    <a:alpha val="50000"/>
                  </a:schemeClr>
                </a:gs>
              </a:gsLst>
              <a:lin ang="0" scaled="1"/>
              <a:tileRect/>
            </a:gradFill>
          </a:ln>
          <a:effectLst>
            <a:outerShdw blurRad="127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a:extLst>
              <a:ext uri="{FF2B5EF4-FFF2-40B4-BE49-F238E27FC236}">
                <a16:creationId xmlns:a16="http://schemas.microsoft.com/office/drawing/2014/main" xmlns="" id="{A09A8776-D639-40CD-A8BD-133E6A10CD8A}"/>
              </a:ext>
            </a:extLst>
          </p:cNvPr>
          <p:cNvCxnSpPr>
            <a:cxnSpLocks/>
          </p:cNvCxnSpPr>
          <p:nvPr/>
        </p:nvCxnSpPr>
        <p:spPr>
          <a:xfrm flipH="1">
            <a:off x="6095999" y="2633471"/>
            <a:ext cx="1" cy="384118"/>
          </a:xfrm>
          <a:prstGeom prst="line">
            <a:avLst/>
          </a:prstGeom>
          <a:ln>
            <a:gradFill flip="none" rotWithShape="1">
              <a:gsLst>
                <a:gs pos="0">
                  <a:schemeClr val="accent1">
                    <a:alpha val="25000"/>
                  </a:schemeClr>
                </a:gs>
                <a:gs pos="100000">
                  <a:schemeClr val="accent1"/>
                </a:gs>
              </a:gsLst>
              <a:lin ang="5400000" scaled="1"/>
              <a:tileRect/>
            </a:gradFill>
            <a:headEnd type="oval"/>
            <a:tailEnd type="oval"/>
          </a:ln>
          <a:effectLst/>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xmlns="" id="{86B5A416-B8C9-4804-8EB5-B272DB2BD17E}"/>
              </a:ext>
            </a:extLst>
          </p:cNvPr>
          <p:cNvSpPr/>
          <p:nvPr/>
        </p:nvSpPr>
        <p:spPr>
          <a:xfrm>
            <a:off x="6881733" y="2531545"/>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 fmla="*/ 75966 w 1815866"/>
              <a:gd name="connsiteY0" fmla="*/ 787400 h 787400"/>
              <a:gd name="connsiteX1" fmla="*/ 75966 w 1815866"/>
              <a:gd name="connsiteY1" fmla="*/ 317500 h 787400"/>
              <a:gd name="connsiteX2" fmla="*/ 1790466 w 1815866"/>
              <a:gd name="connsiteY2" fmla="*/ 317500 h 787400"/>
              <a:gd name="connsiteX3" fmla="*/ 1815866 w 1815866"/>
              <a:gd name="connsiteY3" fmla="*/ 0 h 787400"/>
              <a:gd name="connsiteX0" fmla="*/ 100384 w 1840284"/>
              <a:gd name="connsiteY0" fmla="*/ 787400 h 787400"/>
              <a:gd name="connsiteX1" fmla="*/ 100384 w 1840284"/>
              <a:gd name="connsiteY1" fmla="*/ 317500 h 787400"/>
              <a:gd name="connsiteX2" fmla="*/ 1814884 w 1840284"/>
              <a:gd name="connsiteY2" fmla="*/ 317500 h 787400"/>
              <a:gd name="connsiteX3" fmla="*/ 1840284 w 1840284"/>
              <a:gd name="connsiteY3" fmla="*/ 0 h 787400"/>
              <a:gd name="connsiteX0" fmla="*/ 153791 w 1893691"/>
              <a:gd name="connsiteY0" fmla="*/ 787400 h 787400"/>
              <a:gd name="connsiteX1" fmla="*/ 153791 w 1893691"/>
              <a:gd name="connsiteY1" fmla="*/ 317500 h 787400"/>
              <a:gd name="connsiteX2" fmla="*/ 1868291 w 1893691"/>
              <a:gd name="connsiteY2" fmla="*/ 317500 h 787400"/>
              <a:gd name="connsiteX3" fmla="*/ 1893691 w 1893691"/>
              <a:gd name="connsiteY3" fmla="*/ 0 h 787400"/>
              <a:gd name="connsiteX0" fmla="*/ 169398 w 1909298"/>
              <a:gd name="connsiteY0" fmla="*/ 787400 h 787462"/>
              <a:gd name="connsiteX1" fmla="*/ 169398 w 1909298"/>
              <a:gd name="connsiteY1" fmla="*/ 317500 h 787462"/>
              <a:gd name="connsiteX2" fmla="*/ 1883898 w 1909298"/>
              <a:gd name="connsiteY2" fmla="*/ 317500 h 787462"/>
              <a:gd name="connsiteX3" fmla="*/ 1909298 w 1909298"/>
              <a:gd name="connsiteY3" fmla="*/ 0 h 787462"/>
              <a:gd name="connsiteX0" fmla="*/ 171695 w 1911595"/>
              <a:gd name="connsiteY0" fmla="*/ 787400 h 787444"/>
              <a:gd name="connsiteX1" fmla="*/ 171695 w 1911595"/>
              <a:gd name="connsiteY1" fmla="*/ 317500 h 787444"/>
              <a:gd name="connsiteX2" fmla="*/ 1886195 w 1911595"/>
              <a:gd name="connsiteY2" fmla="*/ 317500 h 787444"/>
              <a:gd name="connsiteX3" fmla="*/ 1911595 w 1911595"/>
              <a:gd name="connsiteY3" fmla="*/ 0 h 787444"/>
              <a:gd name="connsiteX0" fmla="*/ 174006 w 1913906"/>
              <a:gd name="connsiteY0" fmla="*/ 787400 h 787444"/>
              <a:gd name="connsiteX1" fmla="*/ 174006 w 1913906"/>
              <a:gd name="connsiteY1" fmla="*/ 317500 h 787444"/>
              <a:gd name="connsiteX2" fmla="*/ 1888506 w 1913906"/>
              <a:gd name="connsiteY2" fmla="*/ 317500 h 787444"/>
              <a:gd name="connsiteX3" fmla="*/ 1913906 w 1913906"/>
              <a:gd name="connsiteY3" fmla="*/ 0 h 787444"/>
              <a:gd name="connsiteX0" fmla="*/ 174006 w 1913906"/>
              <a:gd name="connsiteY0" fmla="*/ 787400 h 787444"/>
              <a:gd name="connsiteX1" fmla="*/ 174006 w 1913906"/>
              <a:gd name="connsiteY1" fmla="*/ 317500 h 787444"/>
              <a:gd name="connsiteX2" fmla="*/ 1912924 w 1913906"/>
              <a:gd name="connsiteY2" fmla="*/ 312737 h 787444"/>
              <a:gd name="connsiteX3" fmla="*/ 1913906 w 1913906"/>
              <a:gd name="connsiteY3" fmla="*/ 0 h 787444"/>
              <a:gd name="connsiteX0" fmla="*/ 174006 w 1932244"/>
              <a:gd name="connsiteY0" fmla="*/ 787400 h 787444"/>
              <a:gd name="connsiteX1" fmla="*/ 174006 w 1932244"/>
              <a:gd name="connsiteY1" fmla="*/ 317500 h 787444"/>
              <a:gd name="connsiteX2" fmla="*/ 1912924 w 1932244"/>
              <a:gd name="connsiteY2" fmla="*/ 312737 h 787444"/>
              <a:gd name="connsiteX3" fmla="*/ 1913906 w 1932244"/>
              <a:gd name="connsiteY3" fmla="*/ 0 h 787444"/>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2204893"/>
              <a:gd name="connsiteY0" fmla="*/ 787401 h 787445"/>
              <a:gd name="connsiteX1" fmla="*/ 174006 w 2204893"/>
              <a:gd name="connsiteY1" fmla="*/ 317501 h 787445"/>
              <a:gd name="connsiteX2" fmla="*/ 1912924 w 2204893"/>
              <a:gd name="connsiteY2" fmla="*/ 312738 h 787445"/>
              <a:gd name="connsiteX3" fmla="*/ 1913906 w 2204893"/>
              <a:gd name="connsiteY3" fmla="*/ 1 h 787445"/>
              <a:gd name="connsiteX0" fmla="*/ 174006 w 2032577"/>
              <a:gd name="connsiteY0" fmla="*/ 787401 h 787445"/>
              <a:gd name="connsiteX1" fmla="*/ 174006 w 2032577"/>
              <a:gd name="connsiteY1" fmla="*/ 317501 h 787445"/>
              <a:gd name="connsiteX2" fmla="*/ 1912924 w 2032577"/>
              <a:gd name="connsiteY2" fmla="*/ 312738 h 787445"/>
              <a:gd name="connsiteX3" fmla="*/ 1913906 w 2032577"/>
              <a:gd name="connsiteY3" fmla="*/ 1 h 787445"/>
              <a:gd name="connsiteX0" fmla="*/ 174006 w 2042325"/>
              <a:gd name="connsiteY0" fmla="*/ 787401 h 787445"/>
              <a:gd name="connsiteX1" fmla="*/ 174006 w 2042325"/>
              <a:gd name="connsiteY1" fmla="*/ 317501 h 787445"/>
              <a:gd name="connsiteX2" fmla="*/ 1912924 w 2042325"/>
              <a:gd name="connsiteY2" fmla="*/ 312738 h 787445"/>
              <a:gd name="connsiteX3" fmla="*/ 1913906 w 2042325"/>
              <a:gd name="connsiteY3" fmla="*/ 1 h 787445"/>
              <a:gd name="connsiteX0" fmla="*/ 174006 w 2003888"/>
              <a:gd name="connsiteY0" fmla="*/ 787400 h 787444"/>
              <a:gd name="connsiteX1" fmla="*/ 174006 w 2003888"/>
              <a:gd name="connsiteY1" fmla="*/ 317500 h 787444"/>
              <a:gd name="connsiteX2" fmla="*/ 1912924 w 2003888"/>
              <a:gd name="connsiteY2" fmla="*/ 312737 h 787444"/>
              <a:gd name="connsiteX3" fmla="*/ 1913906 w 2003888"/>
              <a:gd name="connsiteY3" fmla="*/ 0 h 787444"/>
              <a:gd name="connsiteX0" fmla="*/ 174006 w 1916298"/>
              <a:gd name="connsiteY0" fmla="*/ 787400 h 787444"/>
              <a:gd name="connsiteX1" fmla="*/ 174006 w 1916298"/>
              <a:gd name="connsiteY1" fmla="*/ 317500 h 787444"/>
              <a:gd name="connsiteX2" fmla="*/ 1729790 w 1916298"/>
              <a:gd name="connsiteY2" fmla="*/ 312737 h 787444"/>
              <a:gd name="connsiteX3" fmla="*/ 1913906 w 1916298"/>
              <a:gd name="connsiteY3" fmla="*/ 0 h 787444"/>
              <a:gd name="connsiteX0" fmla="*/ 125441 w 1881023"/>
              <a:gd name="connsiteY0" fmla="*/ 787400 h 787444"/>
              <a:gd name="connsiteX1" fmla="*/ 241427 w 1881023"/>
              <a:gd name="connsiteY1" fmla="*/ 317500 h 787444"/>
              <a:gd name="connsiteX2" fmla="*/ 1681225 w 1881023"/>
              <a:gd name="connsiteY2" fmla="*/ 312737 h 787444"/>
              <a:gd name="connsiteX3" fmla="*/ 1865341 w 1881023"/>
              <a:gd name="connsiteY3" fmla="*/ 0 h 787444"/>
              <a:gd name="connsiteX0" fmla="*/ 31300 w 1786883"/>
              <a:gd name="connsiteY0" fmla="*/ 787400 h 787400"/>
              <a:gd name="connsiteX1" fmla="*/ 147286 w 1786883"/>
              <a:gd name="connsiteY1" fmla="*/ 317500 h 787400"/>
              <a:gd name="connsiteX2" fmla="*/ 1587084 w 1786883"/>
              <a:gd name="connsiteY2" fmla="*/ 312737 h 787400"/>
              <a:gd name="connsiteX3" fmla="*/ 1771200 w 1786883"/>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4133 w 1756495"/>
              <a:gd name="connsiteY0" fmla="*/ 787400 h 787400"/>
              <a:gd name="connsiteX1" fmla="*/ 193373 w 1756495"/>
              <a:gd name="connsiteY1" fmla="*/ 317500 h 787400"/>
              <a:gd name="connsiteX2" fmla="*/ 1559917 w 1756495"/>
              <a:gd name="connsiteY2" fmla="*/ 312737 h 787400"/>
              <a:gd name="connsiteX3" fmla="*/ 1744033 w 1756495"/>
              <a:gd name="connsiteY3" fmla="*/ 0 h 787400"/>
              <a:gd name="connsiteX0" fmla="*/ 2981 w 1755088"/>
              <a:gd name="connsiteY0" fmla="*/ 787400 h 787400"/>
              <a:gd name="connsiteX1" fmla="*/ 198325 w 1755088"/>
              <a:gd name="connsiteY1" fmla="*/ 350838 h 787400"/>
              <a:gd name="connsiteX2" fmla="*/ 1558765 w 1755088"/>
              <a:gd name="connsiteY2" fmla="*/ 312737 h 787400"/>
              <a:gd name="connsiteX3" fmla="*/ 1742881 w 1755088"/>
              <a:gd name="connsiteY3" fmla="*/ 0 h 787400"/>
              <a:gd name="connsiteX0" fmla="*/ 1271 w 1752874"/>
              <a:gd name="connsiteY0" fmla="*/ 787400 h 787400"/>
              <a:gd name="connsiteX1" fmla="*/ 208825 w 1752874"/>
              <a:gd name="connsiteY1" fmla="*/ 360363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36550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27025 h 787400"/>
              <a:gd name="connsiteX2" fmla="*/ 1557055 w 1752874"/>
              <a:gd name="connsiteY2" fmla="*/ 312737 h 787400"/>
              <a:gd name="connsiteX3" fmla="*/ 1741171 w 1752874"/>
              <a:gd name="connsiteY3" fmla="*/ 0 h 787400"/>
              <a:gd name="connsiteX0" fmla="*/ 1271 w 1752875"/>
              <a:gd name="connsiteY0" fmla="*/ 787400 h 787400"/>
              <a:gd name="connsiteX1" fmla="*/ 208825 w 1752875"/>
              <a:gd name="connsiteY1" fmla="*/ 327025 h 787400"/>
              <a:gd name="connsiteX2" fmla="*/ 1557056 w 1752875"/>
              <a:gd name="connsiteY2" fmla="*/ 293687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22263 h 787400"/>
              <a:gd name="connsiteX3" fmla="*/ 1741171 w 1752875"/>
              <a:gd name="connsiteY3" fmla="*/ 0 h 787400"/>
              <a:gd name="connsiteX0" fmla="*/ 1271 w 1744326"/>
              <a:gd name="connsiteY0" fmla="*/ 787400 h 787400"/>
              <a:gd name="connsiteX1" fmla="*/ 208825 w 1744326"/>
              <a:gd name="connsiteY1" fmla="*/ 327025 h 787400"/>
              <a:gd name="connsiteX2" fmla="*/ 1514326 w 1744326"/>
              <a:gd name="connsiteY2" fmla="*/ 331788 h 787400"/>
              <a:gd name="connsiteX3" fmla="*/ 1741171 w 1744326"/>
              <a:gd name="connsiteY3" fmla="*/ 0 h 787400"/>
              <a:gd name="connsiteX0" fmla="*/ 1271 w 1744325"/>
              <a:gd name="connsiteY0" fmla="*/ 787400 h 787400"/>
              <a:gd name="connsiteX1" fmla="*/ 208825 w 1744325"/>
              <a:gd name="connsiteY1" fmla="*/ 327025 h 787400"/>
              <a:gd name="connsiteX2" fmla="*/ 1514326 w 1744325"/>
              <a:gd name="connsiteY2" fmla="*/ 322263 h 787400"/>
              <a:gd name="connsiteX3" fmla="*/ 1741171 w 1744325"/>
              <a:gd name="connsiteY3" fmla="*/ 0 h 787400"/>
              <a:gd name="connsiteX0" fmla="*/ 1271 w 1745009"/>
              <a:gd name="connsiteY0" fmla="*/ 787400 h 787400"/>
              <a:gd name="connsiteX1" fmla="*/ 208825 w 1745009"/>
              <a:gd name="connsiteY1" fmla="*/ 327025 h 787400"/>
              <a:gd name="connsiteX2" fmla="*/ 1514326 w 1745009"/>
              <a:gd name="connsiteY2" fmla="*/ 322263 h 787400"/>
              <a:gd name="connsiteX3" fmla="*/ 1741171 w 1745009"/>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05 w 1758317"/>
              <a:gd name="connsiteY0" fmla="*/ 787400 h 787400"/>
              <a:gd name="connsiteX1" fmla="*/ 225971 w 1758317"/>
              <a:gd name="connsiteY1" fmla="*/ 327025 h 787400"/>
              <a:gd name="connsiteX2" fmla="*/ 1531472 w 1758317"/>
              <a:gd name="connsiteY2" fmla="*/ 322263 h 787400"/>
              <a:gd name="connsiteX3" fmla="*/ 1758317 w 1758317"/>
              <a:gd name="connsiteY3" fmla="*/ 0 h 787400"/>
            </a:gdLst>
            <a:ahLst/>
            <a:cxnLst>
              <a:cxn ang="0">
                <a:pos x="connsiteX0" y="connsiteY0"/>
              </a:cxn>
              <a:cxn ang="0">
                <a:pos x="connsiteX1" y="connsiteY1"/>
              </a:cxn>
              <a:cxn ang="0">
                <a:pos x="connsiteX2" y="connsiteY2"/>
              </a:cxn>
              <a:cxn ang="0">
                <a:pos x="connsiteX3" y="connsiteY3"/>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xmlns="" id="{8C59A4B9-370B-452D-952D-CEC45AE5A0F0}"/>
              </a:ext>
            </a:extLst>
          </p:cNvPr>
          <p:cNvSpPr/>
          <p:nvPr/>
        </p:nvSpPr>
        <p:spPr>
          <a:xfrm flipH="1">
            <a:off x="3927898" y="2531545"/>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 fmla="*/ 75966 w 1815866"/>
              <a:gd name="connsiteY0" fmla="*/ 787400 h 787400"/>
              <a:gd name="connsiteX1" fmla="*/ 75966 w 1815866"/>
              <a:gd name="connsiteY1" fmla="*/ 317500 h 787400"/>
              <a:gd name="connsiteX2" fmla="*/ 1790466 w 1815866"/>
              <a:gd name="connsiteY2" fmla="*/ 317500 h 787400"/>
              <a:gd name="connsiteX3" fmla="*/ 1815866 w 1815866"/>
              <a:gd name="connsiteY3" fmla="*/ 0 h 787400"/>
              <a:gd name="connsiteX0" fmla="*/ 100384 w 1840284"/>
              <a:gd name="connsiteY0" fmla="*/ 787400 h 787400"/>
              <a:gd name="connsiteX1" fmla="*/ 100384 w 1840284"/>
              <a:gd name="connsiteY1" fmla="*/ 317500 h 787400"/>
              <a:gd name="connsiteX2" fmla="*/ 1814884 w 1840284"/>
              <a:gd name="connsiteY2" fmla="*/ 317500 h 787400"/>
              <a:gd name="connsiteX3" fmla="*/ 1840284 w 1840284"/>
              <a:gd name="connsiteY3" fmla="*/ 0 h 787400"/>
              <a:gd name="connsiteX0" fmla="*/ 153791 w 1893691"/>
              <a:gd name="connsiteY0" fmla="*/ 787400 h 787400"/>
              <a:gd name="connsiteX1" fmla="*/ 153791 w 1893691"/>
              <a:gd name="connsiteY1" fmla="*/ 317500 h 787400"/>
              <a:gd name="connsiteX2" fmla="*/ 1868291 w 1893691"/>
              <a:gd name="connsiteY2" fmla="*/ 317500 h 787400"/>
              <a:gd name="connsiteX3" fmla="*/ 1893691 w 1893691"/>
              <a:gd name="connsiteY3" fmla="*/ 0 h 787400"/>
              <a:gd name="connsiteX0" fmla="*/ 169398 w 1909298"/>
              <a:gd name="connsiteY0" fmla="*/ 787400 h 787462"/>
              <a:gd name="connsiteX1" fmla="*/ 169398 w 1909298"/>
              <a:gd name="connsiteY1" fmla="*/ 317500 h 787462"/>
              <a:gd name="connsiteX2" fmla="*/ 1883898 w 1909298"/>
              <a:gd name="connsiteY2" fmla="*/ 317500 h 787462"/>
              <a:gd name="connsiteX3" fmla="*/ 1909298 w 1909298"/>
              <a:gd name="connsiteY3" fmla="*/ 0 h 787462"/>
              <a:gd name="connsiteX0" fmla="*/ 171695 w 1911595"/>
              <a:gd name="connsiteY0" fmla="*/ 787400 h 787444"/>
              <a:gd name="connsiteX1" fmla="*/ 171695 w 1911595"/>
              <a:gd name="connsiteY1" fmla="*/ 317500 h 787444"/>
              <a:gd name="connsiteX2" fmla="*/ 1886195 w 1911595"/>
              <a:gd name="connsiteY2" fmla="*/ 317500 h 787444"/>
              <a:gd name="connsiteX3" fmla="*/ 1911595 w 1911595"/>
              <a:gd name="connsiteY3" fmla="*/ 0 h 787444"/>
              <a:gd name="connsiteX0" fmla="*/ 174006 w 1913906"/>
              <a:gd name="connsiteY0" fmla="*/ 787400 h 787444"/>
              <a:gd name="connsiteX1" fmla="*/ 174006 w 1913906"/>
              <a:gd name="connsiteY1" fmla="*/ 317500 h 787444"/>
              <a:gd name="connsiteX2" fmla="*/ 1888506 w 1913906"/>
              <a:gd name="connsiteY2" fmla="*/ 317500 h 787444"/>
              <a:gd name="connsiteX3" fmla="*/ 1913906 w 1913906"/>
              <a:gd name="connsiteY3" fmla="*/ 0 h 787444"/>
              <a:gd name="connsiteX0" fmla="*/ 174006 w 1913906"/>
              <a:gd name="connsiteY0" fmla="*/ 787400 h 787444"/>
              <a:gd name="connsiteX1" fmla="*/ 174006 w 1913906"/>
              <a:gd name="connsiteY1" fmla="*/ 317500 h 787444"/>
              <a:gd name="connsiteX2" fmla="*/ 1912924 w 1913906"/>
              <a:gd name="connsiteY2" fmla="*/ 312737 h 787444"/>
              <a:gd name="connsiteX3" fmla="*/ 1913906 w 1913906"/>
              <a:gd name="connsiteY3" fmla="*/ 0 h 787444"/>
              <a:gd name="connsiteX0" fmla="*/ 174006 w 1932244"/>
              <a:gd name="connsiteY0" fmla="*/ 787400 h 787444"/>
              <a:gd name="connsiteX1" fmla="*/ 174006 w 1932244"/>
              <a:gd name="connsiteY1" fmla="*/ 317500 h 787444"/>
              <a:gd name="connsiteX2" fmla="*/ 1912924 w 1932244"/>
              <a:gd name="connsiteY2" fmla="*/ 312737 h 787444"/>
              <a:gd name="connsiteX3" fmla="*/ 1913906 w 1932244"/>
              <a:gd name="connsiteY3" fmla="*/ 0 h 787444"/>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2204893"/>
              <a:gd name="connsiteY0" fmla="*/ 787401 h 787445"/>
              <a:gd name="connsiteX1" fmla="*/ 174006 w 2204893"/>
              <a:gd name="connsiteY1" fmla="*/ 317501 h 787445"/>
              <a:gd name="connsiteX2" fmla="*/ 1912924 w 2204893"/>
              <a:gd name="connsiteY2" fmla="*/ 312738 h 787445"/>
              <a:gd name="connsiteX3" fmla="*/ 1913906 w 2204893"/>
              <a:gd name="connsiteY3" fmla="*/ 1 h 787445"/>
              <a:gd name="connsiteX0" fmla="*/ 174006 w 2032577"/>
              <a:gd name="connsiteY0" fmla="*/ 787401 h 787445"/>
              <a:gd name="connsiteX1" fmla="*/ 174006 w 2032577"/>
              <a:gd name="connsiteY1" fmla="*/ 317501 h 787445"/>
              <a:gd name="connsiteX2" fmla="*/ 1912924 w 2032577"/>
              <a:gd name="connsiteY2" fmla="*/ 312738 h 787445"/>
              <a:gd name="connsiteX3" fmla="*/ 1913906 w 2032577"/>
              <a:gd name="connsiteY3" fmla="*/ 1 h 787445"/>
              <a:gd name="connsiteX0" fmla="*/ 174006 w 2042325"/>
              <a:gd name="connsiteY0" fmla="*/ 787401 h 787445"/>
              <a:gd name="connsiteX1" fmla="*/ 174006 w 2042325"/>
              <a:gd name="connsiteY1" fmla="*/ 317501 h 787445"/>
              <a:gd name="connsiteX2" fmla="*/ 1912924 w 2042325"/>
              <a:gd name="connsiteY2" fmla="*/ 312738 h 787445"/>
              <a:gd name="connsiteX3" fmla="*/ 1913906 w 2042325"/>
              <a:gd name="connsiteY3" fmla="*/ 1 h 787445"/>
              <a:gd name="connsiteX0" fmla="*/ 174006 w 2003888"/>
              <a:gd name="connsiteY0" fmla="*/ 787400 h 787444"/>
              <a:gd name="connsiteX1" fmla="*/ 174006 w 2003888"/>
              <a:gd name="connsiteY1" fmla="*/ 317500 h 787444"/>
              <a:gd name="connsiteX2" fmla="*/ 1912924 w 2003888"/>
              <a:gd name="connsiteY2" fmla="*/ 312737 h 787444"/>
              <a:gd name="connsiteX3" fmla="*/ 1913906 w 2003888"/>
              <a:gd name="connsiteY3" fmla="*/ 0 h 787444"/>
              <a:gd name="connsiteX0" fmla="*/ 174006 w 1916298"/>
              <a:gd name="connsiteY0" fmla="*/ 787400 h 787444"/>
              <a:gd name="connsiteX1" fmla="*/ 174006 w 1916298"/>
              <a:gd name="connsiteY1" fmla="*/ 317500 h 787444"/>
              <a:gd name="connsiteX2" fmla="*/ 1729790 w 1916298"/>
              <a:gd name="connsiteY2" fmla="*/ 312737 h 787444"/>
              <a:gd name="connsiteX3" fmla="*/ 1913906 w 1916298"/>
              <a:gd name="connsiteY3" fmla="*/ 0 h 787444"/>
              <a:gd name="connsiteX0" fmla="*/ 125441 w 1881023"/>
              <a:gd name="connsiteY0" fmla="*/ 787400 h 787444"/>
              <a:gd name="connsiteX1" fmla="*/ 241427 w 1881023"/>
              <a:gd name="connsiteY1" fmla="*/ 317500 h 787444"/>
              <a:gd name="connsiteX2" fmla="*/ 1681225 w 1881023"/>
              <a:gd name="connsiteY2" fmla="*/ 312737 h 787444"/>
              <a:gd name="connsiteX3" fmla="*/ 1865341 w 1881023"/>
              <a:gd name="connsiteY3" fmla="*/ 0 h 787444"/>
              <a:gd name="connsiteX0" fmla="*/ 31300 w 1786883"/>
              <a:gd name="connsiteY0" fmla="*/ 787400 h 787400"/>
              <a:gd name="connsiteX1" fmla="*/ 147286 w 1786883"/>
              <a:gd name="connsiteY1" fmla="*/ 317500 h 787400"/>
              <a:gd name="connsiteX2" fmla="*/ 1587084 w 1786883"/>
              <a:gd name="connsiteY2" fmla="*/ 312737 h 787400"/>
              <a:gd name="connsiteX3" fmla="*/ 1771200 w 1786883"/>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4133 w 1756495"/>
              <a:gd name="connsiteY0" fmla="*/ 787400 h 787400"/>
              <a:gd name="connsiteX1" fmla="*/ 193373 w 1756495"/>
              <a:gd name="connsiteY1" fmla="*/ 317500 h 787400"/>
              <a:gd name="connsiteX2" fmla="*/ 1559917 w 1756495"/>
              <a:gd name="connsiteY2" fmla="*/ 312737 h 787400"/>
              <a:gd name="connsiteX3" fmla="*/ 1744033 w 1756495"/>
              <a:gd name="connsiteY3" fmla="*/ 0 h 787400"/>
              <a:gd name="connsiteX0" fmla="*/ 2981 w 1755088"/>
              <a:gd name="connsiteY0" fmla="*/ 787400 h 787400"/>
              <a:gd name="connsiteX1" fmla="*/ 198325 w 1755088"/>
              <a:gd name="connsiteY1" fmla="*/ 350838 h 787400"/>
              <a:gd name="connsiteX2" fmla="*/ 1558765 w 1755088"/>
              <a:gd name="connsiteY2" fmla="*/ 312737 h 787400"/>
              <a:gd name="connsiteX3" fmla="*/ 1742881 w 1755088"/>
              <a:gd name="connsiteY3" fmla="*/ 0 h 787400"/>
              <a:gd name="connsiteX0" fmla="*/ 1271 w 1752874"/>
              <a:gd name="connsiteY0" fmla="*/ 787400 h 787400"/>
              <a:gd name="connsiteX1" fmla="*/ 208825 w 1752874"/>
              <a:gd name="connsiteY1" fmla="*/ 360363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36550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27025 h 787400"/>
              <a:gd name="connsiteX2" fmla="*/ 1557055 w 1752874"/>
              <a:gd name="connsiteY2" fmla="*/ 312737 h 787400"/>
              <a:gd name="connsiteX3" fmla="*/ 1741171 w 1752874"/>
              <a:gd name="connsiteY3" fmla="*/ 0 h 787400"/>
              <a:gd name="connsiteX0" fmla="*/ 1271 w 1752875"/>
              <a:gd name="connsiteY0" fmla="*/ 787400 h 787400"/>
              <a:gd name="connsiteX1" fmla="*/ 208825 w 1752875"/>
              <a:gd name="connsiteY1" fmla="*/ 327025 h 787400"/>
              <a:gd name="connsiteX2" fmla="*/ 1557056 w 1752875"/>
              <a:gd name="connsiteY2" fmla="*/ 293687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22263 h 787400"/>
              <a:gd name="connsiteX3" fmla="*/ 1741171 w 1752875"/>
              <a:gd name="connsiteY3" fmla="*/ 0 h 787400"/>
              <a:gd name="connsiteX0" fmla="*/ 1271 w 1744326"/>
              <a:gd name="connsiteY0" fmla="*/ 787400 h 787400"/>
              <a:gd name="connsiteX1" fmla="*/ 208825 w 1744326"/>
              <a:gd name="connsiteY1" fmla="*/ 327025 h 787400"/>
              <a:gd name="connsiteX2" fmla="*/ 1514326 w 1744326"/>
              <a:gd name="connsiteY2" fmla="*/ 331788 h 787400"/>
              <a:gd name="connsiteX3" fmla="*/ 1741171 w 1744326"/>
              <a:gd name="connsiteY3" fmla="*/ 0 h 787400"/>
              <a:gd name="connsiteX0" fmla="*/ 1271 w 1744325"/>
              <a:gd name="connsiteY0" fmla="*/ 787400 h 787400"/>
              <a:gd name="connsiteX1" fmla="*/ 208825 w 1744325"/>
              <a:gd name="connsiteY1" fmla="*/ 327025 h 787400"/>
              <a:gd name="connsiteX2" fmla="*/ 1514326 w 1744325"/>
              <a:gd name="connsiteY2" fmla="*/ 322263 h 787400"/>
              <a:gd name="connsiteX3" fmla="*/ 1741171 w 1744325"/>
              <a:gd name="connsiteY3" fmla="*/ 0 h 787400"/>
              <a:gd name="connsiteX0" fmla="*/ 1271 w 1745009"/>
              <a:gd name="connsiteY0" fmla="*/ 787400 h 787400"/>
              <a:gd name="connsiteX1" fmla="*/ 208825 w 1745009"/>
              <a:gd name="connsiteY1" fmla="*/ 327025 h 787400"/>
              <a:gd name="connsiteX2" fmla="*/ 1514326 w 1745009"/>
              <a:gd name="connsiteY2" fmla="*/ 322263 h 787400"/>
              <a:gd name="connsiteX3" fmla="*/ 1741171 w 1745009"/>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05 w 1758317"/>
              <a:gd name="connsiteY0" fmla="*/ 787400 h 787400"/>
              <a:gd name="connsiteX1" fmla="*/ 225971 w 1758317"/>
              <a:gd name="connsiteY1" fmla="*/ 327025 h 787400"/>
              <a:gd name="connsiteX2" fmla="*/ 1531472 w 1758317"/>
              <a:gd name="connsiteY2" fmla="*/ 322263 h 787400"/>
              <a:gd name="connsiteX3" fmla="*/ 1758317 w 1758317"/>
              <a:gd name="connsiteY3" fmla="*/ 0 h 787400"/>
            </a:gdLst>
            <a:ahLst/>
            <a:cxnLst>
              <a:cxn ang="0">
                <a:pos x="connsiteX0" y="connsiteY0"/>
              </a:cxn>
              <a:cxn ang="0">
                <a:pos x="connsiteX1" y="connsiteY1"/>
              </a:cxn>
              <a:cxn ang="0">
                <a:pos x="connsiteX2" y="connsiteY2"/>
              </a:cxn>
              <a:cxn ang="0">
                <a:pos x="connsiteX3" y="connsiteY3"/>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a:extLst>
              <a:ext uri="{FF2B5EF4-FFF2-40B4-BE49-F238E27FC236}">
                <a16:creationId xmlns:a16="http://schemas.microsoft.com/office/drawing/2014/main" xmlns="" id="{D703F334-7859-46FF-B3D2-0A274CAF02B0}"/>
              </a:ext>
            </a:extLst>
          </p:cNvPr>
          <p:cNvCxnSpPr>
            <a:cxnSpLocks/>
          </p:cNvCxnSpPr>
          <p:nvPr/>
        </p:nvCxnSpPr>
        <p:spPr>
          <a:xfrm flipH="1" flipV="1">
            <a:off x="6095999" y="4300997"/>
            <a:ext cx="1" cy="384118"/>
          </a:xfrm>
          <a:prstGeom prst="line">
            <a:avLst/>
          </a:pr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cxnSp>
      <p:sp>
        <p:nvSpPr>
          <p:cNvPr id="91" name="任意多边形: 形状 90">
            <a:extLst>
              <a:ext uri="{FF2B5EF4-FFF2-40B4-BE49-F238E27FC236}">
                <a16:creationId xmlns:a16="http://schemas.microsoft.com/office/drawing/2014/main" xmlns="" id="{2DDC8BFE-F3FA-4360-8C9A-28EFD842114D}"/>
              </a:ext>
            </a:extLst>
          </p:cNvPr>
          <p:cNvSpPr/>
          <p:nvPr/>
        </p:nvSpPr>
        <p:spPr>
          <a:xfrm flipV="1">
            <a:off x="6881733" y="4272459"/>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 fmla="*/ 75966 w 1815866"/>
              <a:gd name="connsiteY0" fmla="*/ 787400 h 787400"/>
              <a:gd name="connsiteX1" fmla="*/ 75966 w 1815866"/>
              <a:gd name="connsiteY1" fmla="*/ 317500 h 787400"/>
              <a:gd name="connsiteX2" fmla="*/ 1790466 w 1815866"/>
              <a:gd name="connsiteY2" fmla="*/ 317500 h 787400"/>
              <a:gd name="connsiteX3" fmla="*/ 1815866 w 1815866"/>
              <a:gd name="connsiteY3" fmla="*/ 0 h 787400"/>
              <a:gd name="connsiteX0" fmla="*/ 100384 w 1840284"/>
              <a:gd name="connsiteY0" fmla="*/ 787400 h 787400"/>
              <a:gd name="connsiteX1" fmla="*/ 100384 w 1840284"/>
              <a:gd name="connsiteY1" fmla="*/ 317500 h 787400"/>
              <a:gd name="connsiteX2" fmla="*/ 1814884 w 1840284"/>
              <a:gd name="connsiteY2" fmla="*/ 317500 h 787400"/>
              <a:gd name="connsiteX3" fmla="*/ 1840284 w 1840284"/>
              <a:gd name="connsiteY3" fmla="*/ 0 h 787400"/>
              <a:gd name="connsiteX0" fmla="*/ 153791 w 1893691"/>
              <a:gd name="connsiteY0" fmla="*/ 787400 h 787400"/>
              <a:gd name="connsiteX1" fmla="*/ 153791 w 1893691"/>
              <a:gd name="connsiteY1" fmla="*/ 317500 h 787400"/>
              <a:gd name="connsiteX2" fmla="*/ 1868291 w 1893691"/>
              <a:gd name="connsiteY2" fmla="*/ 317500 h 787400"/>
              <a:gd name="connsiteX3" fmla="*/ 1893691 w 1893691"/>
              <a:gd name="connsiteY3" fmla="*/ 0 h 787400"/>
              <a:gd name="connsiteX0" fmla="*/ 169398 w 1909298"/>
              <a:gd name="connsiteY0" fmla="*/ 787400 h 787462"/>
              <a:gd name="connsiteX1" fmla="*/ 169398 w 1909298"/>
              <a:gd name="connsiteY1" fmla="*/ 317500 h 787462"/>
              <a:gd name="connsiteX2" fmla="*/ 1883898 w 1909298"/>
              <a:gd name="connsiteY2" fmla="*/ 317500 h 787462"/>
              <a:gd name="connsiteX3" fmla="*/ 1909298 w 1909298"/>
              <a:gd name="connsiteY3" fmla="*/ 0 h 787462"/>
              <a:gd name="connsiteX0" fmla="*/ 171695 w 1911595"/>
              <a:gd name="connsiteY0" fmla="*/ 787400 h 787444"/>
              <a:gd name="connsiteX1" fmla="*/ 171695 w 1911595"/>
              <a:gd name="connsiteY1" fmla="*/ 317500 h 787444"/>
              <a:gd name="connsiteX2" fmla="*/ 1886195 w 1911595"/>
              <a:gd name="connsiteY2" fmla="*/ 317500 h 787444"/>
              <a:gd name="connsiteX3" fmla="*/ 1911595 w 1911595"/>
              <a:gd name="connsiteY3" fmla="*/ 0 h 787444"/>
              <a:gd name="connsiteX0" fmla="*/ 174006 w 1913906"/>
              <a:gd name="connsiteY0" fmla="*/ 787400 h 787444"/>
              <a:gd name="connsiteX1" fmla="*/ 174006 w 1913906"/>
              <a:gd name="connsiteY1" fmla="*/ 317500 h 787444"/>
              <a:gd name="connsiteX2" fmla="*/ 1888506 w 1913906"/>
              <a:gd name="connsiteY2" fmla="*/ 317500 h 787444"/>
              <a:gd name="connsiteX3" fmla="*/ 1913906 w 1913906"/>
              <a:gd name="connsiteY3" fmla="*/ 0 h 787444"/>
              <a:gd name="connsiteX0" fmla="*/ 174006 w 1913906"/>
              <a:gd name="connsiteY0" fmla="*/ 787400 h 787444"/>
              <a:gd name="connsiteX1" fmla="*/ 174006 w 1913906"/>
              <a:gd name="connsiteY1" fmla="*/ 317500 h 787444"/>
              <a:gd name="connsiteX2" fmla="*/ 1912924 w 1913906"/>
              <a:gd name="connsiteY2" fmla="*/ 312737 h 787444"/>
              <a:gd name="connsiteX3" fmla="*/ 1913906 w 1913906"/>
              <a:gd name="connsiteY3" fmla="*/ 0 h 787444"/>
              <a:gd name="connsiteX0" fmla="*/ 174006 w 1932244"/>
              <a:gd name="connsiteY0" fmla="*/ 787400 h 787444"/>
              <a:gd name="connsiteX1" fmla="*/ 174006 w 1932244"/>
              <a:gd name="connsiteY1" fmla="*/ 317500 h 787444"/>
              <a:gd name="connsiteX2" fmla="*/ 1912924 w 1932244"/>
              <a:gd name="connsiteY2" fmla="*/ 312737 h 787444"/>
              <a:gd name="connsiteX3" fmla="*/ 1913906 w 1932244"/>
              <a:gd name="connsiteY3" fmla="*/ 0 h 787444"/>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2204893"/>
              <a:gd name="connsiteY0" fmla="*/ 787401 h 787445"/>
              <a:gd name="connsiteX1" fmla="*/ 174006 w 2204893"/>
              <a:gd name="connsiteY1" fmla="*/ 317501 h 787445"/>
              <a:gd name="connsiteX2" fmla="*/ 1912924 w 2204893"/>
              <a:gd name="connsiteY2" fmla="*/ 312738 h 787445"/>
              <a:gd name="connsiteX3" fmla="*/ 1913906 w 2204893"/>
              <a:gd name="connsiteY3" fmla="*/ 1 h 787445"/>
              <a:gd name="connsiteX0" fmla="*/ 174006 w 2032577"/>
              <a:gd name="connsiteY0" fmla="*/ 787401 h 787445"/>
              <a:gd name="connsiteX1" fmla="*/ 174006 w 2032577"/>
              <a:gd name="connsiteY1" fmla="*/ 317501 h 787445"/>
              <a:gd name="connsiteX2" fmla="*/ 1912924 w 2032577"/>
              <a:gd name="connsiteY2" fmla="*/ 312738 h 787445"/>
              <a:gd name="connsiteX3" fmla="*/ 1913906 w 2032577"/>
              <a:gd name="connsiteY3" fmla="*/ 1 h 787445"/>
              <a:gd name="connsiteX0" fmla="*/ 174006 w 2042325"/>
              <a:gd name="connsiteY0" fmla="*/ 787401 h 787445"/>
              <a:gd name="connsiteX1" fmla="*/ 174006 w 2042325"/>
              <a:gd name="connsiteY1" fmla="*/ 317501 h 787445"/>
              <a:gd name="connsiteX2" fmla="*/ 1912924 w 2042325"/>
              <a:gd name="connsiteY2" fmla="*/ 312738 h 787445"/>
              <a:gd name="connsiteX3" fmla="*/ 1913906 w 2042325"/>
              <a:gd name="connsiteY3" fmla="*/ 1 h 787445"/>
              <a:gd name="connsiteX0" fmla="*/ 174006 w 2003888"/>
              <a:gd name="connsiteY0" fmla="*/ 787400 h 787444"/>
              <a:gd name="connsiteX1" fmla="*/ 174006 w 2003888"/>
              <a:gd name="connsiteY1" fmla="*/ 317500 h 787444"/>
              <a:gd name="connsiteX2" fmla="*/ 1912924 w 2003888"/>
              <a:gd name="connsiteY2" fmla="*/ 312737 h 787444"/>
              <a:gd name="connsiteX3" fmla="*/ 1913906 w 2003888"/>
              <a:gd name="connsiteY3" fmla="*/ 0 h 787444"/>
              <a:gd name="connsiteX0" fmla="*/ 174006 w 1916298"/>
              <a:gd name="connsiteY0" fmla="*/ 787400 h 787444"/>
              <a:gd name="connsiteX1" fmla="*/ 174006 w 1916298"/>
              <a:gd name="connsiteY1" fmla="*/ 317500 h 787444"/>
              <a:gd name="connsiteX2" fmla="*/ 1729790 w 1916298"/>
              <a:gd name="connsiteY2" fmla="*/ 312737 h 787444"/>
              <a:gd name="connsiteX3" fmla="*/ 1913906 w 1916298"/>
              <a:gd name="connsiteY3" fmla="*/ 0 h 787444"/>
              <a:gd name="connsiteX0" fmla="*/ 125441 w 1881023"/>
              <a:gd name="connsiteY0" fmla="*/ 787400 h 787444"/>
              <a:gd name="connsiteX1" fmla="*/ 241427 w 1881023"/>
              <a:gd name="connsiteY1" fmla="*/ 317500 h 787444"/>
              <a:gd name="connsiteX2" fmla="*/ 1681225 w 1881023"/>
              <a:gd name="connsiteY2" fmla="*/ 312737 h 787444"/>
              <a:gd name="connsiteX3" fmla="*/ 1865341 w 1881023"/>
              <a:gd name="connsiteY3" fmla="*/ 0 h 787444"/>
              <a:gd name="connsiteX0" fmla="*/ 31300 w 1786883"/>
              <a:gd name="connsiteY0" fmla="*/ 787400 h 787400"/>
              <a:gd name="connsiteX1" fmla="*/ 147286 w 1786883"/>
              <a:gd name="connsiteY1" fmla="*/ 317500 h 787400"/>
              <a:gd name="connsiteX2" fmla="*/ 1587084 w 1786883"/>
              <a:gd name="connsiteY2" fmla="*/ 312737 h 787400"/>
              <a:gd name="connsiteX3" fmla="*/ 1771200 w 1786883"/>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4133 w 1756495"/>
              <a:gd name="connsiteY0" fmla="*/ 787400 h 787400"/>
              <a:gd name="connsiteX1" fmla="*/ 193373 w 1756495"/>
              <a:gd name="connsiteY1" fmla="*/ 317500 h 787400"/>
              <a:gd name="connsiteX2" fmla="*/ 1559917 w 1756495"/>
              <a:gd name="connsiteY2" fmla="*/ 312737 h 787400"/>
              <a:gd name="connsiteX3" fmla="*/ 1744033 w 1756495"/>
              <a:gd name="connsiteY3" fmla="*/ 0 h 787400"/>
              <a:gd name="connsiteX0" fmla="*/ 2981 w 1755088"/>
              <a:gd name="connsiteY0" fmla="*/ 787400 h 787400"/>
              <a:gd name="connsiteX1" fmla="*/ 198325 w 1755088"/>
              <a:gd name="connsiteY1" fmla="*/ 350838 h 787400"/>
              <a:gd name="connsiteX2" fmla="*/ 1558765 w 1755088"/>
              <a:gd name="connsiteY2" fmla="*/ 312737 h 787400"/>
              <a:gd name="connsiteX3" fmla="*/ 1742881 w 1755088"/>
              <a:gd name="connsiteY3" fmla="*/ 0 h 787400"/>
              <a:gd name="connsiteX0" fmla="*/ 1271 w 1752874"/>
              <a:gd name="connsiteY0" fmla="*/ 787400 h 787400"/>
              <a:gd name="connsiteX1" fmla="*/ 208825 w 1752874"/>
              <a:gd name="connsiteY1" fmla="*/ 360363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36550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27025 h 787400"/>
              <a:gd name="connsiteX2" fmla="*/ 1557055 w 1752874"/>
              <a:gd name="connsiteY2" fmla="*/ 312737 h 787400"/>
              <a:gd name="connsiteX3" fmla="*/ 1741171 w 1752874"/>
              <a:gd name="connsiteY3" fmla="*/ 0 h 787400"/>
              <a:gd name="connsiteX0" fmla="*/ 1271 w 1752875"/>
              <a:gd name="connsiteY0" fmla="*/ 787400 h 787400"/>
              <a:gd name="connsiteX1" fmla="*/ 208825 w 1752875"/>
              <a:gd name="connsiteY1" fmla="*/ 327025 h 787400"/>
              <a:gd name="connsiteX2" fmla="*/ 1557056 w 1752875"/>
              <a:gd name="connsiteY2" fmla="*/ 293687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22263 h 787400"/>
              <a:gd name="connsiteX3" fmla="*/ 1741171 w 1752875"/>
              <a:gd name="connsiteY3" fmla="*/ 0 h 787400"/>
              <a:gd name="connsiteX0" fmla="*/ 1271 w 1744326"/>
              <a:gd name="connsiteY0" fmla="*/ 787400 h 787400"/>
              <a:gd name="connsiteX1" fmla="*/ 208825 w 1744326"/>
              <a:gd name="connsiteY1" fmla="*/ 327025 h 787400"/>
              <a:gd name="connsiteX2" fmla="*/ 1514326 w 1744326"/>
              <a:gd name="connsiteY2" fmla="*/ 331788 h 787400"/>
              <a:gd name="connsiteX3" fmla="*/ 1741171 w 1744326"/>
              <a:gd name="connsiteY3" fmla="*/ 0 h 787400"/>
              <a:gd name="connsiteX0" fmla="*/ 1271 w 1744325"/>
              <a:gd name="connsiteY0" fmla="*/ 787400 h 787400"/>
              <a:gd name="connsiteX1" fmla="*/ 208825 w 1744325"/>
              <a:gd name="connsiteY1" fmla="*/ 327025 h 787400"/>
              <a:gd name="connsiteX2" fmla="*/ 1514326 w 1744325"/>
              <a:gd name="connsiteY2" fmla="*/ 322263 h 787400"/>
              <a:gd name="connsiteX3" fmla="*/ 1741171 w 1744325"/>
              <a:gd name="connsiteY3" fmla="*/ 0 h 787400"/>
              <a:gd name="connsiteX0" fmla="*/ 1271 w 1745009"/>
              <a:gd name="connsiteY0" fmla="*/ 787400 h 787400"/>
              <a:gd name="connsiteX1" fmla="*/ 208825 w 1745009"/>
              <a:gd name="connsiteY1" fmla="*/ 327025 h 787400"/>
              <a:gd name="connsiteX2" fmla="*/ 1514326 w 1745009"/>
              <a:gd name="connsiteY2" fmla="*/ 322263 h 787400"/>
              <a:gd name="connsiteX3" fmla="*/ 1741171 w 1745009"/>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05 w 1758317"/>
              <a:gd name="connsiteY0" fmla="*/ 787400 h 787400"/>
              <a:gd name="connsiteX1" fmla="*/ 225971 w 1758317"/>
              <a:gd name="connsiteY1" fmla="*/ 327025 h 787400"/>
              <a:gd name="connsiteX2" fmla="*/ 1531472 w 1758317"/>
              <a:gd name="connsiteY2" fmla="*/ 322263 h 787400"/>
              <a:gd name="connsiteX3" fmla="*/ 1758317 w 1758317"/>
              <a:gd name="connsiteY3" fmla="*/ 0 h 787400"/>
            </a:gdLst>
            <a:ahLst/>
            <a:cxnLst>
              <a:cxn ang="0">
                <a:pos x="connsiteX0" y="connsiteY0"/>
              </a:cxn>
              <a:cxn ang="0">
                <a:pos x="connsiteX1" y="connsiteY1"/>
              </a:cxn>
              <a:cxn ang="0">
                <a:pos x="connsiteX2" y="connsiteY2"/>
              </a:cxn>
              <a:cxn ang="0">
                <a:pos x="connsiteX3" y="connsiteY3"/>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形状 91">
            <a:extLst>
              <a:ext uri="{FF2B5EF4-FFF2-40B4-BE49-F238E27FC236}">
                <a16:creationId xmlns:a16="http://schemas.microsoft.com/office/drawing/2014/main" xmlns="" id="{91B8B2FB-DA47-4514-AA33-8FB2A6C60E19}"/>
              </a:ext>
            </a:extLst>
          </p:cNvPr>
          <p:cNvSpPr/>
          <p:nvPr/>
        </p:nvSpPr>
        <p:spPr>
          <a:xfrm flipH="1" flipV="1">
            <a:off x="3935413" y="4272459"/>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 fmla="*/ 75966 w 1815866"/>
              <a:gd name="connsiteY0" fmla="*/ 787400 h 787400"/>
              <a:gd name="connsiteX1" fmla="*/ 75966 w 1815866"/>
              <a:gd name="connsiteY1" fmla="*/ 317500 h 787400"/>
              <a:gd name="connsiteX2" fmla="*/ 1790466 w 1815866"/>
              <a:gd name="connsiteY2" fmla="*/ 317500 h 787400"/>
              <a:gd name="connsiteX3" fmla="*/ 1815866 w 1815866"/>
              <a:gd name="connsiteY3" fmla="*/ 0 h 787400"/>
              <a:gd name="connsiteX0" fmla="*/ 100384 w 1840284"/>
              <a:gd name="connsiteY0" fmla="*/ 787400 h 787400"/>
              <a:gd name="connsiteX1" fmla="*/ 100384 w 1840284"/>
              <a:gd name="connsiteY1" fmla="*/ 317500 h 787400"/>
              <a:gd name="connsiteX2" fmla="*/ 1814884 w 1840284"/>
              <a:gd name="connsiteY2" fmla="*/ 317500 h 787400"/>
              <a:gd name="connsiteX3" fmla="*/ 1840284 w 1840284"/>
              <a:gd name="connsiteY3" fmla="*/ 0 h 787400"/>
              <a:gd name="connsiteX0" fmla="*/ 153791 w 1893691"/>
              <a:gd name="connsiteY0" fmla="*/ 787400 h 787400"/>
              <a:gd name="connsiteX1" fmla="*/ 153791 w 1893691"/>
              <a:gd name="connsiteY1" fmla="*/ 317500 h 787400"/>
              <a:gd name="connsiteX2" fmla="*/ 1868291 w 1893691"/>
              <a:gd name="connsiteY2" fmla="*/ 317500 h 787400"/>
              <a:gd name="connsiteX3" fmla="*/ 1893691 w 1893691"/>
              <a:gd name="connsiteY3" fmla="*/ 0 h 787400"/>
              <a:gd name="connsiteX0" fmla="*/ 169398 w 1909298"/>
              <a:gd name="connsiteY0" fmla="*/ 787400 h 787462"/>
              <a:gd name="connsiteX1" fmla="*/ 169398 w 1909298"/>
              <a:gd name="connsiteY1" fmla="*/ 317500 h 787462"/>
              <a:gd name="connsiteX2" fmla="*/ 1883898 w 1909298"/>
              <a:gd name="connsiteY2" fmla="*/ 317500 h 787462"/>
              <a:gd name="connsiteX3" fmla="*/ 1909298 w 1909298"/>
              <a:gd name="connsiteY3" fmla="*/ 0 h 787462"/>
              <a:gd name="connsiteX0" fmla="*/ 171695 w 1911595"/>
              <a:gd name="connsiteY0" fmla="*/ 787400 h 787444"/>
              <a:gd name="connsiteX1" fmla="*/ 171695 w 1911595"/>
              <a:gd name="connsiteY1" fmla="*/ 317500 h 787444"/>
              <a:gd name="connsiteX2" fmla="*/ 1886195 w 1911595"/>
              <a:gd name="connsiteY2" fmla="*/ 317500 h 787444"/>
              <a:gd name="connsiteX3" fmla="*/ 1911595 w 1911595"/>
              <a:gd name="connsiteY3" fmla="*/ 0 h 787444"/>
              <a:gd name="connsiteX0" fmla="*/ 174006 w 1913906"/>
              <a:gd name="connsiteY0" fmla="*/ 787400 h 787444"/>
              <a:gd name="connsiteX1" fmla="*/ 174006 w 1913906"/>
              <a:gd name="connsiteY1" fmla="*/ 317500 h 787444"/>
              <a:gd name="connsiteX2" fmla="*/ 1888506 w 1913906"/>
              <a:gd name="connsiteY2" fmla="*/ 317500 h 787444"/>
              <a:gd name="connsiteX3" fmla="*/ 1913906 w 1913906"/>
              <a:gd name="connsiteY3" fmla="*/ 0 h 787444"/>
              <a:gd name="connsiteX0" fmla="*/ 174006 w 1913906"/>
              <a:gd name="connsiteY0" fmla="*/ 787400 h 787444"/>
              <a:gd name="connsiteX1" fmla="*/ 174006 w 1913906"/>
              <a:gd name="connsiteY1" fmla="*/ 317500 h 787444"/>
              <a:gd name="connsiteX2" fmla="*/ 1912924 w 1913906"/>
              <a:gd name="connsiteY2" fmla="*/ 312737 h 787444"/>
              <a:gd name="connsiteX3" fmla="*/ 1913906 w 1913906"/>
              <a:gd name="connsiteY3" fmla="*/ 0 h 787444"/>
              <a:gd name="connsiteX0" fmla="*/ 174006 w 1932244"/>
              <a:gd name="connsiteY0" fmla="*/ 787400 h 787444"/>
              <a:gd name="connsiteX1" fmla="*/ 174006 w 1932244"/>
              <a:gd name="connsiteY1" fmla="*/ 317500 h 787444"/>
              <a:gd name="connsiteX2" fmla="*/ 1912924 w 1932244"/>
              <a:gd name="connsiteY2" fmla="*/ 312737 h 787444"/>
              <a:gd name="connsiteX3" fmla="*/ 1913906 w 1932244"/>
              <a:gd name="connsiteY3" fmla="*/ 0 h 787444"/>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1986549"/>
              <a:gd name="connsiteY0" fmla="*/ 787418 h 787462"/>
              <a:gd name="connsiteX1" fmla="*/ 174006 w 1986549"/>
              <a:gd name="connsiteY1" fmla="*/ 317518 h 787462"/>
              <a:gd name="connsiteX2" fmla="*/ 1912924 w 1986549"/>
              <a:gd name="connsiteY2" fmla="*/ 312755 h 787462"/>
              <a:gd name="connsiteX3" fmla="*/ 1913906 w 1986549"/>
              <a:gd name="connsiteY3" fmla="*/ 18 h 787462"/>
              <a:gd name="connsiteX0" fmla="*/ 174006 w 2204893"/>
              <a:gd name="connsiteY0" fmla="*/ 787401 h 787445"/>
              <a:gd name="connsiteX1" fmla="*/ 174006 w 2204893"/>
              <a:gd name="connsiteY1" fmla="*/ 317501 h 787445"/>
              <a:gd name="connsiteX2" fmla="*/ 1912924 w 2204893"/>
              <a:gd name="connsiteY2" fmla="*/ 312738 h 787445"/>
              <a:gd name="connsiteX3" fmla="*/ 1913906 w 2204893"/>
              <a:gd name="connsiteY3" fmla="*/ 1 h 787445"/>
              <a:gd name="connsiteX0" fmla="*/ 174006 w 2032577"/>
              <a:gd name="connsiteY0" fmla="*/ 787401 h 787445"/>
              <a:gd name="connsiteX1" fmla="*/ 174006 w 2032577"/>
              <a:gd name="connsiteY1" fmla="*/ 317501 h 787445"/>
              <a:gd name="connsiteX2" fmla="*/ 1912924 w 2032577"/>
              <a:gd name="connsiteY2" fmla="*/ 312738 h 787445"/>
              <a:gd name="connsiteX3" fmla="*/ 1913906 w 2032577"/>
              <a:gd name="connsiteY3" fmla="*/ 1 h 787445"/>
              <a:gd name="connsiteX0" fmla="*/ 174006 w 2042325"/>
              <a:gd name="connsiteY0" fmla="*/ 787401 h 787445"/>
              <a:gd name="connsiteX1" fmla="*/ 174006 w 2042325"/>
              <a:gd name="connsiteY1" fmla="*/ 317501 h 787445"/>
              <a:gd name="connsiteX2" fmla="*/ 1912924 w 2042325"/>
              <a:gd name="connsiteY2" fmla="*/ 312738 h 787445"/>
              <a:gd name="connsiteX3" fmla="*/ 1913906 w 2042325"/>
              <a:gd name="connsiteY3" fmla="*/ 1 h 787445"/>
              <a:gd name="connsiteX0" fmla="*/ 174006 w 2003888"/>
              <a:gd name="connsiteY0" fmla="*/ 787400 h 787444"/>
              <a:gd name="connsiteX1" fmla="*/ 174006 w 2003888"/>
              <a:gd name="connsiteY1" fmla="*/ 317500 h 787444"/>
              <a:gd name="connsiteX2" fmla="*/ 1912924 w 2003888"/>
              <a:gd name="connsiteY2" fmla="*/ 312737 h 787444"/>
              <a:gd name="connsiteX3" fmla="*/ 1913906 w 2003888"/>
              <a:gd name="connsiteY3" fmla="*/ 0 h 787444"/>
              <a:gd name="connsiteX0" fmla="*/ 174006 w 1916298"/>
              <a:gd name="connsiteY0" fmla="*/ 787400 h 787444"/>
              <a:gd name="connsiteX1" fmla="*/ 174006 w 1916298"/>
              <a:gd name="connsiteY1" fmla="*/ 317500 h 787444"/>
              <a:gd name="connsiteX2" fmla="*/ 1729790 w 1916298"/>
              <a:gd name="connsiteY2" fmla="*/ 312737 h 787444"/>
              <a:gd name="connsiteX3" fmla="*/ 1913906 w 1916298"/>
              <a:gd name="connsiteY3" fmla="*/ 0 h 787444"/>
              <a:gd name="connsiteX0" fmla="*/ 125441 w 1881023"/>
              <a:gd name="connsiteY0" fmla="*/ 787400 h 787444"/>
              <a:gd name="connsiteX1" fmla="*/ 241427 w 1881023"/>
              <a:gd name="connsiteY1" fmla="*/ 317500 h 787444"/>
              <a:gd name="connsiteX2" fmla="*/ 1681225 w 1881023"/>
              <a:gd name="connsiteY2" fmla="*/ 312737 h 787444"/>
              <a:gd name="connsiteX3" fmla="*/ 1865341 w 1881023"/>
              <a:gd name="connsiteY3" fmla="*/ 0 h 787444"/>
              <a:gd name="connsiteX0" fmla="*/ 31300 w 1786883"/>
              <a:gd name="connsiteY0" fmla="*/ 787400 h 787400"/>
              <a:gd name="connsiteX1" fmla="*/ 147286 w 1786883"/>
              <a:gd name="connsiteY1" fmla="*/ 317500 h 787400"/>
              <a:gd name="connsiteX2" fmla="*/ 1587084 w 1786883"/>
              <a:gd name="connsiteY2" fmla="*/ 312737 h 787400"/>
              <a:gd name="connsiteX3" fmla="*/ 1771200 w 1786883"/>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31299 w 1786882"/>
              <a:gd name="connsiteY0" fmla="*/ 787400 h 787400"/>
              <a:gd name="connsiteX1" fmla="*/ 147285 w 1786882"/>
              <a:gd name="connsiteY1" fmla="*/ 317500 h 787400"/>
              <a:gd name="connsiteX2" fmla="*/ 1587083 w 1786882"/>
              <a:gd name="connsiteY2" fmla="*/ 312737 h 787400"/>
              <a:gd name="connsiteX3" fmla="*/ 1771199 w 1786882"/>
              <a:gd name="connsiteY3" fmla="*/ 0 h 787400"/>
              <a:gd name="connsiteX0" fmla="*/ 4133 w 1756495"/>
              <a:gd name="connsiteY0" fmla="*/ 787400 h 787400"/>
              <a:gd name="connsiteX1" fmla="*/ 193373 w 1756495"/>
              <a:gd name="connsiteY1" fmla="*/ 317500 h 787400"/>
              <a:gd name="connsiteX2" fmla="*/ 1559917 w 1756495"/>
              <a:gd name="connsiteY2" fmla="*/ 312737 h 787400"/>
              <a:gd name="connsiteX3" fmla="*/ 1744033 w 1756495"/>
              <a:gd name="connsiteY3" fmla="*/ 0 h 787400"/>
              <a:gd name="connsiteX0" fmla="*/ 2981 w 1755088"/>
              <a:gd name="connsiteY0" fmla="*/ 787400 h 787400"/>
              <a:gd name="connsiteX1" fmla="*/ 198325 w 1755088"/>
              <a:gd name="connsiteY1" fmla="*/ 350838 h 787400"/>
              <a:gd name="connsiteX2" fmla="*/ 1558765 w 1755088"/>
              <a:gd name="connsiteY2" fmla="*/ 312737 h 787400"/>
              <a:gd name="connsiteX3" fmla="*/ 1742881 w 1755088"/>
              <a:gd name="connsiteY3" fmla="*/ 0 h 787400"/>
              <a:gd name="connsiteX0" fmla="*/ 1271 w 1752874"/>
              <a:gd name="connsiteY0" fmla="*/ 787400 h 787400"/>
              <a:gd name="connsiteX1" fmla="*/ 208825 w 1752874"/>
              <a:gd name="connsiteY1" fmla="*/ 360363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36550 h 787400"/>
              <a:gd name="connsiteX2" fmla="*/ 1557055 w 1752874"/>
              <a:gd name="connsiteY2" fmla="*/ 312737 h 787400"/>
              <a:gd name="connsiteX3" fmla="*/ 1741171 w 1752874"/>
              <a:gd name="connsiteY3" fmla="*/ 0 h 787400"/>
              <a:gd name="connsiteX0" fmla="*/ 1271 w 1752874"/>
              <a:gd name="connsiteY0" fmla="*/ 787400 h 787400"/>
              <a:gd name="connsiteX1" fmla="*/ 208825 w 1752874"/>
              <a:gd name="connsiteY1" fmla="*/ 327025 h 787400"/>
              <a:gd name="connsiteX2" fmla="*/ 1557055 w 1752874"/>
              <a:gd name="connsiteY2" fmla="*/ 312737 h 787400"/>
              <a:gd name="connsiteX3" fmla="*/ 1741171 w 1752874"/>
              <a:gd name="connsiteY3" fmla="*/ 0 h 787400"/>
              <a:gd name="connsiteX0" fmla="*/ 1271 w 1752875"/>
              <a:gd name="connsiteY0" fmla="*/ 787400 h 787400"/>
              <a:gd name="connsiteX1" fmla="*/ 208825 w 1752875"/>
              <a:gd name="connsiteY1" fmla="*/ 327025 h 787400"/>
              <a:gd name="connsiteX2" fmla="*/ 1557056 w 1752875"/>
              <a:gd name="connsiteY2" fmla="*/ 293687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07975 h 787400"/>
              <a:gd name="connsiteX3" fmla="*/ 1741171 w 1752875"/>
              <a:gd name="connsiteY3" fmla="*/ 0 h 787400"/>
              <a:gd name="connsiteX0" fmla="*/ 1271 w 1752875"/>
              <a:gd name="connsiteY0" fmla="*/ 787400 h 787400"/>
              <a:gd name="connsiteX1" fmla="*/ 208825 w 1752875"/>
              <a:gd name="connsiteY1" fmla="*/ 327025 h 787400"/>
              <a:gd name="connsiteX2" fmla="*/ 1557057 w 1752875"/>
              <a:gd name="connsiteY2" fmla="*/ 322263 h 787400"/>
              <a:gd name="connsiteX3" fmla="*/ 1741171 w 1752875"/>
              <a:gd name="connsiteY3" fmla="*/ 0 h 787400"/>
              <a:gd name="connsiteX0" fmla="*/ 1271 w 1744326"/>
              <a:gd name="connsiteY0" fmla="*/ 787400 h 787400"/>
              <a:gd name="connsiteX1" fmla="*/ 208825 w 1744326"/>
              <a:gd name="connsiteY1" fmla="*/ 327025 h 787400"/>
              <a:gd name="connsiteX2" fmla="*/ 1514326 w 1744326"/>
              <a:gd name="connsiteY2" fmla="*/ 331788 h 787400"/>
              <a:gd name="connsiteX3" fmla="*/ 1741171 w 1744326"/>
              <a:gd name="connsiteY3" fmla="*/ 0 h 787400"/>
              <a:gd name="connsiteX0" fmla="*/ 1271 w 1744325"/>
              <a:gd name="connsiteY0" fmla="*/ 787400 h 787400"/>
              <a:gd name="connsiteX1" fmla="*/ 208825 w 1744325"/>
              <a:gd name="connsiteY1" fmla="*/ 327025 h 787400"/>
              <a:gd name="connsiteX2" fmla="*/ 1514326 w 1744325"/>
              <a:gd name="connsiteY2" fmla="*/ 322263 h 787400"/>
              <a:gd name="connsiteX3" fmla="*/ 1741171 w 1744325"/>
              <a:gd name="connsiteY3" fmla="*/ 0 h 787400"/>
              <a:gd name="connsiteX0" fmla="*/ 1271 w 1745009"/>
              <a:gd name="connsiteY0" fmla="*/ 787400 h 787400"/>
              <a:gd name="connsiteX1" fmla="*/ 208825 w 1745009"/>
              <a:gd name="connsiteY1" fmla="*/ 327025 h 787400"/>
              <a:gd name="connsiteX2" fmla="*/ 1514326 w 1745009"/>
              <a:gd name="connsiteY2" fmla="*/ 322263 h 787400"/>
              <a:gd name="connsiteX3" fmla="*/ 1741171 w 1745009"/>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271 w 1741171"/>
              <a:gd name="connsiteY0" fmla="*/ 787400 h 787400"/>
              <a:gd name="connsiteX1" fmla="*/ 208825 w 1741171"/>
              <a:gd name="connsiteY1" fmla="*/ 327025 h 787400"/>
              <a:gd name="connsiteX2" fmla="*/ 1514326 w 1741171"/>
              <a:gd name="connsiteY2" fmla="*/ 322263 h 787400"/>
              <a:gd name="connsiteX3" fmla="*/ 1741171 w 1741171"/>
              <a:gd name="connsiteY3" fmla="*/ 0 h 787400"/>
              <a:gd name="connsiteX0" fmla="*/ 105 w 1758317"/>
              <a:gd name="connsiteY0" fmla="*/ 787400 h 787400"/>
              <a:gd name="connsiteX1" fmla="*/ 225971 w 1758317"/>
              <a:gd name="connsiteY1" fmla="*/ 327025 h 787400"/>
              <a:gd name="connsiteX2" fmla="*/ 1531472 w 1758317"/>
              <a:gd name="connsiteY2" fmla="*/ 322263 h 787400"/>
              <a:gd name="connsiteX3" fmla="*/ 1758317 w 1758317"/>
              <a:gd name="connsiteY3" fmla="*/ 0 h 787400"/>
            </a:gdLst>
            <a:ahLst/>
            <a:cxnLst>
              <a:cxn ang="0">
                <a:pos x="connsiteX0" y="connsiteY0"/>
              </a:cxn>
              <a:cxn ang="0">
                <a:pos x="connsiteX1" y="connsiteY1"/>
              </a:cxn>
              <a:cxn ang="0">
                <a:pos x="connsiteX2" y="connsiteY2"/>
              </a:cxn>
              <a:cxn ang="0">
                <a:pos x="connsiteX3" y="connsiteY3"/>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xmlns="" id="{5C80D029-7665-44B2-8581-677F70E344C9}"/>
              </a:ext>
            </a:extLst>
          </p:cNvPr>
          <p:cNvGrpSpPr/>
          <p:nvPr/>
        </p:nvGrpSpPr>
        <p:grpSpPr>
          <a:xfrm>
            <a:off x="1112611" y="1866982"/>
            <a:ext cx="2429064" cy="1272056"/>
            <a:chOff x="1112611" y="1866982"/>
            <a:chExt cx="2429064" cy="1272056"/>
          </a:xfrm>
        </p:grpSpPr>
        <p:sp>
          <p:nvSpPr>
            <p:cNvPr id="88" name="文本框 87">
              <a:extLst>
                <a:ext uri="{FF2B5EF4-FFF2-40B4-BE49-F238E27FC236}">
                  <a16:creationId xmlns:a16="http://schemas.microsoft.com/office/drawing/2014/main" xmlns="" id="{2B2F4E9F-6907-4E6C-849A-3A5680FAD00D}"/>
                </a:ext>
              </a:extLst>
            </p:cNvPr>
            <p:cNvSpPr txBox="1">
              <a:spLocks/>
            </p:cNvSpPr>
            <p:nvPr/>
          </p:nvSpPr>
          <p:spPr>
            <a:xfrm>
              <a:off x="1112611" y="1866982"/>
              <a:ext cx="2429064" cy="400110"/>
            </a:xfrm>
            <a:prstGeom prst="rect">
              <a:avLst/>
            </a:prstGeom>
            <a:noFill/>
          </p:spPr>
          <p:txBody>
            <a:bodyPr wrap="square" lIns="0" rIns="0" rtlCol="0">
              <a:sp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3" name="îṥļïḑe">
              <a:extLst>
                <a:ext uri="{FF2B5EF4-FFF2-40B4-BE49-F238E27FC236}">
                  <a16:creationId xmlns:a16="http://schemas.microsoft.com/office/drawing/2014/main" xmlns="" id="{530B510E-6972-47A8-8EF3-A31C379C2C21}"/>
                </a:ext>
              </a:extLst>
            </p:cNvPr>
            <p:cNvSpPr txBox="1">
              <a:spLocks/>
            </p:cNvSpPr>
            <p:nvPr/>
          </p:nvSpPr>
          <p:spPr>
            <a:xfrm>
              <a:off x="1112611" y="224774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5" name="组合 4">
            <a:extLst>
              <a:ext uri="{FF2B5EF4-FFF2-40B4-BE49-F238E27FC236}">
                <a16:creationId xmlns:a16="http://schemas.microsoft.com/office/drawing/2014/main" xmlns="" id="{724EC641-49D7-41AC-9376-6D3DAE9B47E8}"/>
              </a:ext>
            </a:extLst>
          </p:cNvPr>
          <p:cNvGrpSpPr/>
          <p:nvPr/>
        </p:nvGrpSpPr>
        <p:grpSpPr>
          <a:xfrm>
            <a:off x="1112611" y="4646682"/>
            <a:ext cx="2429064" cy="1272056"/>
            <a:chOff x="1112611" y="4646682"/>
            <a:chExt cx="2429064" cy="1272056"/>
          </a:xfrm>
        </p:grpSpPr>
        <p:sp>
          <p:nvSpPr>
            <p:cNvPr id="40" name="文本框 39">
              <a:extLst>
                <a:ext uri="{FF2B5EF4-FFF2-40B4-BE49-F238E27FC236}">
                  <a16:creationId xmlns:a16="http://schemas.microsoft.com/office/drawing/2014/main" xmlns="" id="{040F527C-F59D-4753-B243-536F9F2F7729}"/>
                </a:ext>
              </a:extLst>
            </p:cNvPr>
            <p:cNvSpPr txBox="1">
              <a:spLocks/>
            </p:cNvSpPr>
            <p:nvPr/>
          </p:nvSpPr>
          <p:spPr>
            <a:xfrm>
              <a:off x="1112611" y="4646682"/>
              <a:ext cx="2429064" cy="400110"/>
            </a:xfrm>
            <a:prstGeom prst="rect">
              <a:avLst/>
            </a:prstGeom>
            <a:noFill/>
          </p:spPr>
          <p:txBody>
            <a:bodyPr wrap="square" lIns="0" rIns="0" rtlCol="0">
              <a:sp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1" name="îṥļïḑe">
              <a:extLst>
                <a:ext uri="{FF2B5EF4-FFF2-40B4-BE49-F238E27FC236}">
                  <a16:creationId xmlns:a16="http://schemas.microsoft.com/office/drawing/2014/main" xmlns="" id="{3D2A8D34-34D9-474A-AC1C-0F6EB9A797C6}"/>
                </a:ext>
              </a:extLst>
            </p:cNvPr>
            <p:cNvSpPr txBox="1">
              <a:spLocks/>
            </p:cNvSpPr>
            <p:nvPr/>
          </p:nvSpPr>
          <p:spPr>
            <a:xfrm>
              <a:off x="1112611" y="502744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9" name="组合 8">
            <a:extLst>
              <a:ext uri="{FF2B5EF4-FFF2-40B4-BE49-F238E27FC236}">
                <a16:creationId xmlns:a16="http://schemas.microsoft.com/office/drawing/2014/main" xmlns="" id="{92FFC032-EEA1-4AB3-B80B-B5F08D774E6F}"/>
              </a:ext>
            </a:extLst>
          </p:cNvPr>
          <p:cNvGrpSpPr/>
          <p:nvPr/>
        </p:nvGrpSpPr>
        <p:grpSpPr>
          <a:xfrm>
            <a:off x="8606012" y="1866982"/>
            <a:ext cx="2429064" cy="1272056"/>
            <a:chOff x="8606012" y="1866982"/>
            <a:chExt cx="2429064" cy="1272056"/>
          </a:xfrm>
        </p:grpSpPr>
        <p:sp>
          <p:nvSpPr>
            <p:cNvPr id="42" name="文本框 41">
              <a:extLst>
                <a:ext uri="{FF2B5EF4-FFF2-40B4-BE49-F238E27FC236}">
                  <a16:creationId xmlns:a16="http://schemas.microsoft.com/office/drawing/2014/main" xmlns="" id="{EA385954-D9AF-4858-99BB-82538BC1DAC0}"/>
                </a:ext>
              </a:extLst>
            </p:cNvPr>
            <p:cNvSpPr txBox="1">
              <a:spLocks/>
            </p:cNvSpPr>
            <p:nvPr/>
          </p:nvSpPr>
          <p:spPr>
            <a:xfrm>
              <a:off x="8606012" y="1866982"/>
              <a:ext cx="2429064" cy="400110"/>
            </a:xfrm>
            <a:prstGeom prst="rect">
              <a:avLst/>
            </a:prstGeom>
            <a:noFill/>
          </p:spPr>
          <p:txBody>
            <a:bodyPr wrap="square" lIns="0" rIns="0" rtlCol="0">
              <a:sp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3" name="îṥļïḑe">
              <a:extLst>
                <a:ext uri="{FF2B5EF4-FFF2-40B4-BE49-F238E27FC236}">
                  <a16:creationId xmlns:a16="http://schemas.microsoft.com/office/drawing/2014/main" xmlns="" id="{05E4830C-4A74-4894-9D31-2CF4F4F421BF}"/>
                </a:ext>
              </a:extLst>
            </p:cNvPr>
            <p:cNvSpPr txBox="1">
              <a:spLocks/>
            </p:cNvSpPr>
            <p:nvPr/>
          </p:nvSpPr>
          <p:spPr>
            <a:xfrm>
              <a:off x="8606012" y="224774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8" name="组合 7">
            <a:extLst>
              <a:ext uri="{FF2B5EF4-FFF2-40B4-BE49-F238E27FC236}">
                <a16:creationId xmlns:a16="http://schemas.microsoft.com/office/drawing/2014/main" xmlns="" id="{70BD10E4-06D5-4448-AA83-659082891515}"/>
              </a:ext>
            </a:extLst>
          </p:cNvPr>
          <p:cNvGrpSpPr/>
          <p:nvPr/>
        </p:nvGrpSpPr>
        <p:grpSpPr>
          <a:xfrm>
            <a:off x="8606012" y="4646682"/>
            <a:ext cx="2429064" cy="1272056"/>
            <a:chOff x="8606012" y="4646682"/>
            <a:chExt cx="2429064" cy="1272056"/>
          </a:xfrm>
        </p:grpSpPr>
        <p:sp>
          <p:nvSpPr>
            <p:cNvPr id="44" name="文本框 43">
              <a:extLst>
                <a:ext uri="{FF2B5EF4-FFF2-40B4-BE49-F238E27FC236}">
                  <a16:creationId xmlns:a16="http://schemas.microsoft.com/office/drawing/2014/main" xmlns="" id="{C6A4B47E-EC03-4957-9C89-EEDF0B596880}"/>
                </a:ext>
              </a:extLst>
            </p:cNvPr>
            <p:cNvSpPr txBox="1">
              <a:spLocks/>
            </p:cNvSpPr>
            <p:nvPr/>
          </p:nvSpPr>
          <p:spPr>
            <a:xfrm>
              <a:off x="8606012" y="4646682"/>
              <a:ext cx="2429064" cy="400110"/>
            </a:xfrm>
            <a:prstGeom prst="rect">
              <a:avLst/>
            </a:prstGeom>
            <a:noFill/>
          </p:spPr>
          <p:txBody>
            <a:bodyPr wrap="square" lIns="0" rIns="0" rtlCol="0">
              <a:sp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5" name="îṥļïḑe">
              <a:extLst>
                <a:ext uri="{FF2B5EF4-FFF2-40B4-BE49-F238E27FC236}">
                  <a16:creationId xmlns:a16="http://schemas.microsoft.com/office/drawing/2014/main" xmlns="" id="{B0584A59-6F81-49C9-9D1F-575E16DFFC03}"/>
                </a:ext>
              </a:extLst>
            </p:cNvPr>
            <p:cNvSpPr txBox="1">
              <a:spLocks/>
            </p:cNvSpPr>
            <p:nvPr/>
          </p:nvSpPr>
          <p:spPr>
            <a:xfrm>
              <a:off x="8606012" y="502744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7" name="组合 6">
            <a:extLst>
              <a:ext uri="{FF2B5EF4-FFF2-40B4-BE49-F238E27FC236}">
                <a16:creationId xmlns:a16="http://schemas.microsoft.com/office/drawing/2014/main" xmlns="" id="{3837260D-0B4F-4057-8807-653D97992F79}"/>
              </a:ext>
            </a:extLst>
          </p:cNvPr>
          <p:cNvGrpSpPr/>
          <p:nvPr/>
        </p:nvGrpSpPr>
        <p:grpSpPr>
          <a:xfrm>
            <a:off x="4881468" y="4893248"/>
            <a:ext cx="2429064" cy="1272056"/>
            <a:chOff x="4881468" y="4893248"/>
            <a:chExt cx="2429064" cy="1272056"/>
          </a:xfrm>
        </p:grpSpPr>
        <p:sp>
          <p:nvSpPr>
            <p:cNvPr id="46" name="文本框 45">
              <a:extLst>
                <a:ext uri="{FF2B5EF4-FFF2-40B4-BE49-F238E27FC236}">
                  <a16:creationId xmlns:a16="http://schemas.microsoft.com/office/drawing/2014/main" xmlns="" id="{1C53EADE-A93B-4680-B02C-E07877B9D048}"/>
                </a:ext>
              </a:extLst>
            </p:cNvPr>
            <p:cNvSpPr txBox="1">
              <a:spLocks/>
            </p:cNvSpPr>
            <p:nvPr/>
          </p:nvSpPr>
          <p:spPr>
            <a:xfrm>
              <a:off x="4881468" y="4893248"/>
              <a:ext cx="2429064" cy="400110"/>
            </a:xfrm>
            <a:prstGeom prst="rect">
              <a:avLst/>
            </a:prstGeom>
            <a:noFill/>
          </p:spPr>
          <p:txBody>
            <a:bodyPr wrap="square" lIns="0" rIns="0" rtlCol="0">
              <a:spAutoFit/>
            </a:bodyPr>
            <a:lstStyle/>
            <a:p>
              <a:pPr algn="ct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7" name="îṥļïḑe">
              <a:extLst>
                <a:ext uri="{FF2B5EF4-FFF2-40B4-BE49-F238E27FC236}">
                  <a16:creationId xmlns:a16="http://schemas.microsoft.com/office/drawing/2014/main" xmlns="" id="{777E91C4-2AC5-406D-8CC4-AE0A4F055C5D}"/>
                </a:ext>
              </a:extLst>
            </p:cNvPr>
            <p:cNvSpPr txBox="1">
              <a:spLocks/>
            </p:cNvSpPr>
            <p:nvPr/>
          </p:nvSpPr>
          <p:spPr>
            <a:xfrm>
              <a:off x="4881468" y="5274009"/>
              <a:ext cx="2429064" cy="891295"/>
            </a:xfrm>
            <a:prstGeom prst="rect">
              <a:avLst/>
            </a:prstGeom>
            <a:noFill/>
          </p:spPr>
          <p:txBody>
            <a:bodyPr wrap="square" lIns="0" tIns="46800" rIns="0" bIns="46800" anchor="t" anchorCtr="0">
              <a:normAutofit/>
            </a:bodyPr>
            <a:lstStyle/>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6" name="组合 5">
            <a:extLst>
              <a:ext uri="{FF2B5EF4-FFF2-40B4-BE49-F238E27FC236}">
                <a16:creationId xmlns:a16="http://schemas.microsoft.com/office/drawing/2014/main" xmlns="" id="{B1AB274D-6EF8-4B0B-84CF-130EDA2448E8}"/>
              </a:ext>
            </a:extLst>
          </p:cNvPr>
          <p:cNvGrpSpPr/>
          <p:nvPr/>
        </p:nvGrpSpPr>
        <p:grpSpPr>
          <a:xfrm>
            <a:off x="4881468" y="1340768"/>
            <a:ext cx="2429064" cy="1272056"/>
            <a:chOff x="4881468" y="1340768"/>
            <a:chExt cx="2429064" cy="1272056"/>
          </a:xfrm>
        </p:grpSpPr>
        <p:sp>
          <p:nvSpPr>
            <p:cNvPr id="50" name="文本框 49">
              <a:extLst>
                <a:ext uri="{FF2B5EF4-FFF2-40B4-BE49-F238E27FC236}">
                  <a16:creationId xmlns:a16="http://schemas.microsoft.com/office/drawing/2014/main" xmlns="" id="{4DF83BFF-293E-4F3E-9536-D0698CB33C52}"/>
                </a:ext>
              </a:extLst>
            </p:cNvPr>
            <p:cNvSpPr txBox="1">
              <a:spLocks/>
            </p:cNvSpPr>
            <p:nvPr/>
          </p:nvSpPr>
          <p:spPr>
            <a:xfrm>
              <a:off x="4881468" y="1340768"/>
              <a:ext cx="2429064" cy="400110"/>
            </a:xfrm>
            <a:prstGeom prst="rect">
              <a:avLst/>
            </a:prstGeom>
            <a:noFill/>
          </p:spPr>
          <p:txBody>
            <a:bodyPr wrap="square" lIns="0" rIns="0" rtlCol="0">
              <a:spAutoFit/>
            </a:bodyPr>
            <a:lstStyle/>
            <a:p>
              <a:pPr algn="ct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51" name="îṥļïḑe">
              <a:extLst>
                <a:ext uri="{FF2B5EF4-FFF2-40B4-BE49-F238E27FC236}">
                  <a16:creationId xmlns:a16="http://schemas.microsoft.com/office/drawing/2014/main" xmlns="" id="{D21FC448-4F39-48CB-B323-FBDC7ED7F913}"/>
                </a:ext>
              </a:extLst>
            </p:cNvPr>
            <p:cNvSpPr txBox="1">
              <a:spLocks/>
            </p:cNvSpPr>
            <p:nvPr/>
          </p:nvSpPr>
          <p:spPr>
            <a:xfrm>
              <a:off x="4881468" y="1721529"/>
              <a:ext cx="2429064" cy="891295"/>
            </a:xfrm>
            <a:prstGeom prst="rect">
              <a:avLst/>
            </a:prstGeom>
            <a:noFill/>
          </p:spPr>
          <p:txBody>
            <a:bodyPr wrap="square" lIns="0" tIns="46800" rIns="0" bIns="46800" anchor="t" anchorCtr="0">
              <a:normAutofit/>
            </a:bodyPr>
            <a:lstStyle/>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10" name="组合 9">
            <a:extLst>
              <a:ext uri="{FF2B5EF4-FFF2-40B4-BE49-F238E27FC236}">
                <a16:creationId xmlns:a16="http://schemas.microsoft.com/office/drawing/2014/main" xmlns="" id="{70E0DE2F-BF42-4343-BD2F-DA828A3FD180}"/>
              </a:ext>
            </a:extLst>
          </p:cNvPr>
          <p:cNvGrpSpPr/>
          <p:nvPr/>
        </p:nvGrpSpPr>
        <p:grpSpPr>
          <a:xfrm>
            <a:off x="-13305" y="-474389"/>
            <a:ext cx="5128495" cy="397212"/>
            <a:chOff x="-13305" y="-474389"/>
            <a:chExt cx="5128495" cy="397212"/>
          </a:xfrm>
        </p:grpSpPr>
        <p:sp>
          <p:nvSpPr>
            <p:cNvPr id="34" name="文本框 33">
              <a:extLst>
                <a:ext uri="{FF2B5EF4-FFF2-40B4-BE49-F238E27FC236}">
                  <a16:creationId xmlns:a16="http://schemas.microsoft.com/office/drawing/2014/main" xmlns="" id="{6707B1F8-B070-4260-A0B6-A7E983CA8992}"/>
                </a:ext>
              </a:extLst>
            </p:cNvPr>
            <p:cNvSpPr txBox="1"/>
            <p:nvPr/>
          </p:nvSpPr>
          <p:spPr>
            <a:xfrm>
              <a:off x="559796" y="-474389"/>
              <a:ext cx="455539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删除中间两项素材</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秒变四项发散结构</a:t>
              </a:r>
              <a:endParaRPr lang="zh-CN" altLang="en-US" spc="100" dirty="0">
                <a:solidFill>
                  <a:schemeClr val="tx1">
                    <a:lumMod val="65000"/>
                    <a:lumOff val="35000"/>
                  </a:schemeClr>
                </a:solidFill>
              </a:endParaRPr>
            </a:p>
          </p:txBody>
        </p:sp>
        <p:grpSp>
          <p:nvGrpSpPr>
            <p:cNvPr id="35" name="组合 34">
              <a:extLst>
                <a:ext uri="{FF2B5EF4-FFF2-40B4-BE49-F238E27FC236}">
                  <a16:creationId xmlns:a16="http://schemas.microsoft.com/office/drawing/2014/main" xmlns="" id="{3ACF9C6E-4530-4F35-AF70-9DD166E07D8D}"/>
                </a:ext>
              </a:extLst>
            </p:cNvPr>
            <p:cNvGrpSpPr>
              <a:grpSpLocks/>
            </p:cNvGrpSpPr>
            <p:nvPr/>
          </p:nvGrpSpPr>
          <p:grpSpPr>
            <a:xfrm>
              <a:off x="4815488" y="-466965"/>
              <a:ext cx="131960" cy="354484"/>
              <a:chOff x="4227513" y="439738"/>
              <a:chExt cx="298450" cy="847725"/>
            </a:xfrm>
          </p:grpSpPr>
          <p:sp>
            <p:nvSpPr>
              <p:cNvPr id="48" name="Freeform 165">
                <a:extLst>
                  <a:ext uri="{FF2B5EF4-FFF2-40B4-BE49-F238E27FC236}">
                    <a16:creationId xmlns:a16="http://schemas.microsoft.com/office/drawing/2014/main" xmlns="" id="{FB75ABBB-5958-404B-9750-C3A8A0AEC940}"/>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166">
                <a:extLst>
                  <a:ext uri="{FF2B5EF4-FFF2-40B4-BE49-F238E27FC236}">
                    <a16:creationId xmlns:a16="http://schemas.microsoft.com/office/drawing/2014/main" xmlns="" id="{424DEB8C-0497-40E4-AB23-DA6235A284CC}"/>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7">
                <a:extLst>
                  <a:ext uri="{FF2B5EF4-FFF2-40B4-BE49-F238E27FC236}">
                    <a16:creationId xmlns:a16="http://schemas.microsoft.com/office/drawing/2014/main" xmlns="" id="{8CBF7EAF-BE2E-4BF6-96A6-5B0677A678B3}"/>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68">
                <a:extLst>
                  <a:ext uri="{FF2B5EF4-FFF2-40B4-BE49-F238E27FC236}">
                    <a16:creationId xmlns:a16="http://schemas.microsoft.com/office/drawing/2014/main" xmlns="" id="{1BFB9969-24E5-4E61-80AC-06519FAE3A40}"/>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69">
                <a:extLst>
                  <a:ext uri="{FF2B5EF4-FFF2-40B4-BE49-F238E27FC236}">
                    <a16:creationId xmlns:a16="http://schemas.microsoft.com/office/drawing/2014/main" xmlns="" id="{14995D4A-4750-4592-B3E4-EC38497232D6}"/>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0">
                <a:extLst>
                  <a:ext uri="{FF2B5EF4-FFF2-40B4-BE49-F238E27FC236}">
                    <a16:creationId xmlns:a16="http://schemas.microsoft.com/office/drawing/2014/main" xmlns="" id="{40359A8E-D725-4F49-A7C9-6127D4A74039}"/>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71">
                <a:extLst>
                  <a:ext uri="{FF2B5EF4-FFF2-40B4-BE49-F238E27FC236}">
                    <a16:creationId xmlns:a16="http://schemas.microsoft.com/office/drawing/2014/main" xmlns="" id="{97770C54-D9B4-4F79-B060-64996B60A879}"/>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2">
                <a:extLst>
                  <a:ext uri="{FF2B5EF4-FFF2-40B4-BE49-F238E27FC236}">
                    <a16:creationId xmlns:a16="http://schemas.microsoft.com/office/drawing/2014/main" xmlns="" id="{68C85C8C-BC4F-4B67-9FDC-F58F7745A82E}"/>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73">
                <a:extLst>
                  <a:ext uri="{FF2B5EF4-FFF2-40B4-BE49-F238E27FC236}">
                    <a16:creationId xmlns:a16="http://schemas.microsoft.com/office/drawing/2014/main" xmlns="" id="{4C6798D7-3123-44F4-9651-E2578E1EA0F3}"/>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74">
                <a:extLst>
                  <a:ext uri="{FF2B5EF4-FFF2-40B4-BE49-F238E27FC236}">
                    <a16:creationId xmlns:a16="http://schemas.microsoft.com/office/drawing/2014/main" xmlns="" id="{A53D2CA4-0EA9-470F-8695-A0B2B856B285}"/>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5">
                <a:extLst>
                  <a:ext uri="{FF2B5EF4-FFF2-40B4-BE49-F238E27FC236}">
                    <a16:creationId xmlns:a16="http://schemas.microsoft.com/office/drawing/2014/main" xmlns="" id="{9E5D8113-48FC-4E17-8398-452A666F7A7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6">
                <a:extLst>
                  <a:ext uri="{FF2B5EF4-FFF2-40B4-BE49-F238E27FC236}">
                    <a16:creationId xmlns:a16="http://schemas.microsoft.com/office/drawing/2014/main" xmlns="" id="{D727E29C-C067-45B1-BFC3-34C90A18E933}"/>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7">
                <a:extLst>
                  <a:ext uri="{FF2B5EF4-FFF2-40B4-BE49-F238E27FC236}">
                    <a16:creationId xmlns:a16="http://schemas.microsoft.com/office/drawing/2014/main" xmlns="" id="{06917128-6992-413B-91E2-77CF2DF4290D}"/>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8">
                <a:extLst>
                  <a:ext uri="{FF2B5EF4-FFF2-40B4-BE49-F238E27FC236}">
                    <a16:creationId xmlns:a16="http://schemas.microsoft.com/office/drawing/2014/main" xmlns="" id="{4E2CFD9A-8E3B-47D6-8DAE-5018BD746A07}"/>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9">
                <a:extLst>
                  <a:ext uri="{FF2B5EF4-FFF2-40B4-BE49-F238E27FC236}">
                    <a16:creationId xmlns:a16="http://schemas.microsoft.com/office/drawing/2014/main" xmlns="" id="{7909CD87-A164-4A39-8BEF-665C5DE9688A}"/>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80">
                <a:extLst>
                  <a:ext uri="{FF2B5EF4-FFF2-40B4-BE49-F238E27FC236}">
                    <a16:creationId xmlns:a16="http://schemas.microsoft.com/office/drawing/2014/main" xmlns="" id="{B809B117-D745-4808-8BB6-9E7E4AFA6691}"/>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81">
                <a:extLst>
                  <a:ext uri="{FF2B5EF4-FFF2-40B4-BE49-F238E27FC236}">
                    <a16:creationId xmlns:a16="http://schemas.microsoft.com/office/drawing/2014/main" xmlns="" id="{3EC77F9A-1D6A-4807-90DF-23D31E1C8699}"/>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82">
                <a:extLst>
                  <a:ext uri="{FF2B5EF4-FFF2-40B4-BE49-F238E27FC236}">
                    <a16:creationId xmlns:a16="http://schemas.microsoft.com/office/drawing/2014/main" xmlns="" id="{E4ABDDD7-01AD-4E0F-85D6-85B233E19C04}"/>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a:extLst>
                <a:ext uri="{FF2B5EF4-FFF2-40B4-BE49-F238E27FC236}">
                  <a16:creationId xmlns:a16="http://schemas.microsoft.com/office/drawing/2014/main" xmlns="" id="{A9D3CFC3-7760-48F7-80BB-31D5DE393F22}"/>
                </a:ext>
              </a:extLst>
            </p:cNvPr>
            <p:cNvGrpSpPr/>
            <p:nvPr/>
          </p:nvGrpSpPr>
          <p:grpSpPr>
            <a:xfrm>
              <a:off x="-13305" y="-453071"/>
              <a:ext cx="449842" cy="375894"/>
              <a:chOff x="-26005" y="-550760"/>
              <a:chExt cx="449842" cy="375894"/>
            </a:xfrm>
          </p:grpSpPr>
          <p:sp>
            <p:nvSpPr>
              <p:cNvPr id="38" name="Freeform 190">
                <a:extLst>
                  <a:ext uri="{FF2B5EF4-FFF2-40B4-BE49-F238E27FC236}">
                    <a16:creationId xmlns:a16="http://schemas.microsoft.com/office/drawing/2014/main" xmlns="" id="{E669F004-DD68-4FD7-9DBC-42EA32921E75}"/>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文本框 38">
                <a:extLst>
                  <a:ext uri="{FF2B5EF4-FFF2-40B4-BE49-F238E27FC236}">
                    <a16:creationId xmlns:a16="http://schemas.microsoft.com/office/drawing/2014/main" xmlns="" id="{A503D3D6-5DBD-470B-A631-80AAF1ED078C}"/>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7" name="直接连接符 36">
              <a:extLst>
                <a:ext uri="{FF2B5EF4-FFF2-40B4-BE49-F238E27FC236}">
                  <a16:creationId xmlns:a16="http://schemas.microsoft.com/office/drawing/2014/main" xmlns="" id="{4A294977-AB16-417C-9619-03258C9AAAF9}"/>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5720068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a:t>环绕结构页面</a:t>
            </a:r>
            <a:endParaRPr lang="zh-CN" altLang="en-US" dirty="0"/>
          </a:p>
        </p:txBody>
      </p:sp>
      <p:sp>
        <p:nvSpPr>
          <p:cNvPr id="4" name="íṧ1iḓè">
            <a:extLst>
              <a:ext uri="{FF2B5EF4-FFF2-40B4-BE49-F238E27FC236}">
                <a16:creationId xmlns:a16="http://schemas.microsoft.com/office/drawing/2014/main" xmlns="" id="{6906C554-410F-4CCC-AB5C-32942F821F87}"/>
              </a:ext>
            </a:extLst>
          </p:cNvPr>
          <p:cNvSpPr/>
          <p:nvPr/>
        </p:nvSpPr>
        <p:spPr>
          <a:xfrm>
            <a:off x="3914528" y="1400874"/>
            <a:ext cx="4362944" cy="4362942"/>
          </a:xfrm>
          <a:prstGeom prst="ellipse">
            <a:avLst/>
          </a:prstGeom>
          <a:solidFill>
            <a:schemeClr val="accent1">
              <a:alpha val="7000"/>
            </a:schemeClr>
          </a:solidFill>
          <a:ln w="12700" cap="flat" cmpd="sng" algn="ctr">
            <a:solidFill>
              <a:schemeClr val="accent1"/>
            </a:solidFill>
            <a:prstDash val="solid"/>
            <a:miter lim="800000"/>
          </a:ln>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defTabSz="914377"/>
            <a:endParaRPr lang="en-US" altLang="zh-CN" sz="2400" b="1" dirty="0">
              <a:solidFill>
                <a:schemeClr val="tx1">
                  <a:lumMod val="65000"/>
                  <a:lumOff val="35000"/>
                </a:schemeClr>
              </a:solidFill>
              <a:latin typeface="+mj-ea"/>
              <a:ea typeface="+mj-ea"/>
            </a:endParaRPr>
          </a:p>
        </p:txBody>
      </p:sp>
      <p:sp>
        <p:nvSpPr>
          <p:cNvPr id="5" name="ïṩľíḋê">
            <a:extLst>
              <a:ext uri="{FF2B5EF4-FFF2-40B4-BE49-F238E27FC236}">
                <a16:creationId xmlns:a16="http://schemas.microsoft.com/office/drawing/2014/main" xmlns="" id="{D7F2050E-D188-4433-8865-1A13DC1C28AE}"/>
              </a:ext>
            </a:extLst>
          </p:cNvPr>
          <p:cNvSpPr/>
          <p:nvPr/>
        </p:nvSpPr>
        <p:spPr>
          <a:xfrm>
            <a:off x="4472666" y="1959012"/>
            <a:ext cx="3246668" cy="3246666"/>
          </a:xfrm>
          <a:prstGeom prst="ellipse">
            <a:avLst/>
          </a:prstGeom>
          <a:blipFill>
            <a:blip r:embed="rId5"/>
            <a:stretch>
              <a:fillRect l="-25165" r="-24893"/>
            </a:stretch>
          </a:blipFill>
          <a:ln w="57150" cap="flat" cmpd="sng" algn="ctr">
            <a:noFill/>
            <a:prstDash val="solid"/>
            <a:miter lim="800000"/>
          </a:ln>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93" name="组合 92">
            <a:extLst>
              <a:ext uri="{FF2B5EF4-FFF2-40B4-BE49-F238E27FC236}">
                <a16:creationId xmlns:a16="http://schemas.microsoft.com/office/drawing/2014/main" xmlns="" id="{9609E122-F87A-4A3D-8C29-0CF9EAB9E1D0}"/>
              </a:ext>
            </a:extLst>
          </p:cNvPr>
          <p:cNvGrpSpPr/>
          <p:nvPr/>
        </p:nvGrpSpPr>
        <p:grpSpPr>
          <a:xfrm>
            <a:off x="1535300" y="1416628"/>
            <a:ext cx="3298558" cy="1238630"/>
            <a:chOff x="1535300" y="1416628"/>
            <a:chExt cx="3298558" cy="1238630"/>
          </a:xfrm>
        </p:grpSpPr>
        <p:grpSp>
          <p:nvGrpSpPr>
            <p:cNvPr id="77" name="组合 76">
              <a:extLst>
                <a:ext uri="{FF2B5EF4-FFF2-40B4-BE49-F238E27FC236}">
                  <a16:creationId xmlns:a16="http://schemas.microsoft.com/office/drawing/2014/main" xmlns="" id="{56F9DF58-4D18-4EA3-B6EC-052B85ED1411}"/>
                </a:ext>
              </a:extLst>
            </p:cNvPr>
            <p:cNvGrpSpPr/>
            <p:nvPr/>
          </p:nvGrpSpPr>
          <p:grpSpPr>
            <a:xfrm>
              <a:off x="4187312" y="1746139"/>
              <a:ext cx="646546" cy="646546"/>
              <a:chOff x="4187312" y="1523889"/>
              <a:chExt cx="646546" cy="646546"/>
            </a:xfrm>
          </p:grpSpPr>
          <p:sp>
            <p:nvSpPr>
              <p:cNvPr id="37" name="ïSḷíḋé">
                <a:extLst>
                  <a:ext uri="{FF2B5EF4-FFF2-40B4-BE49-F238E27FC236}">
                    <a16:creationId xmlns:a16="http://schemas.microsoft.com/office/drawing/2014/main" xmlns="" id="{312C357E-9E4E-4B45-802B-C5CE8DADA400}"/>
                  </a:ext>
                </a:extLst>
              </p:cNvPr>
              <p:cNvSpPr/>
              <p:nvPr/>
            </p:nvSpPr>
            <p:spPr>
              <a:xfrm>
                <a:off x="4187312" y="1523889"/>
                <a:ext cx="646546" cy="6465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6" name="íşliḋè">
                <a:extLst>
                  <a:ext uri="{FF2B5EF4-FFF2-40B4-BE49-F238E27FC236}">
                    <a16:creationId xmlns:a16="http://schemas.microsoft.com/office/drawing/2014/main" xmlns="" id="{9BAC5D48-0EBB-4C4C-8159-94D9DB2ACDB0}"/>
                  </a:ext>
                </a:extLst>
              </p:cNvPr>
              <p:cNvSpPr/>
              <p:nvPr/>
            </p:nvSpPr>
            <p:spPr>
              <a:xfrm>
                <a:off x="4325856" y="1656885"/>
                <a:ext cx="369458" cy="380556"/>
              </a:xfrm>
              <a:custGeom>
                <a:avLst/>
                <a:gdLst>
                  <a:gd name="T0" fmla="*/ 4055 w 10820"/>
                  <a:gd name="T1" fmla="*/ 1909 h 11144"/>
                  <a:gd name="T2" fmla="*/ 4081 w 10820"/>
                  <a:gd name="T3" fmla="*/ 2178 h 11144"/>
                  <a:gd name="T4" fmla="*/ 4388 w 10820"/>
                  <a:gd name="T5" fmla="*/ 2248 h 11144"/>
                  <a:gd name="T6" fmla="*/ 4475 w 10820"/>
                  <a:gd name="T7" fmla="*/ 1909 h 11144"/>
                  <a:gd name="T8" fmla="*/ 4929 w 10820"/>
                  <a:gd name="T9" fmla="*/ 1699 h 11144"/>
                  <a:gd name="T10" fmla="*/ 4475 w 10820"/>
                  <a:gd name="T11" fmla="*/ 1489 h 11144"/>
                  <a:gd name="T12" fmla="*/ 4265 w 10820"/>
                  <a:gd name="T13" fmla="*/ 1017 h 11144"/>
                  <a:gd name="T14" fmla="*/ 4055 w 10820"/>
                  <a:gd name="T15" fmla="*/ 1489 h 11144"/>
                  <a:gd name="T16" fmla="*/ 3531 w 10820"/>
                  <a:gd name="T17" fmla="*/ 1699 h 11144"/>
                  <a:gd name="T18" fmla="*/ 3741 w 10820"/>
                  <a:gd name="T19" fmla="*/ 1909 h 11144"/>
                  <a:gd name="T20" fmla="*/ 8519 w 10820"/>
                  <a:gd name="T21" fmla="*/ 9427 h 11144"/>
                  <a:gd name="T22" fmla="*/ 6748 w 10820"/>
                  <a:gd name="T23" fmla="*/ 3175 h 11144"/>
                  <a:gd name="T24" fmla="*/ 6005 w 10820"/>
                  <a:gd name="T25" fmla="*/ 433 h 11144"/>
                  <a:gd name="T26" fmla="*/ 2498 w 10820"/>
                  <a:gd name="T27" fmla="*/ 398 h 11144"/>
                  <a:gd name="T28" fmla="*/ 2351 w 10820"/>
                  <a:gd name="T29" fmla="*/ 518 h 11144"/>
                  <a:gd name="T30" fmla="*/ 3172 w 10820"/>
                  <a:gd name="T31" fmla="*/ 6714 h 11144"/>
                  <a:gd name="T32" fmla="*/ 148 w 10820"/>
                  <a:gd name="T33" fmla="*/ 9469 h 11144"/>
                  <a:gd name="T34" fmla="*/ 1075 w 10820"/>
                  <a:gd name="T35" fmla="*/ 11064 h 11144"/>
                  <a:gd name="T36" fmla="*/ 4354 w 10820"/>
                  <a:gd name="T37" fmla="*/ 11144 h 11144"/>
                  <a:gd name="T38" fmla="*/ 7607 w 10820"/>
                  <a:gd name="T39" fmla="*/ 11064 h 11144"/>
                  <a:gd name="T40" fmla="*/ 8533 w 10820"/>
                  <a:gd name="T41" fmla="*/ 9470 h 11144"/>
                  <a:gd name="T42" fmla="*/ 5801 w 10820"/>
                  <a:gd name="T43" fmla="*/ 792 h 11144"/>
                  <a:gd name="T44" fmla="*/ 1998 w 10820"/>
                  <a:gd name="T45" fmla="*/ 3086 h 11144"/>
                  <a:gd name="T46" fmla="*/ 2024 w 10820"/>
                  <a:gd name="T47" fmla="*/ 3371 h 11144"/>
                  <a:gd name="T48" fmla="*/ 4204 w 10820"/>
                  <a:gd name="T49" fmla="*/ 6640 h 11144"/>
                  <a:gd name="T50" fmla="*/ 8161 w 10820"/>
                  <a:gd name="T51" fmla="*/ 10421 h 11144"/>
                  <a:gd name="T52" fmla="*/ 4348 w 10820"/>
                  <a:gd name="T53" fmla="*/ 10673 h 11144"/>
                  <a:gd name="T54" fmla="*/ 4333 w 10820"/>
                  <a:gd name="T55" fmla="*/ 10673 h 11144"/>
                  <a:gd name="T56" fmla="*/ 520 w 10820"/>
                  <a:gd name="T57" fmla="*/ 10421 h 11144"/>
                  <a:gd name="T58" fmla="*/ 4296 w 10820"/>
                  <a:gd name="T59" fmla="*/ 7006 h 11144"/>
                  <a:gd name="T60" fmla="*/ 4382 w 10820"/>
                  <a:gd name="T61" fmla="*/ 7008 h 11144"/>
                  <a:gd name="T62" fmla="*/ 8161 w 10820"/>
                  <a:gd name="T63" fmla="*/ 10421 h 11144"/>
                  <a:gd name="T64" fmla="*/ 10737 w 10820"/>
                  <a:gd name="T65" fmla="*/ 9368 h 11144"/>
                  <a:gd name="T66" fmla="*/ 8283 w 10820"/>
                  <a:gd name="T67" fmla="*/ 6841 h 11144"/>
                  <a:gd name="T68" fmla="*/ 7732 w 10820"/>
                  <a:gd name="T69" fmla="*/ 6562 h 11144"/>
                  <a:gd name="T70" fmla="*/ 7288 w 10820"/>
                  <a:gd name="T71" fmla="*/ 551 h 11144"/>
                  <a:gd name="T72" fmla="*/ 7057 w 10820"/>
                  <a:gd name="T73" fmla="*/ 918 h 11144"/>
                  <a:gd name="T74" fmla="*/ 8671 w 10820"/>
                  <a:gd name="T75" fmla="*/ 2220 h 11144"/>
                  <a:gd name="T76" fmla="*/ 7409 w 10820"/>
                  <a:gd name="T77" fmla="*/ 3086 h 11144"/>
                  <a:gd name="T78" fmla="*/ 8541 w 10820"/>
                  <a:gd name="T79" fmla="*/ 3697 h 11144"/>
                  <a:gd name="T80" fmla="*/ 7321 w 10820"/>
                  <a:gd name="T81" fmla="*/ 6484 h 11144"/>
                  <a:gd name="T82" fmla="*/ 8086 w 10820"/>
                  <a:gd name="T83" fmla="*/ 7175 h 11144"/>
                  <a:gd name="T84" fmla="*/ 10361 w 10820"/>
                  <a:gd name="T85" fmla="*/ 9457 h 11144"/>
                  <a:gd name="T86" fmla="*/ 10216 w 10820"/>
                  <a:gd name="T87" fmla="*/ 10194 h 11144"/>
                  <a:gd name="T88" fmla="*/ 9623 w 10820"/>
                  <a:gd name="T89" fmla="*/ 10608 h 11144"/>
                  <a:gd name="T90" fmla="*/ 10632 w 10820"/>
                  <a:gd name="T91" fmla="*/ 10388 h 11144"/>
                  <a:gd name="T92" fmla="*/ 10737 w 10820"/>
                  <a:gd name="T93" fmla="*/ 9368 h 1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20" h="11144">
                    <a:moveTo>
                      <a:pt x="3741" y="1909"/>
                    </a:moveTo>
                    <a:lnTo>
                      <a:pt x="4055" y="1909"/>
                    </a:lnTo>
                    <a:lnTo>
                      <a:pt x="4055" y="2083"/>
                    </a:lnTo>
                    <a:cubicBezTo>
                      <a:pt x="4055" y="2118"/>
                      <a:pt x="4066" y="2149"/>
                      <a:pt x="4081" y="2178"/>
                    </a:cubicBezTo>
                    <a:cubicBezTo>
                      <a:pt x="4096" y="2260"/>
                      <a:pt x="4164" y="2322"/>
                      <a:pt x="4249" y="2322"/>
                    </a:cubicBezTo>
                    <a:cubicBezTo>
                      <a:pt x="4307" y="2322"/>
                      <a:pt x="4356" y="2292"/>
                      <a:pt x="4388" y="2248"/>
                    </a:cubicBezTo>
                    <a:cubicBezTo>
                      <a:pt x="4439" y="2210"/>
                      <a:pt x="4475" y="2152"/>
                      <a:pt x="4475" y="2083"/>
                    </a:cubicBezTo>
                    <a:lnTo>
                      <a:pt x="4475" y="1909"/>
                    </a:lnTo>
                    <a:lnTo>
                      <a:pt x="4719" y="1909"/>
                    </a:lnTo>
                    <a:cubicBezTo>
                      <a:pt x="4835" y="1909"/>
                      <a:pt x="4929" y="1815"/>
                      <a:pt x="4929" y="1699"/>
                    </a:cubicBezTo>
                    <a:cubicBezTo>
                      <a:pt x="4929" y="1584"/>
                      <a:pt x="4835" y="1489"/>
                      <a:pt x="4719" y="1489"/>
                    </a:cubicBezTo>
                    <a:lnTo>
                      <a:pt x="4475" y="1489"/>
                    </a:lnTo>
                    <a:lnTo>
                      <a:pt x="4475" y="1227"/>
                    </a:lnTo>
                    <a:cubicBezTo>
                      <a:pt x="4475" y="1111"/>
                      <a:pt x="4381" y="1017"/>
                      <a:pt x="4265" y="1017"/>
                    </a:cubicBezTo>
                    <a:cubicBezTo>
                      <a:pt x="4149" y="1017"/>
                      <a:pt x="4055" y="1111"/>
                      <a:pt x="4055" y="1227"/>
                    </a:cubicBezTo>
                    <a:lnTo>
                      <a:pt x="4055" y="1489"/>
                    </a:lnTo>
                    <a:lnTo>
                      <a:pt x="3741" y="1489"/>
                    </a:lnTo>
                    <a:cubicBezTo>
                      <a:pt x="3625" y="1489"/>
                      <a:pt x="3531" y="1584"/>
                      <a:pt x="3531" y="1699"/>
                    </a:cubicBezTo>
                    <a:cubicBezTo>
                      <a:pt x="3531" y="1815"/>
                      <a:pt x="3625" y="1909"/>
                      <a:pt x="3741" y="1909"/>
                    </a:cubicBezTo>
                    <a:close/>
                    <a:moveTo>
                      <a:pt x="3741" y="1909"/>
                    </a:moveTo>
                    <a:close/>
                    <a:moveTo>
                      <a:pt x="8533" y="9470"/>
                    </a:moveTo>
                    <a:lnTo>
                      <a:pt x="8519" y="9427"/>
                    </a:lnTo>
                    <a:cubicBezTo>
                      <a:pt x="7931" y="7999"/>
                      <a:pt x="6728" y="6985"/>
                      <a:pt x="5304" y="6665"/>
                    </a:cubicBezTo>
                    <a:cubicBezTo>
                      <a:pt x="6164" y="6052"/>
                      <a:pt x="6748" y="4738"/>
                      <a:pt x="6748" y="3175"/>
                    </a:cubicBezTo>
                    <a:cubicBezTo>
                      <a:pt x="6748" y="2181"/>
                      <a:pt x="6503" y="1237"/>
                      <a:pt x="6058" y="518"/>
                    </a:cubicBezTo>
                    <a:lnTo>
                      <a:pt x="6005" y="433"/>
                    </a:lnTo>
                    <a:lnTo>
                      <a:pt x="5911" y="398"/>
                    </a:lnTo>
                    <a:cubicBezTo>
                      <a:pt x="4826" y="0"/>
                      <a:pt x="3582" y="0"/>
                      <a:pt x="2498" y="398"/>
                    </a:cubicBezTo>
                    <a:lnTo>
                      <a:pt x="2403" y="433"/>
                    </a:lnTo>
                    <a:lnTo>
                      <a:pt x="2351" y="518"/>
                    </a:lnTo>
                    <a:cubicBezTo>
                      <a:pt x="1905" y="1237"/>
                      <a:pt x="1660" y="2180"/>
                      <a:pt x="1660" y="3175"/>
                    </a:cubicBezTo>
                    <a:cubicBezTo>
                      <a:pt x="1660" y="4779"/>
                      <a:pt x="2274" y="6124"/>
                      <a:pt x="3172" y="6714"/>
                    </a:cubicBezTo>
                    <a:cubicBezTo>
                      <a:pt x="1846" y="7080"/>
                      <a:pt x="724" y="8064"/>
                      <a:pt x="162" y="9427"/>
                    </a:cubicBezTo>
                    <a:lnTo>
                      <a:pt x="148" y="9469"/>
                    </a:lnTo>
                    <a:cubicBezTo>
                      <a:pt x="94" y="9693"/>
                      <a:pt x="0" y="10257"/>
                      <a:pt x="303" y="10671"/>
                    </a:cubicBezTo>
                    <a:cubicBezTo>
                      <a:pt x="422" y="10834"/>
                      <a:pt x="653" y="11035"/>
                      <a:pt x="1075" y="11064"/>
                    </a:cubicBezTo>
                    <a:cubicBezTo>
                      <a:pt x="1463" y="11091"/>
                      <a:pt x="2557" y="11118"/>
                      <a:pt x="4341" y="11144"/>
                    </a:cubicBezTo>
                    <a:lnTo>
                      <a:pt x="4354" y="11144"/>
                    </a:lnTo>
                    <a:lnTo>
                      <a:pt x="4356" y="11144"/>
                    </a:lnTo>
                    <a:cubicBezTo>
                      <a:pt x="6124" y="11118"/>
                      <a:pt x="7218" y="11091"/>
                      <a:pt x="7607" y="11064"/>
                    </a:cubicBezTo>
                    <a:cubicBezTo>
                      <a:pt x="8028" y="11035"/>
                      <a:pt x="8259" y="10834"/>
                      <a:pt x="8378" y="10671"/>
                    </a:cubicBezTo>
                    <a:cubicBezTo>
                      <a:pt x="8681" y="10257"/>
                      <a:pt x="8587" y="9693"/>
                      <a:pt x="8533" y="9470"/>
                    </a:cubicBezTo>
                    <a:close/>
                    <a:moveTo>
                      <a:pt x="2607" y="792"/>
                    </a:moveTo>
                    <a:cubicBezTo>
                      <a:pt x="3625" y="445"/>
                      <a:pt x="4782" y="445"/>
                      <a:pt x="5801" y="792"/>
                    </a:cubicBezTo>
                    <a:cubicBezTo>
                      <a:pt x="6165" y="1423"/>
                      <a:pt x="6371" y="2227"/>
                      <a:pt x="6410" y="3083"/>
                    </a:cubicBezTo>
                    <a:cubicBezTo>
                      <a:pt x="4444" y="2696"/>
                      <a:pt x="2739" y="2937"/>
                      <a:pt x="1998" y="3086"/>
                    </a:cubicBezTo>
                    <a:cubicBezTo>
                      <a:pt x="2036" y="2228"/>
                      <a:pt x="2242" y="1424"/>
                      <a:pt x="2607" y="792"/>
                    </a:cubicBezTo>
                    <a:close/>
                    <a:moveTo>
                      <a:pt x="2024" y="3371"/>
                    </a:moveTo>
                    <a:cubicBezTo>
                      <a:pt x="2618" y="3244"/>
                      <a:pt x="4387" y="2947"/>
                      <a:pt x="6384" y="3367"/>
                    </a:cubicBezTo>
                    <a:cubicBezTo>
                      <a:pt x="6261" y="5177"/>
                      <a:pt x="5313" y="6640"/>
                      <a:pt x="4204" y="6640"/>
                    </a:cubicBezTo>
                    <a:cubicBezTo>
                      <a:pt x="3095" y="6640"/>
                      <a:pt x="2148" y="5180"/>
                      <a:pt x="2024" y="3371"/>
                    </a:cubicBezTo>
                    <a:close/>
                    <a:moveTo>
                      <a:pt x="8161" y="10421"/>
                    </a:moveTo>
                    <a:cubicBezTo>
                      <a:pt x="8087" y="10522"/>
                      <a:pt x="7967" y="10577"/>
                      <a:pt x="7795" y="10589"/>
                    </a:cubicBezTo>
                    <a:cubicBezTo>
                      <a:pt x="7390" y="10617"/>
                      <a:pt x="6230" y="10645"/>
                      <a:pt x="4348" y="10673"/>
                    </a:cubicBezTo>
                    <a:lnTo>
                      <a:pt x="4353" y="10984"/>
                    </a:lnTo>
                    <a:lnTo>
                      <a:pt x="4333" y="10673"/>
                    </a:lnTo>
                    <a:cubicBezTo>
                      <a:pt x="2451" y="10645"/>
                      <a:pt x="1292" y="10617"/>
                      <a:pt x="887" y="10589"/>
                    </a:cubicBezTo>
                    <a:cubicBezTo>
                      <a:pt x="714" y="10577"/>
                      <a:pt x="594" y="10522"/>
                      <a:pt x="520" y="10421"/>
                    </a:cubicBezTo>
                    <a:cubicBezTo>
                      <a:pt x="386" y="10237"/>
                      <a:pt x="396" y="9918"/>
                      <a:pt x="452" y="9673"/>
                    </a:cubicBezTo>
                    <a:cubicBezTo>
                      <a:pt x="1127" y="8059"/>
                      <a:pt x="2634" y="7014"/>
                      <a:pt x="4296" y="7006"/>
                    </a:cubicBezTo>
                    <a:lnTo>
                      <a:pt x="4341" y="7009"/>
                    </a:lnTo>
                    <a:cubicBezTo>
                      <a:pt x="4355" y="7009"/>
                      <a:pt x="4370" y="7008"/>
                      <a:pt x="4382" y="7008"/>
                    </a:cubicBezTo>
                    <a:cubicBezTo>
                      <a:pt x="6048" y="7014"/>
                      <a:pt x="7555" y="8059"/>
                      <a:pt x="8229" y="9672"/>
                    </a:cubicBezTo>
                    <a:cubicBezTo>
                      <a:pt x="8285" y="9918"/>
                      <a:pt x="8295" y="10237"/>
                      <a:pt x="8161" y="10421"/>
                    </a:cubicBezTo>
                    <a:close/>
                    <a:moveTo>
                      <a:pt x="8161" y="10421"/>
                    </a:moveTo>
                    <a:close/>
                    <a:moveTo>
                      <a:pt x="10737" y="9368"/>
                    </a:moveTo>
                    <a:cubicBezTo>
                      <a:pt x="10273" y="7916"/>
                      <a:pt x="9254" y="7368"/>
                      <a:pt x="8579" y="7005"/>
                    </a:cubicBezTo>
                    <a:cubicBezTo>
                      <a:pt x="8472" y="6947"/>
                      <a:pt x="8372" y="6894"/>
                      <a:pt x="8283" y="6841"/>
                    </a:cubicBezTo>
                    <a:cubicBezTo>
                      <a:pt x="8161" y="6769"/>
                      <a:pt x="8036" y="6710"/>
                      <a:pt x="7926" y="6658"/>
                    </a:cubicBezTo>
                    <a:cubicBezTo>
                      <a:pt x="7864" y="6629"/>
                      <a:pt x="7786" y="6592"/>
                      <a:pt x="7732" y="6562"/>
                    </a:cubicBezTo>
                    <a:cubicBezTo>
                      <a:pt x="9262" y="4288"/>
                      <a:pt x="9066" y="2266"/>
                      <a:pt x="9058" y="2190"/>
                    </a:cubicBezTo>
                    <a:cubicBezTo>
                      <a:pt x="8998" y="1027"/>
                      <a:pt x="7874" y="609"/>
                      <a:pt x="7288" y="551"/>
                    </a:cubicBezTo>
                    <a:lnTo>
                      <a:pt x="7096" y="532"/>
                    </a:lnTo>
                    <a:lnTo>
                      <a:pt x="7057" y="918"/>
                    </a:lnTo>
                    <a:lnTo>
                      <a:pt x="7251" y="937"/>
                    </a:lnTo>
                    <a:cubicBezTo>
                      <a:pt x="7306" y="943"/>
                      <a:pt x="8612" y="1085"/>
                      <a:pt x="8671" y="2220"/>
                    </a:cubicBezTo>
                    <a:cubicBezTo>
                      <a:pt x="8672" y="2229"/>
                      <a:pt x="8710" y="2650"/>
                      <a:pt x="8611" y="3310"/>
                    </a:cubicBezTo>
                    <a:cubicBezTo>
                      <a:pt x="8167" y="3132"/>
                      <a:pt x="7500" y="3090"/>
                      <a:pt x="7409" y="3086"/>
                    </a:cubicBezTo>
                    <a:lnTo>
                      <a:pt x="7390" y="3473"/>
                    </a:lnTo>
                    <a:cubicBezTo>
                      <a:pt x="7720" y="3490"/>
                      <a:pt x="8278" y="3565"/>
                      <a:pt x="8541" y="3697"/>
                    </a:cubicBezTo>
                    <a:cubicBezTo>
                      <a:pt x="8382" y="4455"/>
                      <a:pt x="8047" y="5429"/>
                      <a:pt x="7342" y="6445"/>
                    </a:cubicBezTo>
                    <a:lnTo>
                      <a:pt x="7321" y="6484"/>
                    </a:lnTo>
                    <a:cubicBezTo>
                      <a:pt x="7216" y="6753"/>
                      <a:pt x="7505" y="6889"/>
                      <a:pt x="7760" y="7009"/>
                    </a:cubicBezTo>
                    <a:cubicBezTo>
                      <a:pt x="7861" y="7057"/>
                      <a:pt x="7976" y="7110"/>
                      <a:pt x="8086" y="7175"/>
                    </a:cubicBezTo>
                    <a:cubicBezTo>
                      <a:pt x="8178" y="7230"/>
                      <a:pt x="8283" y="7286"/>
                      <a:pt x="8395" y="7347"/>
                    </a:cubicBezTo>
                    <a:cubicBezTo>
                      <a:pt x="9052" y="7700"/>
                      <a:pt x="9952" y="8183"/>
                      <a:pt x="10361" y="9457"/>
                    </a:cubicBezTo>
                    <a:cubicBezTo>
                      <a:pt x="10438" y="9946"/>
                      <a:pt x="10364" y="10102"/>
                      <a:pt x="10329" y="10146"/>
                    </a:cubicBezTo>
                    <a:cubicBezTo>
                      <a:pt x="10312" y="10167"/>
                      <a:pt x="10285" y="10189"/>
                      <a:pt x="10216" y="10194"/>
                    </a:cubicBezTo>
                    <a:cubicBezTo>
                      <a:pt x="9958" y="10211"/>
                      <a:pt x="9614" y="10220"/>
                      <a:pt x="9613" y="10220"/>
                    </a:cubicBezTo>
                    <a:lnTo>
                      <a:pt x="9623" y="10608"/>
                    </a:lnTo>
                    <a:cubicBezTo>
                      <a:pt x="9623" y="10608"/>
                      <a:pt x="9977" y="10599"/>
                      <a:pt x="10242" y="10581"/>
                    </a:cubicBezTo>
                    <a:cubicBezTo>
                      <a:pt x="10408" y="10570"/>
                      <a:pt x="10539" y="10505"/>
                      <a:pt x="10632" y="10388"/>
                    </a:cubicBezTo>
                    <a:cubicBezTo>
                      <a:pt x="10785" y="10197"/>
                      <a:pt x="10820" y="9882"/>
                      <a:pt x="10737" y="9368"/>
                    </a:cubicBezTo>
                    <a:close/>
                    <a:moveTo>
                      <a:pt x="10737" y="936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9" name="îṥļïḑe">
              <a:extLst>
                <a:ext uri="{FF2B5EF4-FFF2-40B4-BE49-F238E27FC236}">
                  <a16:creationId xmlns:a16="http://schemas.microsoft.com/office/drawing/2014/main" xmlns="" id="{91395200-022B-4AE0-B32A-8FA5D8EAD6B7}"/>
                </a:ext>
              </a:extLst>
            </p:cNvPr>
            <p:cNvSpPr txBox="1">
              <a:spLocks/>
            </p:cNvSpPr>
            <p:nvPr/>
          </p:nvSpPr>
          <p:spPr>
            <a:xfrm>
              <a:off x="1535300" y="176396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30" name="iṡlïďè">
              <a:extLst>
                <a:ext uri="{FF2B5EF4-FFF2-40B4-BE49-F238E27FC236}">
                  <a16:creationId xmlns:a16="http://schemas.microsoft.com/office/drawing/2014/main" xmlns="" id="{741852B3-94E0-40D8-A581-A7DB40E828A0}"/>
                </a:ext>
              </a:extLst>
            </p:cNvPr>
            <p:cNvSpPr/>
            <p:nvPr/>
          </p:nvSpPr>
          <p:spPr>
            <a:xfrm>
              <a:off x="1535300" y="1416628"/>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1" name="组合 90">
            <a:extLst>
              <a:ext uri="{FF2B5EF4-FFF2-40B4-BE49-F238E27FC236}">
                <a16:creationId xmlns:a16="http://schemas.microsoft.com/office/drawing/2014/main" xmlns="" id="{70FEC887-1EC1-4D99-81CA-32C254DBEF10}"/>
              </a:ext>
            </a:extLst>
          </p:cNvPr>
          <p:cNvGrpSpPr/>
          <p:nvPr/>
        </p:nvGrpSpPr>
        <p:grpSpPr>
          <a:xfrm>
            <a:off x="1530966" y="4630082"/>
            <a:ext cx="3302892" cy="1238630"/>
            <a:chOff x="1530966" y="4630082"/>
            <a:chExt cx="3302892" cy="1238630"/>
          </a:xfrm>
        </p:grpSpPr>
        <p:grpSp>
          <p:nvGrpSpPr>
            <p:cNvPr id="76" name="组合 75">
              <a:extLst>
                <a:ext uri="{FF2B5EF4-FFF2-40B4-BE49-F238E27FC236}">
                  <a16:creationId xmlns:a16="http://schemas.microsoft.com/office/drawing/2014/main" xmlns="" id="{1A017EF5-5369-4CCD-9A4A-0930B9EAD3D0}"/>
                </a:ext>
              </a:extLst>
            </p:cNvPr>
            <p:cNvGrpSpPr/>
            <p:nvPr/>
          </p:nvGrpSpPr>
          <p:grpSpPr>
            <a:xfrm>
              <a:off x="4187312" y="4784014"/>
              <a:ext cx="646546" cy="646546"/>
              <a:chOff x="4187312" y="4784014"/>
              <a:chExt cx="646546" cy="646546"/>
            </a:xfrm>
          </p:grpSpPr>
          <p:sp>
            <p:nvSpPr>
              <p:cNvPr id="39" name="îśļíďê">
                <a:extLst>
                  <a:ext uri="{FF2B5EF4-FFF2-40B4-BE49-F238E27FC236}">
                    <a16:creationId xmlns:a16="http://schemas.microsoft.com/office/drawing/2014/main" xmlns="" id="{C7E226F6-6059-4442-88AE-67B50D0A6747}"/>
                  </a:ext>
                </a:extLst>
              </p:cNvPr>
              <p:cNvSpPr/>
              <p:nvPr/>
            </p:nvSpPr>
            <p:spPr>
              <a:xfrm>
                <a:off x="4187312" y="4784014"/>
                <a:ext cx="646546" cy="646546"/>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îṣliḋê">
                <a:extLst>
                  <a:ext uri="{FF2B5EF4-FFF2-40B4-BE49-F238E27FC236}">
                    <a16:creationId xmlns:a16="http://schemas.microsoft.com/office/drawing/2014/main" xmlns="" id="{6022DDC9-C0B0-4092-9AED-0744F7F71643}"/>
                  </a:ext>
                </a:extLst>
              </p:cNvPr>
              <p:cNvSpPr/>
              <p:nvPr/>
            </p:nvSpPr>
            <p:spPr>
              <a:xfrm>
                <a:off x="4307385" y="4888924"/>
                <a:ext cx="406400" cy="436726"/>
              </a:xfrm>
              <a:custGeom>
                <a:avLst/>
                <a:gdLst>
                  <a:gd name="T0" fmla="*/ 4893 w 6344"/>
                  <a:gd name="T1" fmla="*/ 1504 h 6827"/>
                  <a:gd name="T2" fmla="*/ 4486 w 6344"/>
                  <a:gd name="T3" fmla="*/ 419 h 6827"/>
                  <a:gd name="T4" fmla="*/ 4107 w 6344"/>
                  <a:gd name="T5" fmla="*/ 562 h 6827"/>
                  <a:gd name="T6" fmla="*/ 3603 w 6344"/>
                  <a:gd name="T7" fmla="*/ 108 h 6827"/>
                  <a:gd name="T8" fmla="*/ 2942 w 6344"/>
                  <a:gd name="T9" fmla="*/ 44 h 6827"/>
                  <a:gd name="T10" fmla="*/ 2939 w 6344"/>
                  <a:gd name="T11" fmla="*/ 51 h 6827"/>
                  <a:gd name="T12" fmla="*/ 2600 w 6344"/>
                  <a:gd name="T13" fmla="*/ 977 h 6827"/>
                  <a:gd name="T14" fmla="*/ 2598 w 6344"/>
                  <a:gd name="T15" fmla="*/ 968 h 6827"/>
                  <a:gd name="T16" fmla="*/ 1999 w 6344"/>
                  <a:gd name="T17" fmla="*/ 939 h 6827"/>
                  <a:gd name="T18" fmla="*/ 1496 w 6344"/>
                  <a:gd name="T19" fmla="*/ 1763 h 6827"/>
                  <a:gd name="T20" fmla="*/ 1273 w 6344"/>
                  <a:gd name="T21" fmla="*/ 1812 h 6827"/>
                  <a:gd name="T22" fmla="*/ 5558 w 6344"/>
                  <a:gd name="T23" fmla="*/ 6667 h 6827"/>
                  <a:gd name="T24" fmla="*/ 3181 w 6344"/>
                  <a:gd name="T25" fmla="*/ 293 h 6827"/>
                  <a:gd name="T26" fmla="*/ 3826 w 6344"/>
                  <a:gd name="T27" fmla="*/ 521 h 6827"/>
                  <a:gd name="T28" fmla="*/ 2966 w 6344"/>
                  <a:gd name="T29" fmla="*/ 1352 h 6827"/>
                  <a:gd name="T30" fmla="*/ 2072 w 6344"/>
                  <a:gd name="T31" fmla="*/ 1214 h 6827"/>
                  <a:gd name="T32" fmla="*/ 2370 w 6344"/>
                  <a:gd name="T33" fmla="*/ 2066 h 6827"/>
                  <a:gd name="T34" fmla="*/ 1781 w 6344"/>
                  <a:gd name="T35" fmla="*/ 1937 h 6827"/>
                  <a:gd name="T36" fmla="*/ 2072 w 6344"/>
                  <a:gd name="T37" fmla="*/ 1214 h 6827"/>
                  <a:gd name="T38" fmla="*/ 5444 w 6344"/>
                  <a:gd name="T39" fmla="*/ 6406 h 6827"/>
                  <a:gd name="T40" fmla="*/ 3052 w 6344"/>
                  <a:gd name="T41" fmla="*/ 6250 h 6827"/>
                  <a:gd name="T42" fmla="*/ 1735 w 6344"/>
                  <a:gd name="T43" fmla="*/ 5267 h 6827"/>
                  <a:gd name="T44" fmla="*/ 1487 w 6344"/>
                  <a:gd name="T45" fmla="*/ 2079 h 6827"/>
                  <a:gd name="T46" fmla="*/ 1740 w 6344"/>
                  <a:gd name="T47" fmla="*/ 2266 h 6827"/>
                  <a:gd name="T48" fmla="*/ 2311 w 6344"/>
                  <a:gd name="T49" fmla="*/ 2809 h 6827"/>
                  <a:gd name="T50" fmla="*/ 2942 w 6344"/>
                  <a:gd name="T51" fmla="*/ 1787 h 6827"/>
                  <a:gd name="T52" fmla="*/ 4489 w 6344"/>
                  <a:gd name="T53" fmla="*/ 704 h 6827"/>
                  <a:gd name="T54" fmla="*/ 4851 w 6344"/>
                  <a:gd name="T55" fmla="*/ 1041 h 6827"/>
                  <a:gd name="T56" fmla="*/ 4734 w 6344"/>
                  <a:gd name="T57" fmla="*/ 1268 h 6827"/>
                  <a:gd name="T58" fmla="*/ 4695 w 6344"/>
                  <a:gd name="T59" fmla="*/ 1300 h 6827"/>
                  <a:gd name="T60" fmla="*/ 3957 w 6344"/>
                  <a:gd name="T61" fmla="*/ 2017 h 6827"/>
                  <a:gd name="T62" fmla="*/ 3507 w 6344"/>
                  <a:gd name="T63" fmla="*/ 3868 h 6827"/>
                  <a:gd name="T64" fmla="*/ 3789 w 6344"/>
                  <a:gd name="T65" fmla="*/ 3840 h 6827"/>
                  <a:gd name="T66" fmla="*/ 3786 w 6344"/>
                  <a:gd name="T67" fmla="*/ 3812 h 6827"/>
                  <a:gd name="T68" fmla="*/ 4221 w 6344"/>
                  <a:gd name="T69" fmla="*/ 2149 h 6827"/>
                  <a:gd name="T70" fmla="*/ 5393 w 6344"/>
                  <a:gd name="T71" fmla="*/ 3539 h 6827"/>
                  <a:gd name="T72" fmla="*/ 5608 w 6344"/>
                  <a:gd name="T73" fmla="*/ 614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44" h="6827">
                    <a:moveTo>
                      <a:pt x="4443" y="1942"/>
                    </a:moveTo>
                    <a:lnTo>
                      <a:pt x="4893" y="1504"/>
                    </a:lnTo>
                    <a:cubicBezTo>
                      <a:pt x="4893" y="1504"/>
                      <a:pt x="5343" y="1203"/>
                      <a:pt x="5074" y="864"/>
                    </a:cubicBezTo>
                    <a:cubicBezTo>
                      <a:pt x="4915" y="664"/>
                      <a:pt x="4693" y="419"/>
                      <a:pt x="4486" y="419"/>
                    </a:cubicBezTo>
                    <a:cubicBezTo>
                      <a:pt x="4454" y="419"/>
                      <a:pt x="4423" y="425"/>
                      <a:pt x="4393" y="437"/>
                    </a:cubicBezTo>
                    <a:cubicBezTo>
                      <a:pt x="4294" y="476"/>
                      <a:pt x="4198" y="518"/>
                      <a:pt x="4107" y="562"/>
                    </a:cubicBezTo>
                    <a:lnTo>
                      <a:pt x="4124" y="448"/>
                    </a:lnTo>
                    <a:cubicBezTo>
                      <a:pt x="4148" y="368"/>
                      <a:pt x="3919" y="218"/>
                      <a:pt x="3603" y="108"/>
                    </a:cubicBezTo>
                    <a:cubicBezTo>
                      <a:pt x="3401" y="38"/>
                      <a:pt x="3211" y="0"/>
                      <a:pt x="3086" y="0"/>
                    </a:cubicBezTo>
                    <a:cubicBezTo>
                      <a:pt x="3009" y="0"/>
                      <a:pt x="2957" y="14"/>
                      <a:pt x="2942" y="44"/>
                    </a:cubicBezTo>
                    <a:cubicBezTo>
                      <a:pt x="2941" y="46"/>
                      <a:pt x="2940" y="49"/>
                      <a:pt x="2940" y="52"/>
                    </a:cubicBezTo>
                    <a:lnTo>
                      <a:pt x="2939" y="51"/>
                    </a:lnTo>
                    <a:lnTo>
                      <a:pt x="2630" y="1577"/>
                    </a:lnTo>
                    <a:lnTo>
                      <a:pt x="2600" y="977"/>
                    </a:lnTo>
                    <a:lnTo>
                      <a:pt x="2599" y="977"/>
                    </a:lnTo>
                    <a:cubicBezTo>
                      <a:pt x="2599" y="974"/>
                      <a:pt x="2599" y="971"/>
                      <a:pt x="2598" y="968"/>
                    </a:cubicBezTo>
                    <a:cubicBezTo>
                      <a:pt x="2584" y="914"/>
                      <a:pt x="2493" y="886"/>
                      <a:pt x="2364" y="886"/>
                    </a:cubicBezTo>
                    <a:cubicBezTo>
                      <a:pt x="2261" y="886"/>
                      <a:pt x="2134" y="904"/>
                      <a:pt x="1999" y="939"/>
                    </a:cubicBezTo>
                    <a:cubicBezTo>
                      <a:pt x="1702" y="1017"/>
                      <a:pt x="1480" y="1156"/>
                      <a:pt x="1492" y="1252"/>
                    </a:cubicBezTo>
                    <a:lnTo>
                      <a:pt x="1496" y="1763"/>
                    </a:lnTo>
                    <a:cubicBezTo>
                      <a:pt x="1452" y="1746"/>
                      <a:pt x="1413" y="1735"/>
                      <a:pt x="1379" y="1735"/>
                    </a:cubicBezTo>
                    <a:cubicBezTo>
                      <a:pt x="1328" y="1735"/>
                      <a:pt x="1291" y="1758"/>
                      <a:pt x="1273" y="1812"/>
                    </a:cubicBezTo>
                    <a:cubicBezTo>
                      <a:pt x="0" y="5679"/>
                      <a:pt x="2821" y="6827"/>
                      <a:pt x="4582" y="6827"/>
                    </a:cubicBezTo>
                    <a:cubicBezTo>
                      <a:pt x="4982" y="6827"/>
                      <a:pt x="5328" y="6767"/>
                      <a:pt x="5558" y="6667"/>
                    </a:cubicBezTo>
                    <a:cubicBezTo>
                      <a:pt x="6344" y="6324"/>
                      <a:pt x="6167" y="2805"/>
                      <a:pt x="4443" y="1942"/>
                    </a:cubicBezTo>
                    <a:close/>
                    <a:moveTo>
                      <a:pt x="3181" y="293"/>
                    </a:moveTo>
                    <a:cubicBezTo>
                      <a:pt x="3263" y="305"/>
                      <a:pt x="3377" y="331"/>
                      <a:pt x="3509" y="377"/>
                    </a:cubicBezTo>
                    <a:cubicBezTo>
                      <a:pt x="3659" y="429"/>
                      <a:pt x="3765" y="483"/>
                      <a:pt x="3826" y="521"/>
                    </a:cubicBezTo>
                    <a:lnTo>
                      <a:pt x="3796" y="727"/>
                    </a:lnTo>
                    <a:cubicBezTo>
                      <a:pt x="3461" y="923"/>
                      <a:pt x="3186" y="1141"/>
                      <a:pt x="2966" y="1352"/>
                    </a:cubicBezTo>
                    <a:lnTo>
                      <a:pt x="3181" y="293"/>
                    </a:lnTo>
                    <a:close/>
                    <a:moveTo>
                      <a:pt x="2072" y="1214"/>
                    </a:moveTo>
                    <a:cubicBezTo>
                      <a:pt x="2162" y="1190"/>
                      <a:pt x="2250" y="1176"/>
                      <a:pt x="2325" y="1172"/>
                    </a:cubicBezTo>
                    <a:lnTo>
                      <a:pt x="2370" y="2066"/>
                    </a:lnTo>
                    <a:cubicBezTo>
                      <a:pt x="2269" y="2221"/>
                      <a:pt x="2223" y="2319"/>
                      <a:pt x="2223" y="2319"/>
                    </a:cubicBezTo>
                    <a:cubicBezTo>
                      <a:pt x="2223" y="2319"/>
                      <a:pt x="2008" y="2106"/>
                      <a:pt x="1781" y="1937"/>
                    </a:cubicBezTo>
                    <a:lnTo>
                      <a:pt x="1777" y="1332"/>
                    </a:lnTo>
                    <a:cubicBezTo>
                      <a:pt x="1829" y="1300"/>
                      <a:pt x="1930" y="1252"/>
                      <a:pt x="2072" y="1214"/>
                    </a:cubicBezTo>
                    <a:close/>
                    <a:moveTo>
                      <a:pt x="5608" y="6141"/>
                    </a:moveTo>
                    <a:cubicBezTo>
                      <a:pt x="5550" y="6309"/>
                      <a:pt x="5483" y="6389"/>
                      <a:pt x="5444" y="6406"/>
                    </a:cubicBezTo>
                    <a:cubicBezTo>
                      <a:pt x="5246" y="6493"/>
                      <a:pt x="4931" y="6542"/>
                      <a:pt x="4582" y="6542"/>
                    </a:cubicBezTo>
                    <a:cubicBezTo>
                      <a:pt x="4068" y="6542"/>
                      <a:pt x="3524" y="6439"/>
                      <a:pt x="3052" y="6250"/>
                    </a:cubicBezTo>
                    <a:cubicBezTo>
                      <a:pt x="2784" y="6143"/>
                      <a:pt x="2539" y="6010"/>
                      <a:pt x="2325" y="5854"/>
                    </a:cubicBezTo>
                    <a:cubicBezTo>
                      <a:pt x="2092" y="5685"/>
                      <a:pt x="1894" y="5487"/>
                      <a:pt x="1735" y="5267"/>
                    </a:cubicBezTo>
                    <a:cubicBezTo>
                      <a:pt x="1463" y="4892"/>
                      <a:pt x="1301" y="4442"/>
                      <a:pt x="1253" y="3931"/>
                    </a:cubicBezTo>
                    <a:cubicBezTo>
                      <a:pt x="1202" y="3385"/>
                      <a:pt x="1280" y="2763"/>
                      <a:pt x="1487" y="2079"/>
                    </a:cubicBezTo>
                    <a:cubicBezTo>
                      <a:pt x="1493" y="2083"/>
                      <a:pt x="1499" y="2087"/>
                      <a:pt x="1506" y="2092"/>
                    </a:cubicBezTo>
                    <a:cubicBezTo>
                      <a:pt x="1574" y="2135"/>
                      <a:pt x="1653" y="2194"/>
                      <a:pt x="1740" y="2266"/>
                    </a:cubicBezTo>
                    <a:cubicBezTo>
                      <a:pt x="1895" y="2395"/>
                      <a:pt x="2022" y="2520"/>
                      <a:pt x="2023" y="2521"/>
                    </a:cubicBezTo>
                    <a:lnTo>
                      <a:pt x="2311" y="2809"/>
                    </a:lnTo>
                    <a:lnTo>
                      <a:pt x="2481" y="2440"/>
                    </a:lnTo>
                    <a:cubicBezTo>
                      <a:pt x="2487" y="2427"/>
                      <a:pt x="2628" y="2140"/>
                      <a:pt x="2942" y="1787"/>
                    </a:cubicBezTo>
                    <a:cubicBezTo>
                      <a:pt x="3128" y="1578"/>
                      <a:pt x="3338" y="1386"/>
                      <a:pt x="3566" y="1218"/>
                    </a:cubicBezTo>
                    <a:cubicBezTo>
                      <a:pt x="3848" y="1010"/>
                      <a:pt x="4158" y="838"/>
                      <a:pt x="4489" y="704"/>
                    </a:cubicBezTo>
                    <a:cubicBezTo>
                      <a:pt x="4503" y="708"/>
                      <a:pt x="4546" y="723"/>
                      <a:pt x="4622" y="791"/>
                    </a:cubicBezTo>
                    <a:cubicBezTo>
                      <a:pt x="4710" y="867"/>
                      <a:pt x="4795" y="970"/>
                      <a:pt x="4851" y="1041"/>
                    </a:cubicBezTo>
                    <a:cubicBezTo>
                      <a:pt x="4878" y="1074"/>
                      <a:pt x="4876" y="1089"/>
                      <a:pt x="4875" y="1095"/>
                    </a:cubicBezTo>
                    <a:cubicBezTo>
                      <a:pt x="4867" y="1149"/>
                      <a:pt x="4787" y="1231"/>
                      <a:pt x="4734" y="1268"/>
                    </a:cubicBezTo>
                    <a:lnTo>
                      <a:pt x="4715" y="1280"/>
                    </a:lnTo>
                    <a:lnTo>
                      <a:pt x="4695" y="1300"/>
                    </a:lnTo>
                    <a:lnTo>
                      <a:pt x="4244" y="1738"/>
                    </a:lnTo>
                    <a:lnTo>
                      <a:pt x="3957" y="2017"/>
                    </a:lnTo>
                    <a:cubicBezTo>
                      <a:pt x="3904" y="2080"/>
                      <a:pt x="3849" y="2151"/>
                      <a:pt x="3797" y="2232"/>
                    </a:cubicBezTo>
                    <a:cubicBezTo>
                      <a:pt x="3583" y="2559"/>
                      <a:pt x="3360" y="3108"/>
                      <a:pt x="3507" y="3868"/>
                    </a:cubicBezTo>
                    <a:cubicBezTo>
                      <a:pt x="3519" y="3933"/>
                      <a:pt x="3577" y="3983"/>
                      <a:pt x="3646" y="3983"/>
                    </a:cubicBezTo>
                    <a:cubicBezTo>
                      <a:pt x="3725" y="3983"/>
                      <a:pt x="3789" y="3919"/>
                      <a:pt x="3789" y="3840"/>
                    </a:cubicBezTo>
                    <a:cubicBezTo>
                      <a:pt x="3789" y="3831"/>
                      <a:pt x="3788" y="3822"/>
                      <a:pt x="3786" y="3813"/>
                    </a:cubicBezTo>
                    <a:cubicBezTo>
                      <a:pt x="3786" y="3813"/>
                      <a:pt x="3786" y="3813"/>
                      <a:pt x="3786" y="3812"/>
                    </a:cubicBezTo>
                    <a:cubicBezTo>
                      <a:pt x="3684" y="3282"/>
                      <a:pt x="3765" y="2806"/>
                      <a:pt x="4028" y="2398"/>
                    </a:cubicBezTo>
                    <a:cubicBezTo>
                      <a:pt x="4092" y="2299"/>
                      <a:pt x="4159" y="2216"/>
                      <a:pt x="4221" y="2149"/>
                    </a:cubicBezTo>
                    <a:lnTo>
                      <a:pt x="4315" y="2196"/>
                    </a:lnTo>
                    <a:cubicBezTo>
                      <a:pt x="4882" y="2480"/>
                      <a:pt x="5214" y="3083"/>
                      <a:pt x="5393" y="3539"/>
                    </a:cubicBezTo>
                    <a:cubicBezTo>
                      <a:pt x="5617" y="4109"/>
                      <a:pt x="5736" y="4788"/>
                      <a:pt x="5720" y="5401"/>
                    </a:cubicBezTo>
                    <a:cubicBezTo>
                      <a:pt x="5712" y="5694"/>
                      <a:pt x="5673" y="5950"/>
                      <a:pt x="5608" y="61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7" name="iS1ïḓè">
              <a:extLst>
                <a:ext uri="{FF2B5EF4-FFF2-40B4-BE49-F238E27FC236}">
                  <a16:creationId xmlns:a16="http://schemas.microsoft.com/office/drawing/2014/main" xmlns="" id="{9FE8DC7F-0D7D-4808-9BA8-4AFFDA7C2143}"/>
                </a:ext>
              </a:extLst>
            </p:cNvPr>
            <p:cNvSpPr txBox="1">
              <a:spLocks/>
            </p:cNvSpPr>
            <p:nvPr/>
          </p:nvSpPr>
          <p:spPr>
            <a:xfrm>
              <a:off x="1530966" y="4977417"/>
              <a:ext cx="242906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8" name="ïSļíďe">
              <a:extLst>
                <a:ext uri="{FF2B5EF4-FFF2-40B4-BE49-F238E27FC236}">
                  <a16:creationId xmlns:a16="http://schemas.microsoft.com/office/drawing/2014/main" xmlns="" id="{1047B97D-E783-442B-A905-7F0FA560F551}"/>
                </a:ext>
              </a:extLst>
            </p:cNvPr>
            <p:cNvSpPr/>
            <p:nvPr/>
          </p:nvSpPr>
          <p:spPr>
            <a:xfrm>
              <a:off x="1530966" y="4630082"/>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2" name="组合 91">
            <a:extLst>
              <a:ext uri="{FF2B5EF4-FFF2-40B4-BE49-F238E27FC236}">
                <a16:creationId xmlns:a16="http://schemas.microsoft.com/office/drawing/2014/main" xmlns="" id="{A3ABAE51-BD4B-4BDD-960C-4A3E730DA061}"/>
              </a:ext>
            </a:extLst>
          </p:cNvPr>
          <p:cNvGrpSpPr/>
          <p:nvPr/>
        </p:nvGrpSpPr>
        <p:grpSpPr>
          <a:xfrm>
            <a:off x="982662" y="2963030"/>
            <a:ext cx="3217220" cy="1238630"/>
            <a:chOff x="982662" y="2963030"/>
            <a:chExt cx="3217220" cy="1238630"/>
          </a:xfrm>
        </p:grpSpPr>
        <p:grpSp>
          <p:nvGrpSpPr>
            <p:cNvPr id="80" name="组合 79">
              <a:extLst>
                <a:ext uri="{FF2B5EF4-FFF2-40B4-BE49-F238E27FC236}">
                  <a16:creationId xmlns:a16="http://schemas.microsoft.com/office/drawing/2014/main" xmlns="" id="{BC16245B-92E6-4B7F-B6BB-DD660A21D1C2}"/>
                </a:ext>
              </a:extLst>
            </p:cNvPr>
            <p:cNvGrpSpPr/>
            <p:nvPr/>
          </p:nvGrpSpPr>
          <p:grpSpPr>
            <a:xfrm>
              <a:off x="3553336" y="3259072"/>
              <a:ext cx="646546" cy="646546"/>
              <a:chOff x="3553336" y="3177884"/>
              <a:chExt cx="646546" cy="646546"/>
            </a:xfrm>
          </p:grpSpPr>
          <p:sp>
            <p:nvSpPr>
              <p:cNvPr id="41" name="ïṥlíḓê">
                <a:extLst>
                  <a:ext uri="{FF2B5EF4-FFF2-40B4-BE49-F238E27FC236}">
                    <a16:creationId xmlns:a16="http://schemas.microsoft.com/office/drawing/2014/main" xmlns="" id="{A9DF365A-8951-4DDA-87B9-3086A5A42423}"/>
                  </a:ext>
                </a:extLst>
              </p:cNvPr>
              <p:cNvSpPr/>
              <p:nvPr/>
            </p:nvSpPr>
            <p:spPr>
              <a:xfrm>
                <a:off x="3553336" y="3177884"/>
                <a:ext cx="646546" cy="6465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5" name="iṩḻïḓê">
                <a:extLst>
                  <a:ext uri="{FF2B5EF4-FFF2-40B4-BE49-F238E27FC236}">
                    <a16:creationId xmlns:a16="http://schemas.microsoft.com/office/drawing/2014/main" xmlns="" id="{0E435556-3401-42C6-A8D0-C5EC1A35B774}"/>
                  </a:ext>
                </a:extLst>
              </p:cNvPr>
              <p:cNvSpPr/>
              <p:nvPr/>
            </p:nvSpPr>
            <p:spPr>
              <a:xfrm>
                <a:off x="3693968" y="3333474"/>
                <a:ext cx="365284" cy="3307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50199">
                    <a:moveTo>
                      <a:pt x="28570" y="412627"/>
                    </a:moveTo>
                    <a:lnTo>
                      <a:pt x="28570" y="507363"/>
                    </a:lnTo>
                    <a:cubicBezTo>
                      <a:pt x="28570" y="515273"/>
                      <a:pt x="34979" y="521671"/>
                      <a:pt x="42811" y="521671"/>
                    </a:cubicBezTo>
                    <a:lnTo>
                      <a:pt x="564739" y="521671"/>
                    </a:lnTo>
                    <a:cubicBezTo>
                      <a:pt x="572660" y="521671"/>
                      <a:pt x="579069" y="515273"/>
                      <a:pt x="579069" y="507363"/>
                    </a:cubicBezTo>
                    <a:lnTo>
                      <a:pt x="579069" y="412627"/>
                    </a:lnTo>
                    <a:lnTo>
                      <a:pt x="428205" y="412627"/>
                    </a:lnTo>
                    <a:cubicBezTo>
                      <a:pt x="368037" y="499809"/>
                      <a:pt x="239691" y="499898"/>
                      <a:pt x="179434" y="412627"/>
                    </a:cubicBezTo>
                    <a:close/>
                    <a:moveTo>
                      <a:pt x="443692" y="270345"/>
                    </a:moveTo>
                    <a:cubicBezTo>
                      <a:pt x="458466" y="306604"/>
                      <a:pt x="458466" y="347929"/>
                      <a:pt x="443692" y="384100"/>
                    </a:cubicBezTo>
                    <a:lnTo>
                      <a:pt x="579069" y="384100"/>
                    </a:lnTo>
                    <a:lnTo>
                      <a:pt x="579069" y="270345"/>
                    </a:lnTo>
                    <a:close/>
                    <a:moveTo>
                      <a:pt x="28570" y="270345"/>
                    </a:moveTo>
                    <a:lnTo>
                      <a:pt x="28570" y="384100"/>
                    </a:lnTo>
                    <a:lnTo>
                      <a:pt x="163858" y="384100"/>
                    </a:lnTo>
                    <a:cubicBezTo>
                      <a:pt x="148639" y="346685"/>
                      <a:pt x="149618" y="305271"/>
                      <a:pt x="163858" y="270345"/>
                    </a:cubicBezTo>
                    <a:close/>
                    <a:moveTo>
                      <a:pt x="281883" y="240487"/>
                    </a:moveTo>
                    <a:lnTo>
                      <a:pt x="325756" y="240487"/>
                    </a:lnTo>
                    <a:cubicBezTo>
                      <a:pt x="330651" y="240487"/>
                      <a:pt x="334656" y="244485"/>
                      <a:pt x="334656" y="249372"/>
                    </a:cubicBezTo>
                    <a:lnTo>
                      <a:pt x="334656" y="287488"/>
                    </a:lnTo>
                    <a:cubicBezTo>
                      <a:pt x="334656" y="292374"/>
                      <a:pt x="338660" y="296373"/>
                      <a:pt x="343644" y="296373"/>
                    </a:cubicBezTo>
                    <a:lnTo>
                      <a:pt x="381733" y="296373"/>
                    </a:lnTo>
                    <a:cubicBezTo>
                      <a:pt x="386717" y="296373"/>
                      <a:pt x="390721" y="300371"/>
                      <a:pt x="390721" y="305346"/>
                    </a:cubicBezTo>
                    <a:lnTo>
                      <a:pt x="390721" y="349149"/>
                    </a:lnTo>
                    <a:cubicBezTo>
                      <a:pt x="390721" y="354035"/>
                      <a:pt x="386717" y="358033"/>
                      <a:pt x="381733" y="358033"/>
                    </a:cubicBezTo>
                    <a:lnTo>
                      <a:pt x="343644" y="358033"/>
                    </a:lnTo>
                    <a:cubicBezTo>
                      <a:pt x="338660" y="358033"/>
                      <a:pt x="334656" y="362032"/>
                      <a:pt x="334656" y="367007"/>
                    </a:cubicBezTo>
                    <a:lnTo>
                      <a:pt x="334656" y="405034"/>
                    </a:lnTo>
                    <a:cubicBezTo>
                      <a:pt x="334656" y="410010"/>
                      <a:pt x="330651" y="414008"/>
                      <a:pt x="325756" y="414008"/>
                    </a:cubicBezTo>
                    <a:lnTo>
                      <a:pt x="281883" y="414008"/>
                    </a:lnTo>
                    <a:cubicBezTo>
                      <a:pt x="276899" y="414008"/>
                      <a:pt x="272895" y="410010"/>
                      <a:pt x="272895" y="405034"/>
                    </a:cubicBezTo>
                    <a:lnTo>
                      <a:pt x="272895" y="367007"/>
                    </a:lnTo>
                    <a:cubicBezTo>
                      <a:pt x="272895" y="362032"/>
                      <a:pt x="268890" y="358033"/>
                      <a:pt x="263995" y="358033"/>
                    </a:cubicBezTo>
                    <a:lnTo>
                      <a:pt x="225818" y="358033"/>
                    </a:lnTo>
                    <a:cubicBezTo>
                      <a:pt x="220923" y="358033"/>
                      <a:pt x="216918" y="354035"/>
                      <a:pt x="216918" y="349149"/>
                    </a:cubicBezTo>
                    <a:lnTo>
                      <a:pt x="216918" y="305346"/>
                    </a:lnTo>
                    <a:cubicBezTo>
                      <a:pt x="216918" y="300371"/>
                      <a:pt x="220923" y="296373"/>
                      <a:pt x="225818" y="296373"/>
                    </a:cubicBezTo>
                    <a:lnTo>
                      <a:pt x="263995" y="296373"/>
                    </a:lnTo>
                    <a:cubicBezTo>
                      <a:pt x="268890" y="296373"/>
                      <a:pt x="272895" y="292374"/>
                      <a:pt x="272895" y="287488"/>
                    </a:cubicBezTo>
                    <a:lnTo>
                      <a:pt x="272895" y="249372"/>
                    </a:lnTo>
                    <a:cubicBezTo>
                      <a:pt x="272895" y="244485"/>
                      <a:pt x="276899" y="240487"/>
                      <a:pt x="281883" y="240487"/>
                    </a:cubicBezTo>
                    <a:close/>
                    <a:moveTo>
                      <a:pt x="303775" y="204936"/>
                    </a:moveTo>
                    <a:cubicBezTo>
                      <a:pt x="236309" y="204936"/>
                      <a:pt x="181303" y="259769"/>
                      <a:pt x="181303" y="327222"/>
                    </a:cubicBezTo>
                    <a:cubicBezTo>
                      <a:pt x="181303" y="394675"/>
                      <a:pt x="236220" y="449508"/>
                      <a:pt x="303775" y="449508"/>
                    </a:cubicBezTo>
                    <a:cubicBezTo>
                      <a:pt x="371330" y="449508"/>
                      <a:pt x="426246" y="394675"/>
                      <a:pt x="426246" y="327222"/>
                    </a:cubicBezTo>
                    <a:cubicBezTo>
                      <a:pt x="426246" y="259858"/>
                      <a:pt x="371330" y="204936"/>
                      <a:pt x="303775" y="204936"/>
                    </a:cubicBezTo>
                    <a:close/>
                    <a:moveTo>
                      <a:pt x="42811" y="132862"/>
                    </a:moveTo>
                    <a:cubicBezTo>
                      <a:pt x="34979" y="132862"/>
                      <a:pt x="28570" y="139261"/>
                      <a:pt x="28570" y="147081"/>
                    </a:cubicBezTo>
                    <a:lnTo>
                      <a:pt x="28570" y="241817"/>
                    </a:lnTo>
                    <a:lnTo>
                      <a:pt x="179434" y="241817"/>
                    </a:lnTo>
                    <a:cubicBezTo>
                      <a:pt x="239602" y="154724"/>
                      <a:pt x="367948" y="154546"/>
                      <a:pt x="428205" y="241817"/>
                    </a:cubicBezTo>
                    <a:lnTo>
                      <a:pt x="579069" y="241817"/>
                    </a:lnTo>
                    <a:lnTo>
                      <a:pt x="579069" y="147081"/>
                    </a:lnTo>
                    <a:cubicBezTo>
                      <a:pt x="579069" y="139261"/>
                      <a:pt x="572660" y="132862"/>
                      <a:pt x="564739" y="132862"/>
                    </a:cubicBezTo>
                    <a:close/>
                    <a:moveTo>
                      <a:pt x="247791" y="72963"/>
                    </a:moveTo>
                    <a:lnTo>
                      <a:pt x="247791" y="104334"/>
                    </a:lnTo>
                    <a:lnTo>
                      <a:pt x="359849" y="104334"/>
                    </a:lnTo>
                    <a:lnTo>
                      <a:pt x="359849" y="72963"/>
                    </a:lnTo>
                    <a:close/>
                    <a:moveTo>
                      <a:pt x="208005" y="28528"/>
                    </a:moveTo>
                    <a:cubicBezTo>
                      <a:pt x="205424" y="28528"/>
                      <a:pt x="203288" y="30660"/>
                      <a:pt x="203288" y="33327"/>
                    </a:cubicBezTo>
                    <a:lnTo>
                      <a:pt x="203288" y="104334"/>
                    </a:lnTo>
                    <a:lnTo>
                      <a:pt x="219220" y="104334"/>
                    </a:lnTo>
                    <a:lnTo>
                      <a:pt x="219220" y="58744"/>
                    </a:lnTo>
                    <a:cubicBezTo>
                      <a:pt x="219220" y="50834"/>
                      <a:pt x="225629" y="44435"/>
                      <a:pt x="233461" y="44435"/>
                    </a:cubicBezTo>
                    <a:lnTo>
                      <a:pt x="374089" y="44435"/>
                    </a:lnTo>
                    <a:cubicBezTo>
                      <a:pt x="382011" y="44435"/>
                      <a:pt x="388419" y="50834"/>
                      <a:pt x="388419" y="58744"/>
                    </a:cubicBezTo>
                    <a:lnTo>
                      <a:pt x="388419" y="104334"/>
                    </a:lnTo>
                    <a:lnTo>
                      <a:pt x="404351" y="104334"/>
                    </a:lnTo>
                    <a:lnTo>
                      <a:pt x="404351" y="33327"/>
                    </a:lnTo>
                    <a:cubicBezTo>
                      <a:pt x="404351" y="30660"/>
                      <a:pt x="402215" y="28528"/>
                      <a:pt x="399545" y="28528"/>
                    </a:cubicBezTo>
                    <a:close/>
                    <a:moveTo>
                      <a:pt x="208005" y="0"/>
                    </a:moveTo>
                    <a:lnTo>
                      <a:pt x="399545" y="0"/>
                    </a:lnTo>
                    <a:cubicBezTo>
                      <a:pt x="417969" y="0"/>
                      <a:pt x="432922" y="14930"/>
                      <a:pt x="432922" y="33327"/>
                    </a:cubicBezTo>
                    <a:lnTo>
                      <a:pt x="432922" y="104334"/>
                    </a:lnTo>
                    <a:lnTo>
                      <a:pt x="564739" y="104334"/>
                    </a:lnTo>
                    <a:cubicBezTo>
                      <a:pt x="588414" y="104334"/>
                      <a:pt x="607639" y="123530"/>
                      <a:pt x="607639" y="147081"/>
                    </a:cubicBezTo>
                    <a:lnTo>
                      <a:pt x="607639" y="507363"/>
                    </a:lnTo>
                    <a:cubicBezTo>
                      <a:pt x="607639" y="531003"/>
                      <a:pt x="588414" y="550199"/>
                      <a:pt x="564739" y="550199"/>
                    </a:cubicBezTo>
                    <a:lnTo>
                      <a:pt x="42811" y="550199"/>
                    </a:lnTo>
                    <a:cubicBezTo>
                      <a:pt x="19225" y="550199"/>
                      <a:pt x="0" y="531003"/>
                      <a:pt x="0" y="507363"/>
                    </a:cubicBezTo>
                    <a:lnTo>
                      <a:pt x="0" y="147081"/>
                    </a:lnTo>
                    <a:cubicBezTo>
                      <a:pt x="0" y="123530"/>
                      <a:pt x="19225" y="104334"/>
                      <a:pt x="42811" y="104334"/>
                    </a:cubicBezTo>
                    <a:lnTo>
                      <a:pt x="174717" y="104334"/>
                    </a:lnTo>
                    <a:lnTo>
                      <a:pt x="174717" y="33327"/>
                    </a:lnTo>
                    <a:cubicBezTo>
                      <a:pt x="174717" y="14930"/>
                      <a:pt x="189670" y="0"/>
                      <a:pt x="208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5" name="iśļïďe">
              <a:extLst>
                <a:ext uri="{FF2B5EF4-FFF2-40B4-BE49-F238E27FC236}">
                  <a16:creationId xmlns:a16="http://schemas.microsoft.com/office/drawing/2014/main" xmlns="" id="{81F5B679-0A51-4CAE-9C14-16293FE1DA26}"/>
                </a:ext>
              </a:extLst>
            </p:cNvPr>
            <p:cNvSpPr txBox="1">
              <a:spLocks/>
            </p:cNvSpPr>
            <p:nvPr/>
          </p:nvSpPr>
          <p:spPr>
            <a:xfrm>
              <a:off x="982662" y="3310365"/>
              <a:ext cx="2355450"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6" name="ïS1îḑè">
              <a:extLst>
                <a:ext uri="{FF2B5EF4-FFF2-40B4-BE49-F238E27FC236}">
                  <a16:creationId xmlns:a16="http://schemas.microsoft.com/office/drawing/2014/main" xmlns="" id="{793A1F42-0A4C-41A5-948E-5637E651F234}"/>
                </a:ext>
              </a:extLst>
            </p:cNvPr>
            <p:cNvSpPr/>
            <p:nvPr/>
          </p:nvSpPr>
          <p:spPr>
            <a:xfrm>
              <a:off x="982662" y="2963030"/>
              <a:ext cx="2355450"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89" name="组合 88">
            <a:extLst>
              <a:ext uri="{FF2B5EF4-FFF2-40B4-BE49-F238E27FC236}">
                <a16:creationId xmlns:a16="http://schemas.microsoft.com/office/drawing/2014/main" xmlns="" id="{497361C9-1822-45B4-8223-7A473F2B0C63}"/>
              </a:ext>
            </a:extLst>
          </p:cNvPr>
          <p:cNvGrpSpPr/>
          <p:nvPr/>
        </p:nvGrpSpPr>
        <p:grpSpPr>
          <a:xfrm>
            <a:off x="7992118" y="2963030"/>
            <a:ext cx="3217220" cy="1238630"/>
            <a:chOff x="7992118" y="2963030"/>
            <a:chExt cx="3217220" cy="1238630"/>
          </a:xfrm>
        </p:grpSpPr>
        <p:grpSp>
          <p:nvGrpSpPr>
            <p:cNvPr id="81" name="组合 80">
              <a:extLst>
                <a:ext uri="{FF2B5EF4-FFF2-40B4-BE49-F238E27FC236}">
                  <a16:creationId xmlns:a16="http://schemas.microsoft.com/office/drawing/2014/main" xmlns="" id="{C99A03EC-4E57-41B0-B13E-B7A93BA458BD}"/>
                </a:ext>
              </a:extLst>
            </p:cNvPr>
            <p:cNvGrpSpPr/>
            <p:nvPr/>
          </p:nvGrpSpPr>
          <p:grpSpPr>
            <a:xfrm>
              <a:off x="7992118" y="3259072"/>
              <a:ext cx="646546" cy="646546"/>
              <a:chOff x="7992118" y="3177884"/>
              <a:chExt cx="646546" cy="646546"/>
            </a:xfrm>
          </p:grpSpPr>
          <p:sp>
            <p:nvSpPr>
              <p:cNvPr id="33" name="íšļíďè">
                <a:extLst>
                  <a:ext uri="{FF2B5EF4-FFF2-40B4-BE49-F238E27FC236}">
                    <a16:creationId xmlns:a16="http://schemas.microsoft.com/office/drawing/2014/main" xmlns="" id="{366DA6EC-5062-4A4A-8662-305E7F8C0904}"/>
                  </a:ext>
                </a:extLst>
              </p:cNvPr>
              <p:cNvSpPr/>
              <p:nvPr/>
            </p:nvSpPr>
            <p:spPr>
              <a:xfrm>
                <a:off x="7992118" y="3177884"/>
                <a:ext cx="646546" cy="6465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7" name="íṧľîḍé">
                <a:extLst>
                  <a:ext uri="{FF2B5EF4-FFF2-40B4-BE49-F238E27FC236}">
                    <a16:creationId xmlns:a16="http://schemas.microsoft.com/office/drawing/2014/main" xmlns="" id="{27021BB2-69D8-4B41-9A89-0277DF677B92}"/>
                  </a:ext>
                </a:extLst>
              </p:cNvPr>
              <p:cNvSpPr/>
              <p:nvPr/>
            </p:nvSpPr>
            <p:spPr>
              <a:xfrm>
                <a:off x="8132752" y="3325628"/>
                <a:ext cx="365280" cy="346446"/>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3" name="ïṡliḍe">
              <a:extLst>
                <a:ext uri="{FF2B5EF4-FFF2-40B4-BE49-F238E27FC236}">
                  <a16:creationId xmlns:a16="http://schemas.microsoft.com/office/drawing/2014/main" xmlns="" id="{09944265-9B51-4806-801F-8BDA69E0E975}"/>
                </a:ext>
              </a:extLst>
            </p:cNvPr>
            <p:cNvSpPr txBox="1">
              <a:spLocks/>
            </p:cNvSpPr>
            <p:nvPr/>
          </p:nvSpPr>
          <p:spPr>
            <a:xfrm>
              <a:off x="8864454" y="3310365"/>
              <a:ext cx="234488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4" name="í$ḻïdè">
              <a:extLst>
                <a:ext uri="{FF2B5EF4-FFF2-40B4-BE49-F238E27FC236}">
                  <a16:creationId xmlns:a16="http://schemas.microsoft.com/office/drawing/2014/main" xmlns="" id="{07E77C74-491C-4912-910D-CD71CE9382E6}"/>
                </a:ext>
              </a:extLst>
            </p:cNvPr>
            <p:cNvSpPr/>
            <p:nvPr/>
          </p:nvSpPr>
          <p:spPr>
            <a:xfrm>
              <a:off x="8864454" y="2963030"/>
              <a:ext cx="234488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p>
          </p:txBody>
        </p:sp>
      </p:grpSp>
      <p:grpSp>
        <p:nvGrpSpPr>
          <p:cNvPr id="121" name="组合 120">
            <a:extLst>
              <a:ext uri="{FF2B5EF4-FFF2-40B4-BE49-F238E27FC236}">
                <a16:creationId xmlns:a16="http://schemas.microsoft.com/office/drawing/2014/main" xmlns="" id="{0D420DDE-8F9A-4E54-A5B3-1F3B79211EF9}"/>
              </a:ext>
            </a:extLst>
          </p:cNvPr>
          <p:cNvGrpSpPr/>
          <p:nvPr/>
        </p:nvGrpSpPr>
        <p:grpSpPr>
          <a:xfrm>
            <a:off x="-13305" y="-474389"/>
            <a:ext cx="8290777" cy="397212"/>
            <a:chOff x="-13305" y="-474389"/>
            <a:chExt cx="8290777" cy="397212"/>
          </a:xfrm>
        </p:grpSpPr>
        <p:sp>
          <p:nvSpPr>
            <p:cNvPr id="34" name="文本框 33">
              <a:extLst>
                <a:ext uri="{FF2B5EF4-FFF2-40B4-BE49-F238E27FC236}">
                  <a16:creationId xmlns:a16="http://schemas.microsoft.com/office/drawing/2014/main" xmlns="" id="{57027ADF-4BF4-42DA-BE0A-A7DE9BFB3A67}"/>
                </a:ext>
              </a:extLst>
            </p:cNvPr>
            <p:cNvSpPr txBox="1"/>
            <p:nvPr/>
          </p:nvSpPr>
          <p:spPr>
            <a:xfrm>
              <a:off x="559796" y="-474389"/>
              <a:ext cx="767031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替换图片</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插入图片</a:t>
              </a:r>
              <a:r>
                <a:rPr lang="en-US" altLang="zh-CN" spc="100" dirty="0">
                  <a:solidFill>
                    <a:schemeClr val="tx1">
                      <a:lumMod val="65000"/>
                      <a:lumOff val="35000"/>
                    </a:schemeClr>
                  </a:solidFill>
                  <a:sym typeface="Wingdings" panose="05000000000000000000" pitchFamily="2" charset="2"/>
                </a:rPr>
                <a:t> </a:t>
              </a:r>
              <a:r>
                <a:rPr lang="zh-CN" altLang="en-US" spc="100" dirty="0">
                  <a:solidFill>
                    <a:schemeClr val="tx1">
                      <a:lumMod val="65000"/>
                      <a:lumOff val="35000"/>
                    </a:schemeClr>
                  </a:solidFill>
                  <a:sym typeface="Wingdings" panose="05000000000000000000" pitchFamily="2" charset="2"/>
                </a:rPr>
                <a:t>图片格式</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裁剪</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纵横比</a:t>
              </a:r>
              <a:r>
                <a:rPr lang="en-US" altLang="zh-CN" spc="100" dirty="0">
                  <a:solidFill>
                    <a:schemeClr val="tx1">
                      <a:lumMod val="65000"/>
                      <a:lumOff val="35000"/>
                    </a:schemeClr>
                  </a:solidFill>
                  <a:sym typeface="Wingdings" panose="05000000000000000000" pitchFamily="2" charset="2"/>
                </a:rPr>
                <a:t>1:1 </a:t>
              </a:r>
              <a:r>
                <a:rPr lang="zh-CN" altLang="en-US" spc="100" dirty="0">
                  <a:solidFill>
                    <a:schemeClr val="tx1">
                      <a:lumMod val="65000"/>
                      <a:lumOff val="35000"/>
                    </a:schemeClr>
                  </a:solidFill>
                  <a:sym typeface="Wingdings" panose="05000000000000000000" pitchFamily="2" charset="2"/>
                </a:rPr>
                <a:t>裁剪为形状圆形</a:t>
              </a:r>
              <a:endParaRPr lang="zh-CN" altLang="en-US" spc="100" dirty="0">
                <a:solidFill>
                  <a:schemeClr val="tx1">
                    <a:lumMod val="65000"/>
                    <a:lumOff val="35000"/>
                  </a:schemeClr>
                </a:solidFill>
              </a:endParaRPr>
            </a:p>
          </p:txBody>
        </p:sp>
        <p:grpSp>
          <p:nvGrpSpPr>
            <p:cNvPr id="36" name="组合 35">
              <a:extLst>
                <a:ext uri="{FF2B5EF4-FFF2-40B4-BE49-F238E27FC236}">
                  <a16:creationId xmlns:a16="http://schemas.microsoft.com/office/drawing/2014/main" xmlns="" id="{E37ECAF3-ABE6-42E4-B74D-F429C0D59271}"/>
                </a:ext>
              </a:extLst>
            </p:cNvPr>
            <p:cNvGrpSpPr>
              <a:grpSpLocks/>
            </p:cNvGrpSpPr>
            <p:nvPr/>
          </p:nvGrpSpPr>
          <p:grpSpPr>
            <a:xfrm>
              <a:off x="8145512" y="-466965"/>
              <a:ext cx="131960" cy="354484"/>
              <a:chOff x="4227513" y="439738"/>
              <a:chExt cx="298450" cy="847725"/>
            </a:xfrm>
          </p:grpSpPr>
          <p:sp>
            <p:nvSpPr>
              <p:cNvPr id="50" name="Freeform 165">
                <a:extLst>
                  <a:ext uri="{FF2B5EF4-FFF2-40B4-BE49-F238E27FC236}">
                    <a16:creationId xmlns:a16="http://schemas.microsoft.com/office/drawing/2014/main" xmlns="" id="{4CC3F256-1C35-4276-AF56-12B8FAE81FD9}"/>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166">
                <a:extLst>
                  <a:ext uri="{FF2B5EF4-FFF2-40B4-BE49-F238E27FC236}">
                    <a16:creationId xmlns:a16="http://schemas.microsoft.com/office/drawing/2014/main" xmlns="" id="{CB869A71-42E7-4727-8EA1-AD9BC702F09C}"/>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7">
                <a:extLst>
                  <a:ext uri="{FF2B5EF4-FFF2-40B4-BE49-F238E27FC236}">
                    <a16:creationId xmlns:a16="http://schemas.microsoft.com/office/drawing/2014/main" xmlns="" id="{65BB49ED-3EC8-4CBE-8DDF-1E3DFE31A473}"/>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68">
                <a:extLst>
                  <a:ext uri="{FF2B5EF4-FFF2-40B4-BE49-F238E27FC236}">
                    <a16:creationId xmlns:a16="http://schemas.microsoft.com/office/drawing/2014/main" xmlns="" id="{9117B853-2135-427F-9656-F627F067D850}"/>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69">
                <a:extLst>
                  <a:ext uri="{FF2B5EF4-FFF2-40B4-BE49-F238E27FC236}">
                    <a16:creationId xmlns:a16="http://schemas.microsoft.com/office/drawing/2014/main" xmlns="" id="{3CCB7EFD-F6BF-4C09-A41D-BC35AC579956}"/>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0">
                <a:extLst>
                  <a:ext uri="{FF2B5EF4-FFF2-40B4-BE49-F238E27FC236}">
                    <a16:creationId xmlns:a16="http://schemas.microsoft.com/office/drawing/2014/main" xmlns="" id="{2E9B5939-6D61-4F5D-9972-A105443599B3}"/>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71">
                <a:extLst>
                  <a:ext uri="{FF2B5EF4-FFF2-40B4-BE49-F238E27FC236}">
                    <a16:creationId xmlns:a16="http://schemas.microsoft.com/office/drawing/2014/main" xmlns="" id="{546939AA-685C-4CF5-BF56-B9E926FF3908}"/>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2">
                <a:extLst>
                  <a:ext uri="{FF2B5EF4-FFF2-40B4-BE49-F238E27FC236}">
                    <a16:creationId xmlns:a16="http://schemas.microsoft.com/office/drawing/2014/main" xmlns="" id="{52988FFC-AEF2-41D2-A623-E1B9C3CEB060}"/>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73">
                <a:extLst>
                  <a:ext uri="{FF2B5EF4-FFF2-40B4-BE49-F238E27FC236}">
                    <a16:creationId xmlns:a16="http://schemas.microsoft.com/office/drawing/2014/main" xmlns="" id="{3D4142BF-90C0-4F98-BFAA-8D69B2BA4A17}"/>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74">
                <a:extLst>
                  <a:ext uri="{FF2B5EF4-FFF2-40B4-BE49-F238E27FC236}">
                    <a16:creationId xmlns:a16="http://schemas.microsoft.com/office/drawing/2014/main" xmlns="" id="{172C561C-27E6-45B8-A506-E92A24C37B9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5">
                <a:extLst>
                  <a:ext uri="{FF2B5EF4-FFF2-40B4-BE49-F238E27FC236}">
                    <a16:creationId xmlns:a16="http://schemas.microsoft.com/office/drawing/2014/main" xmlns="" id="{B90FE62C-2CE0-43B5-BDF1-3772A55B46A9}"/>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6">
                <a:extLst>
                  <a:ext uri="{FF2B5EF4-FFF2-40B4-BE49-F238E27FC236}">
                    <a16:creationId xmlns:a16="http://schemas.microsoft.com/office/drawing/2014/main" xmlns="" id="{FEF7885B-E42D-4538-BB9B-031E0A529C07}"/>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7">
                <a:extLst>
                  <a:ext uri="{FF2B5EF4-FFF2-40B4-BE49-F238E27FC236}">
                    <a16:creationId xmlns:a16="http://schemas.microsoft.com/office/drawing/2014/main" xmlns="" id="{7D8F0407-4F0C-47A0-8C4C-27C81DC87730}"/>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8">
                <a:extLst>
                  <a:ext uri="{FF2B5EF4-FFF2-40B4-BE49-F238E27FC236}">
                    <a16:creationId xmlns:a16="http://schemas.microsoft.com/office/drawing/2014/main" xmlns="" id="{7CC0D2F2-69BA-4FF7-A5BD-13F059C363EB}"/>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9">
                <a:extLst>
                  <a:ext uri="{FF2B5EF4-FFF2-40B4-BE49-F238E27FC236}">
                    <a16:creationId xmlns:a16="http://schemas.microsoft.com/office/drawing/2014/main" xmlns="" id="{C254009E-A964-45D5-BA51-0583F73B94F0}"/>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80">
                <a:extLst>
                  <a:ext uri="{FF2B5EF4-FFF2-40B4-BE49-F238E27FC236}">
                    <a16:creationId xmlns:a16="http://schemas.microsoft.com/office/drawing/2014/main" xmlns="" id="{62551BFB-C15D-4556-88A5-5E6BB82F2200}"/>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81">
                <a:extLst>
                  <a:ext uri="{FF2B5EF4-FFF2-40B4-BE49-F238E27FC236}">
                    <a16:creationId xmlns:a16="http://schemas.microsoft.com/office/drawing/2014/main" xmlns="" id="{6FB160B0-0DA4-4657-B92A-6CD47687AA8E}"/>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2">
                <a:extLst>
                  <a:ext uri="{FF2B5EF4-FFF2-40B4-BE49-F238E27FC236}">
                    <a16:creationId xmlns:a16="http://schemas.microsoft.com/office/drawing/2014/main" xmlns="" id="{000AF207-7019-4D05-A094-1A2E9CE05654}"/>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9A1B5E40-4523-4A90-8CDD-679213AE1E1B}"/>
                </a:ext>
              </a:extLst>
            </p:cNvPr>
            <p:cNvGrpSpPr/>
            <p:nvPr/>
          </p:nvGrpSpPr>
          <p:grpSpPr>
            <a:xfrm>
              <a:off x="-13305" y="-453071"/>
              <a:ext cx="449842" cy="375894"/>
              <a:chOff x="-26005" y="-550760"/>
              <a:chExt cx="449842" cy="375894"/>
            </a:xfrm>
          </p:grpSpPr>
          <p:sp>
            <p:nvSpPr>
              <p:cNvPr id="42" name="Freeform 190">
                <a:extLst>
                  <a:ext uri="{FF2B5EF4-FFF2-40B4-BE49-F238E27FC236}">
                    <a16:creationId xmlns:a16="http://schemas.microsoft.com/office/drawing/2014/main" xmlns="" id="{1E69FEEB-EF05-408B-8D2A-3E38EA016A19}"/>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文本框 42">
                <a:extLst>
                  <a:ext uri="{FF2B5EF4-FFF2-40B4-BE49-F238E27FC236}">
                    <a16:creationId xmlns:a16="http://schemas.microsoft.com/office/drawing/2014/main" xmlns="" id="{324DC31B-F718-4D56-9014-8032EB94F2A6}"/>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40" name="直接连接符 39">
              <a:extLst>
                <a:ext uri="{FF2B5EF4-FFF2-40B4-BE49-F238E27FC236}">
                  <a16:creationId xmlns:a16="http://schemas.microsoft.com/office/drawing/2014/main" xmlns="" id="{8466BF29-BF07-42CE-B942-FC3CA7CC1F74}"/>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xmlns="" id="{AFB734F4-8020-47D7-875A-4CB3DA82EB67}"/>
              </a:ext>
            </a:extLst>
          </p:cNvPr>
          <p:cNvGrpSpPr/>
          <p:nvPr/>
        </p:nvGrpSpPr>
        <p:grpSpPr>
          <a:xfrm>
            <a:off x="7358142" y="4630082"/>
            <a:ext cx="3301031" cy="1238630"/>
            <a:chOff x="7358142" y="4630082"/>
            <a:chExt cx="3301031" cy="1238630"/>
          </a:xfrm>
        </p:grpSpPr>
        <p:sp>
          <p:nvSpPr>
            <p:cNvPr id="19" name="îśļidê">
              <a:extLst>
                <a:ext uri="{FF2B5EF4-FFF2-40B4-BE49-F238E27FC236}">
                  <a16:creationId xmlns:a16="http://schemas.microsoft.com/office/drawing/2014/main" xmlns="" id="{8E725949-1F49-452B-97AB-9865BB3E8A59}"/>
                </a:ext>
              </a:extLst>
            </p:cNvPr>
            <p:cNvSpPr txBox="1">
              <a:spLocks/>
            </p:cNvSpPr>
            <p:nvPr/>
          </p:nvSpPr>
          <p:spPr>
            <a:xfrm>
              <a:off x="8230109" y="4977417"/>
              <a:ext cx="242906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0" name="iṩľîḋè">
              <a:extLst>
                <a:ext uri="{FF2B5EF4-FFF2-40B4-BE49-F238E27FC236}">
                  <a16:creationId xmlns:a16="http://schemas.microsoft.com/office/drawing/2014/main" xmlns="" id="{4C53A2F7-35D5-4EF1-8365-80E18773FF9E}"/>
                </a:ext>
              </a:extLst>
            </p:cNvPr>
            <p:cNvSpPr/>
            <p:nvPr/>
          </p:nvSpPr>
          <p:spPr>
            <a:xfrm>
              <a:off x="8230109" y="4630082"/>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p>
          </p:txBody>
        </p:sp>
        <p:grpSp>
          <p:nvGrpSpPr>
            <p:cNvPr id="79" name="组合 78">
              <a:extLst>
                <a:ext uri="{FF2B5EF4-FFF2-40B4-BE49-F238E27FC236}">
                  <a16:creationId xmlns:a16="http://schemas.microsoft.com/office/drawing/2014/main" xmlns="" id="{AD226170-E229-4A30-AD10-38DB3369092D}"/>
                </a:ext>
              </a:extLst>
            </p:cNvPr>
            <p:cNvGrpSpPr/>
            <p:nvPr/>
          </p:nvGrpSpPr>
          <p:grpSpPr>
            <a:xfrm>
              <a:off x="7358142" y="4784014"/>
              <a:ext cx="646546" cy="646546"/>
              <a:chOff x="7358142" y="4784014"/>
              <a:chExt cx="646546" cy="646546"/>
            </a:xfrm>
          </p:grpSpPr>
          <p:sp>
            <p:nvSpPr>
              <p:cNvPr id="31" name="išliḍê">
                <a:extLst>
                  <a:ext uri="{FF2B5EF4-FFF2-40B4-BE49-F238E27FC236}">
                    <a16:creationId xmlns:a16="http://schemas.microsoft.com/office/drawing/2014/main" xmlns="" id="{7FFB85E3-409F-4E55-924B-5B5EA01DB46F}"/>
                  </a:ext>
                </a:extLst>
              </p:cNvPr>
              <p:cNvSpPr/>
              <p:nvPr/>
            </p:nvSpPr>
            <p:spPr>
              <a:xfrm>
                <a:off x="7358142" y="4784014"/>
                <a:ext cx="646546" cy="646546"/>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8" name="ear_288210">
                <a:extLst>
                  <a:ext uri="{FF2B5EF4-FFF2-40B4-BE49-F238E27FC236}">
                    <a16:creationId xmlns:a16="http://schemas.microsoft.com/office/drawing/2014/main" xmlns="" id="{E12C347A-76CB-4A8E-BEE5-FA11F1DBB7D6}"/>
                  </a:ext>
                </a:extLst>
              </p:cNvPr>
              <p:cNvSpPr>
                <a:spLocks/>
              </p:cNvSpPr>
              <p:nvPr/>
            </p:nvSpPr>
            <p:spPr bwMode="auto">
              <a:xfrm>
                <a:off x="7544298" y="4890858"/>
                <a:ext cx="274234" cy="41887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97230" h="606738">
                    <a:moveTo>
                      <a:pt x="174073" y="200555"/>
                    </a:moveTo>
                    <a:cubicBezTo>
                      <a:pt x="182351" y="199280"/>
                      <a:pt x="191125" y="199125"/>
                      <a:pt x="199937" y="200880"/>
                    </a:cubicBezTo>
                    <a:cubicBezTo>
                      <a:pt x="219074" y="204701"/>
                      <a:pt x="234651" y="216522"/>
                      <a:pt x="246133" y="235896"/>
                    </a:cubicBezTo>
                    <a:cubicBezTo>
                      <a:pt x="258061" y="256070"/>
                      <a:pt x="260375" y="275622"/>
                      <a:pt x="253076" y="295618"/>
                    </a:cubicBezTo>
                    <a:cubicBezTo>
                      <a:pt x="246935" y="312682"/>
                      <a:pt x="234918" y="328057"/>
                      <a:pt x="221032" y="345832"/>
                    </a:cubicBezTo>
                    <a:cubicBezTo>
                      <a:pt x="211508" y="358007"/>
                      <a:pt x="201717" y="370627"/>
                      <a:pt x="192549" y="385291"/>
                    </a:cubicBezTo>
                    <a:cubicBezTo>
                      <a:pt x="176794" y="410442"/>
                      <a:pt x="174034" y="432571"/>
                      <a:pt x="171987" y="448746"/>
                    </a:cubicBezTo>
                    <a:cubicBezTo>
                      <a:pt x="170741" y="458611"/>
                      <a:pt x="169673" y="467054"/>
                      <a:pt x="166112" y="473986"/>
                    </a:cubicBezTo>
                    <a:cubicBezTo>
                      <a:pt x="162730" y="480474"/>
                      <a:pt x="155609" y="488117"/>
                      <a:pt x="140833" y="488117"/>
                    </a:cubicBezTo>
                    <a:lnTo>
                      <a:pt x="140388" y="488117"/>
                    </a:lnTo>
                    <a:cubicBezTo>
                      <a:pt x="128817" y="488028"/>
                      <a:pt x="118491" y="483229"/>
                      <a:pt x="110302" y="474431"/>
                    </a:cubicBezTo>
                    <a:cubicBezTo>
                      <a:pt x="97307" y="460478"/>
                      <a:pt x="89385" y="435593"/>
                      <a:pt x="86625" y="400488"/>
                    </a:cubicBezTo>
                    <a:cubicBezTo>
                      <a:pt x="84667" y="375604"/>
                      <a:pt x="86091" y="354541"/>
                      <a:pt x="86180" y="353652"/>
                    </a:cubicBezTo>
                    <a:cubicBezTo>
                      <a:pt x="86625" y="347076"/>
                      <a:pt x="92055" y="341921"/>
                      <a:pt x="98820" y="341921"/>
                    </a:cubicBezTo>
                    <a:cubicBezTo>
                      <a:pt x="105763" y="341921"/>
                      <a:pt x="111460" y="347609"/>
                      <a:pt x="111460" y="354541"/>
                    </a:cubicBezTo>
                    <a:cubicBezTo>
                      <a:pt x="111460" y="354808"/>
                      <a:pt x="111371" y="355163"/>
                      <a:pt x="111371" y="355430"/>
                    </a:cubicBezTo>
                    <a:cubicBezTo>
                      <a:pt x="109323" y="385291"/>
                      <a:pt x="112350" y="439415"/>
                      <a:pt x="128906" y="457278"/>
                    </a:cubicBezTo>
                    <a:cubicBezTo>
                      <a:pt x="132377" y="461011"/>
                      <a:pt x="136116" y="462788"/>
                      <a:pt x="140655" y="462877"/>
                    </a:cubicBezTo>
                    <a:cubicBezTo>
                      <a:pt x="142435" y="462877"/>
                      <a:pt x="143237" y="462699"/>
                      <a:pt x="143504" y="462522"/>
                    </a:cubicBezTo>
                    <a:cubicBezTo>
                      <a:pt x="145017" y="460478"/>
                      <a:pt x="146085" y="451946"/>
                      <a:pt x="146886" y="445636"/>
                    </a:cubicBezTo>
                    <a:cubicBezTo>
                      <a:pt x="149022" y="428217"/>
                      <a:pt x="152316" y="401821"/>
                      <a:pt x="171008" y="371871"/>
                    </a:cubicBezTo>
                    <a:cubicBezTo>
                      <a:pt x="180888" y="356141"/>
                      <a:pt x="191659" y="342366"/>
                      <a:pt x="201094" y="330279"/>
                    </a:cubicBezTo>
                    <a:cubicBezTo>
                      <a:pt x="228509" y="295085"/>
                      <a:pt x="241060" y="276866"/>
                      <a:pt x="224326" y="248782"/>
                    </a:cubicBezTo>
                    <a:cubicBezTo>
                      <a:pt x="216493" y="235629"/>
                      <a:pt x="206880" y="228075"/>
                      <a:pt x="194952" y="225675"/>
                    </a:cubicBezTo>
                    <a:cubicBezTo>
                      <a:pt x="169139" y="220521"/>
                      <a:pt x="140299" y="241139"/>
                      <a:pt x="140032" y="241406"/>
                    </a:cubicBezTo>
                    <a:cubicBezTo>
                      <a:pt x="137896" y="242917"/>
                      <a:pt x="135315" y="243894"/>
                      <a:pt x="132466" y="243894"/>
                    </a:cubicBezTo>
                    <a:cubicBezTo>
                      <a:pt x="125523" y="243894"/>
                      <a:pt x="119827" y="238207"/>
                      <a:pt x="119827" y="231274"/>
                    </a:cubicBezTo>
                    <a:cubicBezTo>
                      <a:pt x="119827" y="227097"/>
                      <a:pt x="121874" y="223365"/>
                      <a:pt x="124900" y="221143"/>
                    </a:cubicBezTo>
                    <a:cubicBezTo>
                      <a:pt x="124989" y="221054"/>
                      <a:pt x="125167" y="220965"/>
                      <a:pt x="125256" y="220876"/>
                    </a:cubicBezTo>
                    <a:cubicBezTo>
                      <a:pt x="128861" y="218277"/>
                      <a:pt x="149239" y="204379"/>
                      <a:pt x="174073" y="200555"/>
                    </a:cubicBezTo>
                    <a:close/>
                    <a:moveTo>
                      <a:pt x="200053" y="72073"/>
                    </a:moveTo>
                    <a:cubicBezTo>
                      <a:pt x="214352" y="71272"/>
                      <a:pt x="229487" y="72421"/>
                      <a:pt x="244617" y="76798"/>
                    </a:cubicBezTo>
                    <a:cubicBezTo>
                      <a:pt x="279593" y="86930"/>
                      <a:pt x="307360" y="112080"/>
                      <a:pt x="326939" y="151627"/>
                    </a:cubicBezTo>
                    <a:cubicBezTo>
                      <a:pt x="327028" y="151716"/>
                      <a:pt x="327117" y="151894"/>
                      <a:pt x="327206" y="152072"/>
                    </a:cubicBezTo>
                    <a:cubicBezTo>
                      <a:pt x="328096" y="153760"/>
                      <a:pt x="328541" y="155626"/>
                      <a:pt x="328541" y="157670"/>
                    </a:cubicBezTo>
                    <a:cubicBezTo>
                      <a:pt x="328541" y="164602"/>
                      <a:pt x="322845" y="170290"/>
                      <a:pt x="315904" y="170290"/>
                    </a:cubicBezTo>
                    <a:cubicBezTo>
                      <a:pt x="310920" y="170290"/>
                      <a:pt x="306559" y="167446"/>
                      <a:pt x="304512" y="163269"/>
                    </a:cubicBezTo>
                    <a:cubicBezTo>
                      <a:pt x="288136" y="130121"/>
                      <a:pt x="265620" y="109236"/>
                      <a:pt x="237586" y="101149"/>
                    </a:cubicBezTo>
                    <a:cubicBezTo>
                      <a:pt x="185166" y="85952"/>
                      <a:pt x="129899" y="119012"/>
                      <a:pt x="129365" y="119367"/>
                    </a:cubicBezTo>
                    <a:cubicBezTo>
                      <a:pt x="127407" y="120523"/>
                      <a:pt x="125182" y="121234"/>
                      <a:pt x="122779" y="121234"/>
                    </a:cubicBezTo>
                    <a:cubicBezTo>
                      <a:pt x="115748" y="121234"/>
                      <a:pt x="110141" y="115546"/>
                      <a:pt x="110141" y="108614"/>
                    </a:cubicBezTo>
                    <a:cubicBezTo>
                      <a:pt x="110141" y="103993"/>
                      <a:pt x="112544" y="99994"/>
                      <a:pt x="116193" y="97772"/>
                    </a:cubicBezTo>
                    <a:cubicBezTo>
                      <a:pt x="116282" y="97772"/>
                      <a:pt x="116460" y="97683"/>
                      <a:pt x="116638" y="97505"/>
                    </a:cubicBezTo>
                    <a:cubicBezTo>
                      <a:pt x="121778" y="94439"/>
                      <a:pt x="157154" y="74477"/>
                      <a:pt x="200053" y="72073"/>
                    </a:cubicBezTo>
                    <a:close/>
                    <a:moveTo>
                      <a:pt x="168586" y="1750"/>
                    </a:moveTo>
                    <a:cubicBezTo>
                      <a:pt x="203643" y="-3238"/>
                      <a:pt x="246610" y="1739"/>
                      <a:pt x="298100" y="25690"/>
                    </a:cubicBezTo>
                    <a:cubicBezTo>
                      <a:pt x="346875" y="48442"/>
                      <a:pt x="378027" y="83902"/>
                      <a:pt x="390755" y="131182"/>
                    </a:cubicBezTo>
                    <a:cubicBezTo>
                      <a:pt x="399299" y="163087"/>
                      <a:pt x="399388" y="200324"/>
                      <a:pt x="391022" y="242006"/>
                    </a:cubicBezTo>
                    <a:cubicBezTo>
                      <a:pt x="384346" y="274711"/>
                      <a:pt x="372598" y="310260"/>
                      <a:pt x="355776" y="347675"/>
                    </a:cubicBezTo>
                    <a:cubicBezTo>
                      <a:pt x="329875" y="405709"/>
                      <a:pt x="300592" y="449434"/>
                      <a:pt x="294807" y="457877"/>
                    </a:cubicBezTo>
                    <a:cubicBezTo>
                      <a:pt x="273712" y="515999"/>
                      <a:pt x="246388" y="557947"/>
                      <a:pt x="213545" y="582387"/>
                    </a:cubicBezTo>
                    <a:cubicBezTo>
                      <a:pt x="191916" y="598473"/>
                      <a:pt x="168419" y="606738"/>
                      <a:pt x="144476" y="606738"/>
                    </a:cubicBezTo>
                    <a:cubicBezTo>
                      <a:pt x="136021" y="606738"/>
                      <a:pt x="127565" y="605672"/>
                      <a:pt x="119021" y="603627"/>
                    </a:cubicBezTo>
                    <a:cubicBezTo>
                      <a:pt x="61256" y="589763"/>
                      <a:pt x="16753" y="530041"/>
                      <a:pt x="23784" y="475918"/>
                    </a:cubicBezTo>
                    <a:cubicBezTo>
                      <a:pt x="24496" y="470497"/>
                      <a:pt x="28769" y="465875"/>
                      <a:pt x="34465" y="465075"/>
                    </a:cubicBezTo>
                    <a:cubicBezTo>
                      <a:pt x="41408" y="464009"/>
                      <a:pt x="47816" y="468808"/>
                      <a:pt x="48884" y="475651"/>
                    </a:cubicBezTo>
                    <a:cubicBezTo>
                      <a:pt x="49062" y="476895"/>
                      <a:pt x="49062" y="478051"/>
                      <a:pt x="48884" y="479206"/>
                    </a:cubicBezTo>
                    <a:cubicBezTo>
                      <a:pt x="46392" y="498491"/>
                      <a:pt x="53156" y="520532"/>
                      <a:pt x="67486" y="539728"/>
                    </a:cubicBezTo>
                    <a:cubicBezTo>
                      <a:pt x="82172" y="559458"/>
                      <a:pt x="103089" y="573766"/>
                      <a:pt x="124984" y="579099"/>
                    </a:cubicBezTo>
                    <a:cubicBezTo>
                      <a:pt x="150084" y="585142"/>
                      <a:pt x="175450" y="579276"/>
                      <a:pt x="198325" y="562213"/>
                    </a:cubicBezTo>
                    <a:cubicBezTo>
                      <a:pt x="227519" y="540439"/>
                      <a:pt x="252084" y="501957"/>
                      <a:pt x="271576" y="447834"/>
                    </a:cubicBezTo>
                    <a:lnTo>
                      <a:pt x="272110" y="446234"/>
                    </a:lnTo>
                    <a:lnTo>
                      <a:pt x="273089" y="444812"/>
                    </a:lnTo>
                    <a:cubicBezTo>
                      <a:pt x="273445" y="444368"/>
                      <a:pt x="305487" y="398154"/>
                      <a:pt x="332901" y="336921"/>
                    </a:cubicBezTo>
                    <a:cubicBezTo>
                      <a:pt x="357645" y="281465"/>
                      <a:pt x="383545" y="201835"/>
                      <a:pt x="366367" y="137758"/>
                    </a:cubicBezTo>
                    <a:cubicBezTo>
                      <a:pt x="355598" y="98032"/>
                      <a:pt x="329074" y="67993"/>
                      <a:pt x="287419" y="48619"/>
                    </a:cubicBezTo>
                    <a:cubicBezTo>
                      <a:pt x="215236" y="15026"/>
                      <a:pt x="151241" y="18047"/>
                      <a:pt x="102377" y="57329"/>
                    </a:cubicBezTo>
                    <a:cubicBezTo>
                      <a:pt x="37669" y="109319"/>
                      <a:pt x="17376" y="207079"/>
                      <a:pt x="28057" y="254714"/>
                    </a:cubicBezTo>
                    <a:cubicBezTo>
                      <a:pt x="28146" y="254981"/>
                      <a:pt x="28146" y="255337"/>
                      <a:pt x="28235" y="255603"/>
                    </a:cubicBezTo>
                    <a:cubicBezTo>
                      <a:pt x="29214" y="262535"/>
                      <a:pt x="24496" y="268934"/>
                      <a:pt x="17554" y="270000"/>
                    </a:cubicBezTo>
                    <a:cubicBezTo>
                      <a:pt x="10968" y="270978"/>
                      <a:pt x="4826" y="266623"/>
                      <a:pt x="3402" y="260224"/>
                    </a:cubicBezTo>
                    <a:cubicBezTo>
                      <a:pt x="-3540" y="229564"/>
                      <a:pt x="287" y="187438"/>
                      <a:pt x="13549" y="147623"/>
                    </a:cubicBezTo>
                    <a:cubicBezTo>
                      <a:pt x="28680" y="102387"/>
                      <a:pt x="54580" y="63283"/>
                      <a:pt x="86534" y="37599"/>
                    </a:cubicBezTo>
                    <a:cubicBezTo>
                      <a:pt x="106382" y="21691"/>
                      <a:pt x="133529" y="6738"/>
                      <a:pt x="168586" y="1750"/>
                    </a:cubicBezTo>
                    <a:close/>
                  </a:path>
                </a:pathLst>
              </a:custGeom>
              <a:solidFill>
                <a:schemeClr val="bg1"/>
              </a:solidFill>
              <a:ln>
                <a:noFill/>
              </a:ln>
            </p:spPr>
          </p:sp>
        </p:grpSp>
      </p:grpSp>
      <p:grpSp>
        <p:nvGrpSpPr>
          <p:cNvPr id="88" name="组合 87">
            <a:extLst>
              <a:ext uri="{FF2B5EF4-FFF2-40B4-BE49-F238E27FC236}">
                <a16:creationId xmlns:a16="http://schemas.microsoft.com/office/drawing/2014/main" xmlns="" id="{8AE6FF0F-F51F-4998-A60E-586EBFA2263D}"/>
              </a:ext>
            </a:extLst>
          </p:cNvPr>
          <p:cNvGrpSpPr/>
          <p:nvPr/>
        </p:nvGrpSpPr>
        <p:grpSpPr>
          <a:xfrm>
            <a:off x="7358142" y="1416628"/>
            <a:ext cx="3285910" cy="1238630"/>
            <a:chOff x="7358142" y="1416628"/>
            <a:chExt cx="3285910" cy="1238630"/>
          </a:xfrm>
        </p:grpSpPr>
        <p:grpSp>
          <p:nvGrpSpPr>
            <p:cNvPr id="78" name="组合 77">
              <a:extLst>
                <a:ext uri="{FF2B5EF4-FFF2-40B4-BE49-F238E27FC236}">
                  <a16:creationId xmlns:a16="http://schemas.microsoft.com/office/drawing/2014/main" xmlns="" id="{7958C8D5-75E2-43E5-8E69-4394BBC99E9D}"/>
                </a:ext>
              </a:extLst>
            </p:cNvPr>
            <p:cNvGrpSpPr/>
            <p:nvPr/>
          </p:nvGrpSpPr>
          <p:grpSpPr>
            <a:xfrm>
              <a:off x="7358142" y="1747308"/>
              <a:ext cx="646546" cy="646546"/>
              <a:chOff x="7358142" y="1523889"/>
              <a:chExt cx="646546" cy="646546"/>
            </a:xfrm>
          </p:grpSpPr>
          <p:sp>
            <p:nvSpPr>
              <p:cNvPr id="35" name="îS1idè">
                <a:extLst>
                  <a:ext uri="{FF2B5EF4-FFF2-40B4-BE49-F238E27FC236}">
                    <a16:creationId xmlns:a16="http://schemas.microsoft.com/office/drawing/2014/main" xmlns="" id="{48C333F2-BCBC-4015-88B8-D2F1527E517B}"/>
                  </a:ext>
                </a:extLst>
              </p:cNvPr>
              <p:cNvSpPr/>
              <p:nvPr/>
            </p:nvSpPr>
            <p:spPr>
              <a:xfrm>
                <a:off x="7358142" y="1523889"/>
                <a:ext cx="646546" cy="6465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7" name="syringe_245416">
                <a:extLst>
                  <a:ext uri="{FF2B5EF4-FFF2-40B4-BE49-F238E27FC236}">
                    <a16:creationId xmlns:a16="http://schemas.microsoft.com/office/drawing/2014/main" xmlns="" id="{F5CA32BC-7CFF-4A68-B7EB-C280EE1D0235}"/>
                  </a:ext>
                </a:extLst>
              </p:cNvPr>
              <p:cNvSpPr>
                <a:spLocks/>
              </p:cNvSpPr>
              <p:nvPr/>
            </p:nvSpPr>
            <p:spPr bwMode="auto">
              <a:xfrm>
                <a:off x="7484759" y="1644723"/>
                <a:ext cx="393312" cy="392718"/>
              </a:xfrm>
              <a:custGeom>
                <a:avLst/>
                <a:gdLst>
                  <a:gd name="T0" fmla="*/ 6485 w 6827"/>
                  <a:gd name="T1" fmla="*/ 2048 h 6827"/>
                  <a:gd name="T2" fmla="*/ 4779 w 6827"/>
                  <a:gd name="T3" fmla="*/ 2048 h 6827"/>
                  <a:gd name="T4" fmla="*/ 4779 w 6827"/>
                  <a:gd name="T5" fmla="*/ 341 h 6827"/>
                  <a:gd name="T6" fmla="*/ 4437 w 6827"/>
                  <a:gd name="T7" fmla="*/ 0 h 6827"/>
                  <a:gd name="T8" fmla="*/ 2389 w 6827"/>
                  <a:gd name="T9" fmla="*/ 0 h 6827"/>
                  <a:gd name="T10" fmla="*/ 2048 w 6827"/>
                  <a:gd name="T11" fmla="*/ 341 h 6827"/>
                  <a:gd name="T12" fmla="*/ 2048 w 6827"/>
                  <a:gd name="T13" fmla="*/ 2048 h 6827"/>
                  <a:gd name="T14" fmla="*/ 341 w 6827"/>
                  <a:gd name="T15" fmla="*/ 2048 h 6827"/>
                  <a:gd name="T16" fmla="*/ 0 w 6827"/>
                  <a:gd name="T17" fmla="*/ 2389 h 6827"/>
                  <a:gd name="T18" fmla="*/ 0 w 6827"/>
                  <a:gd name="T19" fmla="*/ 4437 h 6827"/>
                  <a:gd name="T20" fmla="*/ 341 w 6827"/>
                  <a:gd name="T21" fmla="*/ 4779 h 6827"/>
                  <a:gd name="T22" fmla="*/ 2048 w 6827"/>
                  <a:gd name="T23" fmla="*/ 4779 h 6827"/>
                  <a:gd name="T24" fmla="*/ 2048 w 6827"/>
                  <a:gd name="T25" fmla="*/ 6485 h 6827"/>
                  <a:gd name="T26" fmla="*/ 2389 w 6827"/>
                  <a:gd name="T27" fmla="*/ 6827 h 6827"/>
                  <a:gd name="T28" fmla="*/ 4437 w 6827"/>
                  <a:gd name="T29" fmla="*/ 6827 h 6827"/>
                  <a:gd name="T30" fmla="*/ 4779 w 6827"/>
                  <a:gd name="T31" fmla="*/ 6485 h 6827"/>
                  <a:gd name="T32" fmla="*/ 4779 w 6827"/>
                  <a:gd name="T33" fmla="*/ 4779 h 6827"/>
                  <a:gd name="T34" fmla="*/ 6485 w 6827"/>
                  <a:gd name="T35" fmla="*/ 4779 h 6827"/>
                  <a:gd name="T36" fmla="*/ 6827 w 6827"/>
                  <a:gd name="T37" fmla="*/ 4437 h 6827"/>
                  <a:gd name="T38" fmla="*/ 6827 w 6827"/>
                  <a:gd name="T39" fmla="*/ 2389 h 6827"/>
                  <a:gd name="T40" fmla="*/ 6485 w 6827"/>
                  <a:gd name="T41" fmla="*/ 2048 h 6827"/>
                  <a:gd name="T42" fmla="*/ 6485 w 6827"/>
                  <a:gd name="T43" fmla="*/ 4437 h 6827"/>
                  <a:gd name="T44" fmla="*/ 4437 w 6827"/>
                  <a:gd name="T45" fmla="*/ 4437 h 6827"/>
                  <a:gd name="T46" fmla="*/ 4437 w 6827"/>
                  <a:gd name="T47" fmla="*/ 6485 h 6827"/>
                  <a:gd name="T48" fmla="*/ 2389 w 6827"/>
                  <a:gd name="T49" fmla="*/ 6485 h 6827"/>
                  <a:gd name="T50" fmla="*/ 2389 w 6827"/>
                  <a:gd name="T51" fmla="*/ 4437 h 6827"/>
                  <a:gd name="T52" fmla="*/ 341 w 6827"/>
                  <a:gd name="T53" fmla="*/ 4437 h 6827"/>
                  <a:gd name="T54" fmla="*/ 341 w 6827"/>
                  <a:gd name="T55" fmla="*/ 2389 h 6827"/>
                  <a:gd name="T56" fmla="*/ 2389 w 6827"/>
                  <a:gd name="T57" fmla="*/ 2389 h 6827"/>
                  <a:gd name="T58" fmla="*/ 2389 w 6827"/>
                  <a:gd name="T59" fmla="*/ 341 h 6827"/>
                  <a:gd name="T60" fmla="*/ 4437 w 6827"/>
                  <a:gd name="T61" fmla="*/ 341 h 6827"/>
                  <a:gd name="T62" fmla="*/ 4437 w 6827"/>
                  <a:gd name="T63" fmla="*/ 2389 h 6827"/>
                  <a:gd name="T64" fmla="*/ 6485 w 6827"/>
                  <a:gd name="T65" fmla="*/ 2389 h 6827"/>
                  <a:gd name="T66" fmla="*/ 6485 w 6827"/>
                  <a:gd name="T67" fmla="*/ 443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27" h="6827">
                    <a:moveTo>
                      <a:pt x="6485" y="2048"/>
                    </a:moveTo>
                    <a:lnTo>
                      <a:pt x="4779" y="2048"/>
                    </a:lnTo>
                    <a:lnTo>
                      <a:pt x="4779" y="341"/>
                    </a:lnTo>
                    <a:cubicBezTo>
                      <a:pt x="4779" y="153"/>
                      <a:pt x="4626" y="0"/>
                      <a:pt x="4437" y="0"/>
                    </a:cubicBezTo>
                    <a:lnTo>
                      <a:pt x="2389" y="0"/>
                    </a:lnTo>
                    <a:cubicBezTo>
                      <a:pt x="2201" y="0"/>
                      <a:pt x="2048" y="153"/>
                      <a:pt x="2048" y="341"/>
                    </a:cubicBezTo>
                    <a:lnTo>
                      <a:pt x="2048" y="2048"/>
                    </a:lnTo>
                    <a:lnTo>
                      <a:pt x="341" y="2048"/>
                    </a:lnTo>
                    <a:cubicBezTo>
                      <a:pt x="153" y="2048"/>
                      <a:pt x="0" y="2201"/>
                      <a:pt x="0" y="2389"/>
                    </a:cubicBezTo>
                    <a:lnTo>
                      <a:pt x="0" y="4437"/>
                    </a:lnTo>
                    <a:cubicBezTo>
                      <a:pt x="0" y="4626"/>
                      <a:pt x="153" y="4779"/>
                      <a:pt x="341" y="4779"/>
                    </a:cubicBezTo>
                    <a:lnTo>
                      <a:pt x="2048" y="4779"/>
                    </a:lnTo>
                    <a:lnTo>
                      <a:pt x="2048" y="6485"/>
                    </a:lnTo>
                    <a:cubicBezTo>
                      <a:pt x="2048" y="6674"/>
                      <a:pt x="2201" y="6827"/>
                      <a:pt x="2389" y="6827"/>
                    </a:cubicBezTo>
                    <a:lnTo>
                      <a:pt x="4437" y="6827"/>
                    </a:lnTo>
                    <a:cubicBezTo>
                      <a:pt x="4626" y="6827"/>
                      <a:pt x="4779" y="6674"/>
                      <a:pt x="4779" y="6485"/>
                    </a:cubicBezTo>
                    <a:lnTo>
                      <a:pt x="4779" y="4779"/>
                    </a:lnTo>
                    <a:lnTo>
                      <a:pt x="6485" y="4779"/>
                    </a:lnTo>
                    <a:cubicBezTo>
                      <a:pt x="6674" y="4779"/>
                      <a:pt x="6827" y="4626"/>
                      <a:pt x="6827" y="4437"/>
                    </a:cubicBezTo>
                    <a:lnTo>
                      <a:pt x="6827" y="2389"/>
                    </a:lnTo>
                    <a:cubicBezTo>
                      <a:pt x="6827" y="2201"/>
                      <a:pt x="6674" y="2048"/>
                      <a:pt x="6485" y="2048"/>
                    </a:cubicBezTo>
                    <a:close/>
                    <a:moveTo>
                      <a:pt x="6485" y="4437"/>
                    </a:moveTo>
                    <a:lnTo>
                      <a:pt x="4437" y="4437"/>
                    </a:lnTo>
                    <a:lnTo>
                      <a:pt x="4437" y="6485"/>
                    </a:lnTo>
                    <a:lnTo>
                      <a:pt x="2389" y="6485"/>
                    </a:lnTo>
                    <a:lnTo>
                      <a:pt x="2389" y="4437"/>
                    </a:lnTo>
                    <a:lnTo>
                      <a:pt x="341" y="4437"/>
                    </a:lnTo>
                    <a:lnTo>
                      <a:pt x="341" y="2389"/>
                    </a:lnTo>
                    <a:lnTo>
                      <a:pt x="2389" y="2389"/>
                    </a:lnTo>
                    <a:lnTo>
                      <a:pt x="2389" y="341"/>
                    </a:lnTo>
                    <a:lnTo>
                      <a:pt x="4437" y="341"/>
                    </a:lnTo>
                    <a:lnTo>
                      <a:pt x="4437" y="2389"/>
                    </a:lnTo>
                    <a:lnTo>
                      <a:pt x="6485" y="2389"/>
                    </a:lnTo>
                    <a:lnTo>
                      <a:pt x="6485" y="4437"/>
                    </a:lnTo>
                    <a:close/>
                  </a:path>
                </a:pathLst>
              </a:custGeom>
              <a:solidFill>
                <a:schemeClr val="bg1"/>
              </a:solidFill>
              <a:ln>
                <a:noFill/>
              </a:ln>
            </p:spPr>
          </p:sp>
        </p:grpSp>
        <p:sp>
          <p:nvSpPr>
            <p:cNvPr id="85" name="îṥļïḑe">
              <a:extLst>
                <a:ext uri="{FF2B5EF4-FFF2-40B4-BE49-F238E27FC236}">
                  <a16:creationId xmlns:a16="http://schemas.microsoft.com/office/drawing/2014/main" xmlns="" id="{415043ED-7935-401A-9B3D-960284506E51}"/>
                </a:ext>
              </a:extLst>
            </p:cNvPr>
            <p:cNvSpPr txBox="1">
              <a:spLocks/>
            </p:cNvSpPr>
            <p:nvPr/>
          </p:nvSpPr>
          <p:spPr>
            <a:xfrm>
              <a:off x="8214988" y="176396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86" name="iṡlïďè">
              <a:extLst>
                <a:ext uri="{FF2B5EF4-FFF2-40B4-BE49-F238E27FC236}">
                  <a16:creationId xmlns:a16="http://schemas.microsoft.com/office/drawing/2014/main" xmlns="" id="{07CF82C3-2970-4CAB-9D76-8069483A0B61}"/>
                </a:ext>
              </a:extLst>
            </p:cNvPr>
            <p:cNvSpPr/>
            <p:nvPr/>
          </p:nvSpPr>
          <p:spPr>
            <a:xfrm>
              <a:off x="8214988" y="1416628"/>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3" name="组合 2">
            <a:extLst>
              <a:ext uri="{FF2B5EF4-FFF2-40B4-BE49-F238E27FC236}">
                <a16:creationId xmlns:a16="http://schemas.microsoft.com/office/drawing/2014/main" xmlns="" id="{A9E9141F-3859-4E44-A043-B578FEE7C4D4}"/>
              </a:ext>
            </a:extLst>
          </p:cNvPr>
          <p:cNvGrpSpPr/>
          <p:nvPr/>
        </p:nvGrpSpPr>
        <p:grpSpPr>
          <a:xfrm>
            <a:off x="8394312" y="-474389"/>
            <a:ext cx="3803318" cy="397212"/>
            <a:chOff x="8394312" y="-474389"/>
            <a:chExt cx="3803318" cy="397212"/>
          </a:xfrm>
        </p:grpSpPr>
        <p:sp>
          <p:nvSpPr>
            <p:cNvPr id="95" name="文本框 94">
              <a:extLst>
                <a:ext uri="{FF2B5EF4-FFF2-40B4-BE49-F238E27FC236}">
                  <a16:creationId xmlns:a16="http://schemas.microsoft.com/office/drawing/2014/main" xmlns="" id="{53D76764-9470-4EAA-A7BA-57722B5433F5}"/>
                </a:ext>
              </a:extLst>
            </p:cNvPr>
            <p:cNvSpPr txBox="1"/>
            <p:nvPr/>
          </p:nvSpPr>
          <p:spPr>
            <a:xfrm>
              <a:off x="8974094" y="-474389"/>
              <a:ext cx="309857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删除中间两项素材秒变四项</a:t>
              </a:r>
              <a:endParaRPr lang="zh-CN" altLang="en-US" spc="100" dirty="0">
                <a:solidFill>
                  <a:schemeClr val="tx1">
                    <a:lumMod val="65000"/>
                    <a:lumOff val="35000"/>
                  </a:schemeClr>
                </a:solidFill>
              </a:endParaRPr>
            </a:p>
          </p:txBody>
        </p:sp>
        <p:grpSp>
          <p:nvGrpSpPr>
            <p:cNvPr id="96" name="组合 95">
              <a:extLst>
                <a:ext uri="{FF2B5EF4-FFF2-40B4-BE49-F238E27FC236}">
                  <a16:creationId xmlns:a16="http://schemas.microsoft.com/office/drawing/2014/main" xmlns="" id="{4BCAFB23-E1E0-41FF-AE05-29C0B9EDA6A0}"/>
                </a:ext>
              </a:extLst>
            </p:cNvPr>
            <p:cNvGrpSpPr>
              <a:grpSpLocks/>
            </p:cNvGrpSpPr>
            <p:nvPr/>
          </p:nvGrpSpPr>
          <p:grpSpPr>
            <a:xfrm>
              <a:off x="12065670" y="-466965"/>
              <a:ext cx="131960" cy="354484"/>
              <a:chOff x="4227513" y="439738"/>
              <a:chExt cx="298450" cy="847725"/>
            </a:xfrm>
          </p:grpSpPr>
          <p:sp>
            <p:nvSpPr>
              <p:cNvPr id="101" name="Freeform 165">
                <a:extLst>
                  <a:ext uri="{FF2B5EF4-FFF2-40B4-BE49-F238E27FC236}">
                    <a16:creationId xmlns:a16="http://schemas.microsoft.com/office/drawing/2014/main" xmlns="" id="{16F6B76F-48C7-4801-A2C1-646C58FC13D4}"/>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166">
                <a:extLst>
                  <a:ext uri="{FF2B5EF4-FFF2-40B4-BE49-F238E27FC236}">
                    <a16:creationId xmlns:a16="http://schemas.microsoft.com/office/drawing/2014/main" xmlns="" id="{ACB70B5B-EB0E-4DF9-AD16-3B8DA13EB417}"/>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67">
                <a:extLst>
                  <a:ext uri="{FF2B5EF4-FFF2-40B4-BE49-F238E27FC236}">
                    <a16:creationId xmlns:a16="http://schemas.microsoft.com/office/drawing/2014/main" xmlns="" id="{6ACCBB18-7190-462B-B23F-732A0A76CFE6}"/>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68">
                <a:extLst>
                  <a:ext uri="{FF2B5EF4-FFF2-40B4-BE49-F238E27FC236}">
                    <a16:creationId xmlns:a16="http://schemas.microsoft.com/office/drawing/2014/main" xmlns="" id="{0804918F-E10F-418A-94A0-A9E3E354894D}"/>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69">
                <a:extLst>
                  <a:ext uri="{FF2B5EF4-FFF2-40B4-BE49-F238E27FC236}">
                    <a16:creationId xmlns:a16="http://schemas.microsoft.com/office/drawing/2014/main" xmlns="" id="{CACB7EDE-0077-444B-9206-39BB68DDAADA}"/>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0">
                <a:extLst>
                  <a:ext uri="{FF2B5EF4-FFF2-40B4-BE49-F238E27FC236}">
                    <a16:creationId xmlns:a16="http://schemas.microsoft.com/office/drawing/2014/main" xmlns="" id="{DFB28239-9F30-4CD7-818D-530CA4347F73}"/>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1">
                <a:extLst>
                  <a:ext uri="{FF2B5EF4-FFF2-40B4-BE49-F238E27FC236}">
                    <a16:creationId xmlns:a16="http://schemas.microsoft.com/office/drawing/2014/main" xmlns="" id="{80F39A2B-D4DF-4769-BDF8-24F9A1049F8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2">
                <a:extLst>
                  <a:ext uri="{FF2B5EF4-FFF2-40B4-BE49-F238E27FC236}">
                    <a16:creationId xmlns:a16="http://schemas.microsoft.com/office/drawing/2014/main" xmlns="" id="{F0D0C6F4-35AE-4713-9B57-BB456BCF1547}"/>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3">
                <a:extLst>
                  <a:ext uri="{FF2B5EF4-FFF2-40B4-BE49-F238E27FC236}">
                    <a16:creationId xmlns:a16="http://schemas.microsoft.com/office/drawing/2014/main" xmlns="" id="{CF5D7399-D4B0-47E5-B19F-F303F145922C}"/>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4">
                <a:extLst>
                  <a:ext uri="{FF2B5EF4-FFF2-40B4-BE49-F238E27FC236}">
                    <a16:creationId xmlns:a16="http://schemas.microsoft.com/office/drawing/2014/main" xmlns="" id="{C20DE4C0-9EA9-4E8A-92D7-E4DD0F804F64}"/>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5">
                <a:extLst>
                  <a:ext uri="{FF2B5EF4-FFF2-40B4-BE49-F238E27FC236}">
                    <a16:creationId xmlns:a16="http://schemas.microsoft.com/office/drawing/2014/main" xmlns="" id="{0811E574-F8C6-4A5A-AB2A-121917AFA85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6">
                <a:extLst>
                  <a:ext uri="{FF2B5EF4-FFF2-40B4-BE49-F238E27FC236}">
                    <a16:creationId xmlns:a16="http://schemas.microsoft.com/office/drawing/2014/main" xmlns="" id="{160A4DCA-9272-4D14-93BB-BF76E05ED15B}"/>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7">
                <a:extLst>
                  <a:ext uri="{FF2B5EF4-FFF2-40B4-BE49-F238E27FC236}">
                    <a16:creationId xmlns:a16="http://schemas.microsoft.com/office/drawing/2014/main" xmlns="" id="{243C5F2C-9883-4F11-94FA-359505D6BB01}"/>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8">
                <a:extLst>
                  <a:ext uri="{FF2B5EF4-FFF2-40B4-BE49-F238E27FC236}">
                    <a16:creationId xmlns:a16="http://schemas.microsoft.com/office/drawing/2014/main" xmlns="" id="{250922BA-BC44-4FA3-AF7B-F64610964622}"/>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9">
                <a:extLst>
                  <a:ext uri="{FF2B5EF4-FFF2-40B4-BE49-F238E27FC236}">
                    <a16:creationId xmlns:a16="http://schemas.microsoft.com/office/drawing/2014/main" xmlns="" id="{7E293CB9-8EE0-4BCC-A639-61A5C79EE3F2}"/>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80">
                <a:extLst>
                  <a:ext uri="{FF2B5EF4-FFF2-40B4-BE49-F238E27FC236}">
                    <a16:creationId xmlns:a16="http://schemas.microsoft.com/office/drawing/2014/main" xmlns="" id="{7C5F7E84-17B3-4D7A-9083-EA5FC987A9C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81">
                <a:extLst>
                  <a:ext uri="{FF2B5EF4-FFF2-40B4-BE49-F238E27FC236}">
                    <a16:creationId xmlns:a16="http://schemas.microsoft.com/office/drawing/2014/main" xmlns="" id="{2E9F83D3-0D2D-4021-AABE-58D436A64F60}"/>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82">
                <a:extLst>
                  <a:ext uri="{FF2B5EF4-FFF2-40B4-BE49-F238E27FC236}">
                    <a16:creationId xmlns:a16="http://schemas.microsoft.com/office/drawing/2014/main" xmlns="" id="{9184B99F-0395-43C0-ACE0-CE5D6E69089E}"/>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组合 96">
              <a:extLst>
                <a:ext uri="{FF2B5EF4-FFF2-40B4-BE49-F238E27FC236}">
                  <a16:creationId xmlns:a16="http://schemas.microsoft.com/office/drawing/2014/main" xmlns="" id="{D76D5E71-A16C-4499-AE74-0E252762DFE1}"/>
                </a:ext>
              </a:extLst>
            </p:cNvPr>
            <p:cNvGrpSpPr/>
            <p:nvPr/>
          </p:nvGrpSpPr>
          <p:grpSpPr>
            <a:xfrm>
              <a:off x="8394312" y="-453071"/>
              <a:ext cx="449842" cy="375894"/>
              <a:chOff x="-26005" y="-550760"/>
              <a:chExt cx="449842" cy="375894"/>
            </a:xfrm>
          </p:grpSpPr>
          <p:sp>
            <p:nvSpPr>
              <p:cNvPr id="99" name="Freeform 190">
                <a:extLst>
                  <a:ext uri="{FF2B5EF4-FFF2-40B4-BE49-F238E27FC236}">
                    <a16:creationId xmlns:a16="http://schemas.microsoft.com/office/drawing/2014/main" xmlns="" id="{C0151A9A-122D-43A5-BE88-B42DAB1DF84E}"/>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0" name="文本框 99">
                <a:extLst>
                  <a:ext uri="{FF2B5EF4-FFF2-40B4-BE49-F238E27FC236}">
                    <a16:creationId xmlns:a16="http://schemas.microsoft.com/office/drawing/2014/main" xmlns="" id="{DC2CC385-8F6F-4F2A-A322-A7947C2602E4}"/>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98" name="直接连接符 97">
              <a:extLst>
                <a:ext uri="{FF2B5EF4-FFF2-40B4-BE49-F238E27FC236}">
                  <a16:creationId xmlns:a16="http://schemas.microsoft.com/office/drawing/2014/main" xmlns="" id="{6CFC8577-F80D-402E-9710-9E1F04438C90}"/>
                </a:ext>
              </a:extLst>
            </p:cNvPr>
            <p:cNvCxnSpPr>
              <a:cxnSpLocks/>
            </p:cNvCxnSpPr>
            <p:nvPr/>
          </p:nvCxnSpPr>
          <p:spPr>
            <a:xfrm>
              <a:off x="8971701"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888214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9EE8D186-D5B6-42D1-9601-A853508E154D}"/>
              </a:ext>
            </a:extLst>
          </p:cNvPr>
          <p:cNvGrpSpPr/>
          <p:nvPr/>
        </p:nvGrpSpPr>
        <p:grpSpPr>
          <a:xfrm>
            <a:off x="8286565" y="3145798"/>
            <a:ext cx="3905436" cy="1198023"/>
            <a:chOff x="0" y="7149194"/>
            <a:chExt cx="12192000" cy="1548008"/>
          </a:xfrm>
        </p:grpSpPr>
        <p:sp>
          <p:nvSpPr>
            <p:cNvPr id="65" name="玻璃底">
              <a:extLst>
                <a:ext uri="{FF2B5EF4-FFF2-40B4-BE49-F238E27FC236}">
                  <a16:creationId xmlns:a16="http://schemas.microsoft.com/office/drawing/2014/main" xmlns="" id="{0D1BBFFD-4D31-4153-A9D6-AAE0D3F36D92}"/>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玻璃线1">
              <a:extLst>
                <a:ext uri="{FF2B5EF4-FFF2-40B4-BE49-F238E27FC236}">
                  <a16:creationId xmlns:a16="http://schemas.microsoft.com/office/drawing/2014/main" xmlns="" id="{F099DDAD-A75C-41C5-8700-966ECE3CED03}"/>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7" name="玻璃线2">
              <a:extLst>
                <a:ext uri="{FF2B5EF4-FFF2-40B4-BE49-F238E27FC236}">
                  <a16:creationId xmlns:a16="http://schemas.microsoft.com/office/drawing/2014/main" xmlns="" id="{EAF7ADC8-B3C8-456E-8EE4-DF608400D34B}"/>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dirty="0"/>
              <a:t>并列观点页面</a:t>
            </a:r>
          </a:p>
        </p:txBody>
      </p:sp>
      <p:grpSp>
        <p:nvGrpSpPr>
          <p:cNvPr id="217" name="ïśļïďe">
            <a:extLst>
              <a:ext uri="{FF2B5EF4-FFF2-40B4-BE49-F238E27FC236}">
                <a16:creationId xmlns:a16="http://schemas.microsoft.com/office/drawing/2014/main" xmlns="" id="{83B78771-3A32-4AF5-A14F-4708C794242B}"/>
              </a:ext>
            </a:extLst>
          </p:cNvPr>
          <p:cNvGrpSpPr/>
          <p:nvPr/>
        </p:nvGrpSpPr>
        <p:grpSpPr>
          <a:xfrm>
            <a:off x="3469152" y="1832569"/>
            <a:ext cx="4836624" cy="3849364"/>
            <a:chOff x="7616636" y="2590927"/>
            <a:chExt cx="3120633" cy="2483644"/>
          </a:xfrm>
        </p:grpSpPr>
        <p:grpSp>
          <p:nvGrpSpPr>
            <p:cNvPr id="218" name="îşļîďe">
              <a:extLst>
                <a:ext uri="{FF2B5EF4-FFF2-40B4-BE49-F238E27FC236}">
                  <a16:creationId xmlns:a16="http://schemas.microsoft.com/office/drawing/2014/main" xmlns="" id="{915A575A-945D-4CCF-93BF-28184303A757}"/>
                </a:ext>
              </a:extLst>
            </p:cNvPr>
            <p:cNvGrpSpPr/>
            <p:nvPr/>
          </p:nvGrpSpPr>
          <p:grpSpPr>
            <a:xfrm>
              <a:off x="7616636" y="2590927"/>
              <a:ext cx="3120633" cy="1822847"/>
              <a:chOff x="6988968" y="1947504"/>
              <a:chExt cx="4160838" cy="2430462"/>
            </a:xfrm>
          </p:grpSpPr>
          <p:grpSp>
            <p:nvGrpSpPr>
              <p:cNvPr id="233" name="ï$ļîďè">
                <a:extLst>
                  <a:ext uri="{FF2B5EF4-FFF2-40B4-BE49-F238E27FC236}">
                    <a16:creationId xmlns:a16="http://schemas.microsoft.com/office/drawing/2014/main" xmlns="" id="{997A7BEC-6B7D-4D63-BEE8-68CD819726E1}"/>
                  </a:ext>
                </a:extLst>
              </p:cNvPr>
              <p:cNvGrpSpPr/>
              <p:nvPr/>
            </p:nvGrpSpPr>
            <p:grpSpPr>
              <a:xfrm>
                <a:off x="9205118" y="1996716"/>
                <a:ext cx="1944688" cy="2381250"/>
                <a:chOff x="9805988" y="2439988"/>
                <a:chExt cx="1944688" cy="2381250"/>
              </a:xfrm>
            </p:grpSpPr>
            <p:sp>
              <p:nvSpPr>
                <p:cNvPr id="250" name="ïsļïḓê">
                  <a:extLst>
                    <a:ext uri="{FF2B5EF4-FFF2-40B4-BE49-F238E27FC236}">
                      <a16:creationId xmlns:a16="http://schemas.microsoft.com/office/drawing/2014/main" xmlns="" id="{B03437E6-DA82-410F-ACEF-55B7EA2E1A31}"/>
                    </a:ext>
                  </a:extLst>
                </p:cNvPr>
                <p:cNvSpPr/>
                <p:nvPr/>
              </p:nvSpPr>
              <p:spPr bwMode="auto">
                <a:xfrm>
                  <a:off x="10361613" y="2668588"/>
                  <a:ext cx="830263" cy="1679575"/>
                </a:xfrm>
                <a:custGeom>
                  <a:avLst/>
                  <a:gdLst>
                    <a:gd name="T0" fmla="*/ 37 w 320"/>
                    <a:gd name="T1" fmla="*/ 194 h 646"/>
                    <a:gd name="T2" fmla="*/ 38 w 320"/>
                    <a:gd name="T3" fmla="*/ 193 h 646"/>
                    <a:gd name="T4" fmla="*/ 75 w 320"/>
                    <a:gd name="T5" fmla="*/ 274 h 646"/>
                    <a:gd name="T6" fmla="*/ 82 w 320"/>
                    <a:gd name="T7" fmla="*/ 304 h 646"/>
                    <a:gd name="T8" fmla="*/ 82 w 320"/>
                    <a:gd name="T9" fmla="*/ 310 h 646"/>
                    <a:gd name="T10" fmla="*/ 82 w 320"/>
                    <a:gd name="T11" fmla="*/ 311 h 646"/>
                    <a:gd name="T12" fmla="*/ 96 w 320"/>
                    <a:gd name="T13" fmla="*/ 597 h 646"/>
                    <a:gd name="T14" fmla="*/ 101 w 320"/>
                    <a:gd name="T15" fmla="*/ 622 h 646"/>
                    <a:gd name="T16" fmla="*/ 160 w 320"/>
                    <a:gd name="T17" fmla="*/ 646 h 646"/>
                    <a:gd name="T18" fmla="*/ 220 w 320"/>
                    <a:gd name="T19" fmla="*/ 622 h 646"/>
                    <a:gd name="T20" fmla="*/ 225 w 320"/>
                    <a:gd name="T21" fmla="*/ 597 h 646"/>
                    <a:gd name="T22" fmla="*/ 239 w 320"/>
                    <a:gd name="T23" fmla="*/ 310 h 646"/>
                    <a:gd name="T24" fmla="*/ 239 w 320"/>
                    <a:gd name="T25" fmla="*/ 310 h 646"/>
                    <a:gd name="T26" fmla="*/ 239 w 320"/>
                    <a:gd name="T27" fmla="*/ 304 h 646"/>
                    <a:gd name="T28" fmla="*/ 246 w 320"/>
                    <a:gd name="T29" fmla="*/ 274 h 646"/>
                    <a:gd name="T30" fmla="*/ 283 w 320"/>
                    <a:gd name="T31" fmla="*/ 193 h 646"/>
                    <a:gd name="T32" fmla="*/ 284 w 320"/>
                    <a:gd name="T33" fmla="*/ 194 h 646"/>
                    <a:gd name="T34" fmla="*/ 314 w 320"/>
                    <a:gd name="T35" fmla="*/ 162 h 646"/>
                    <a:gd name="T36" fmla="*/ 306 w 320"/>
                    <a:gd name="T37" fmla="*/ 119 h 646"/>
                    <a:gd name="T38" fmla="*/ 289 w 320"/>
                    <a:gd name="T39" fmla="*/ 127 h 646"/>
                    <a:gd name="T40" fmla="*/ 289 w 320"/>
                    <a:gd name="T41" fmla="*/ 74 h 646"/>
                    <a:gd name="T42" fmla="*/ 229 w 320"/>
                    <a:gd name="T43" fmla="*/ 62 h 646"/>
                    <a:gd name="T44" fmla="*/ 156 w 320"/>
                    <a:gd name="T45" fmla="*/ 18 h 646"/>
                    <a:gd name="T46" fmla="*/ 229 w 320"/>
                    <a:gd name="T47" fmla="*/ 84 h 646"/>
                    <a:gd name="T48" fmla="*/ 122 w 320"/>
                    <a:gd name="T49" fmla="*/ 0 h 646"/>
                    <a:gd name="T50" fmla="*/ 74 w 320"/>
                    <a:gd name="T51" fmla="*/ 39 h 646"/>
                    <a:gd name="T52" fmla="*/ 33 w 320"/>
                    <a:gd name="T53" fmla="*/ 64 h 646"/>
                    <a:gd name="T54" fmla="*/ 32 w 320"/>
                    <a:gd name="T55" fmla="*/ 127 h 646"/>
                    <a:gd name="T56" fmla="*/ 14 w 320"/>
                    <a:gd name="T57" fmla="*/ 119 h 646"/>
                    <a:gd name="T58" fmla="*/ 7 w 320"/>
                    <a:gd name="T59" fmla="*/ 162 h 646"/>
                    <a:gd name="T60" fmla="*/ 37 w 320"/>
                    <a:gd name="T61" fmla="*/ 19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0" h="646">
                      <a:moveTo>
                        <a:pt x="37" y="194"/>
                      </a:moveTo>
                      <a:cubicBezTo>
                        <a:pt x="37" y="194"/>
                        <a:pt x="38" y="193"/>
                        <a:pt x="38" y="193"/>
                      </a:cubicBezTo>
                      <a:cubicBezTo>
                        <a:pt x="45" y="225"/>
                        <a:pt x="58" y="252"/>
                        <a:pt x="75" y="274"/>
                      </a:cubicBezTo>
                      <a:cubicBezTo>
                        <a:pt x="82" y="304"/>
                        <a:pt x="82" y="304"/>
                        <a:pt x="82" y="304"/>
                      </a:cubicBezTo>
                      <a:cubicBezTo>
                        <a:pt x="82" y="304"/>
                        <a:pt x="82" y="306"/>
                        <a:pt x="82" y="310"/>
                      </a:cubicBezTo>
                      <a:cubicBezTo>
                        <a:pt x="82" y="310"/>
                        <a:pt x="82" y="310"/>
                        <a:pt x="82" y="311"/>
                      </a:cubicBezTo>
                      <a:cubicBezTo>
                        <a:pt x="81" y="320"/>
                        <a:pt x="73" y="463"/>
                        <a:pt x="96" y="597"/>
                      </a:cubicBezTo>
                      <a:cubicBezTo>
                        <a:pt x="98" y="605"/>
                        <a:pt x="99" y="613"/>
                        <a:pt x="101" y="622"/>
                      </a:cubicBezTo>
                      <a:cubicBezTo>
                        <a:pt x="126" y="644"/>
                        <a:pt x="160" y="646"/>
                        <a:pt x="160" y="646"/>
                      </a:cubicBezTo>
                      <a:cubicBezTo>
                        <a:pt x="160" y="646"/>
                        <a:pt x="194" y="644"/>
                        <a:pt x="220" y="622"/>
                      </a:cubicBezTo>
                      <a:cubicBezTo>
                        <a:pt x="222" y="614"/>
                        <a:pt x="223" y="605"/>
                        <a:pt x="225" y="597"/>
                      </a:cubicBezTo>
                      <a:cubicBezTo>
                        <a:pt x="249" y="458"/>
                        <a:pt x="239" y="310"/>
                        <a:pt x="239" y="310"/>
                      </a:cubicBezTo>
                      <a:cubicBezTo>
                        <a:pt x="239" y="310"/>
                        <a:pt x="239" y="310"/>
                        <a:pt x="239" y="310"/>
                      </a:cubicBezTo>
                      <a:cubicBezTo>
                        <a:pt x="239" y="306"/>
                        <a:pt x="239" y="304"/>
                        <a:pt x="239" y="304"/>
                      </a:cubicBezTo>
                      <a:cubicBezTo>
                        <a:pt x="246" y="274"/>
                        <a:pt x="246" y="274"/>
                        <a:pt x="246" y="274"/>
                      </a:cubicBezTo>
                      <a:cubicBezTo>
                        <a:pt x="263" y="252"/>
                        <a:pt x="276" y="225"/>
                        <a:pt x="283" y="193"/>
                      </a:cubicBezTo>
                      <a:cubicBezTo>
                        <a:pt x="283" y="193"/>
                        <a:pt x="284" y="194"/>
                        <a:pt x="284" y="194"/>
                      </a:cubicBezTo>
                      <a:cubicBezTo>
                        <a:pt x="294" y="197"/>
                        <a:pt x="308" y="183"/>
                        <a:pt x="314" y="162"/>
                      </a:cubicBezTo>
                      <a:cubicBezTo>
                        <a:pt x="320" y="141"/>
                        <a:pt x="317" y="122"/>
                        <a:pt x="306" y="119"/>
                      </a:cubicBezTo>
                      <a:cubicBezTo>
                        <a:pt x="301" y="117"/>
                        <a:pt x="294" y="120"/>
                        <a:pt x="289" y="127"/>
                      </a:cubicBezTo>
                      <a:cubicBezTo>
                        <a:pt x="289" y="109"/>
                        <a:pt x="289" y="91"/>
                        <a:pt x="289" y="74"/>
                      </a:cubicBezTo>
                      <a:cubicBezTo>
                        <a:pt x="278" y="74"/>
                        <a:pt x="256" y="73"/>
                        <a:pt x="229" y="62"/>
                      </a:cubicBezTo>
                      <a:cubicBezTo>
                        <a:pt x="190" y="46"/>
                        <a:pt x="156" y="18"/>
                        <a:pt x="156" y="18"/>
                      </a:cubicBezTo>
                      <a:cubicBezTo>
                        <a:pt x="156" y="18"/>
                        <a:pt x="165" y="53"/>
                        <a:pt x="229" y="84"/>
                      </a:cubicBezTo>
                      <a:cubicBezTo>
                        <a:pt x="137" y="67"/>
                        <a:pt x="122" y="0"/>
                        <a:pt x="122" y="0"/>
                      </a:cubicBezTo>
                      <a:cubicBezTo>
                        <a:pt x="122" y="0"/>
                        <a:pt x="108" y="16"/>
                        <a:pt x="74" y="39"/>
                      </a:cubicBezTo>
                      <a:cubicBezTo>
                        <a:pt x="58" y="50"/>
                        <a:pt x="43" y="58"/>
                        <a:pt x="33" y="64"/>
                      </a:cubicBezTo>
                      <a:cubicBezTo>
                        <a:pt x="32" y="83"/>
                        <a:pt x="32" y="105"/>
                        <a:pt x="32" y="127"/>
                      </a:cubicBezTo>
                      <a:cubicBezTo>
                        <a:pt x="26" y="120"/>
                        <a:pt x="20" y="117"/>
                        <a:pt x="14" y="119"/>
                      </a:cubicBezTo>
                      <a:cubicBezTo>
                        <a:pt x="4" y="122"/>
                        <a:pt x="0" y="141"/>
                        <a:pt x="7" y="162"/>
                      </a:cubicBezTo>
                      <a:cubicBezTo>
                        <a:pt x="13" y="183"/>
                        <a:pt x="26" y="197"/>
                        <a:pt x="37"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1" name="íṣľîḑè">
                  <a:extLst>
                    <a:ext uri="{FF2B5EF4-FFF2-40B4-BE49-F238E27FC236}">
                      <a16:creationId xmlns:a16="http://schemas.microsoft.com/office/drawing/2014/main" xmlns="" id="{5A404FED-891B-4B3F-965E-77A1950B968B}"/>
                    </a:ext>
                  </a:extLst>
                </p:cNvPr>
                <p:cNvSpPr/>
                <p:nvPr/>
              </p:nvSpPr>
              <p:spPr bwMode="auto">
                <a:xfrm>
                  <a:off x="10831513" y="3587751"/>
                  <a:ext cx="908050" cy="1225550"/>
                </a:xfrm>
                <a:custGeom>
                  <a:avLst/>
                  <a:gdLst>
                    <a:gd name="T0" fmla="*/ 298 w 350"/>
                    <a:gd name="T1" fmla="*/ 104 h 471"/>
                    <a:gd name="T2" fmla="*/ 212 w 350"/>
                    <a:gd name="T3" fmla="*/ 45 h 471"/>
                    <a:gd name="T4" fmla="*/ 188 w 350"/>
                    <a:gd name="T5" fmla="*/ 36 h 471"/>
                    <a:gd name="T6" fmla="*/ 181 w 350"/>
                    <a:gd name="T7" fmla="*/ 33 h 471"/>
                    <a:gd name="T8" fmla="*/ 201 w 350"/>
                    <a:gd name="T9" fmla="*/ 84 h 471"/>
                    <a:gd name="T10" fmla="*/ 201 w 350"/>
                    <a:gd name="T11" fmla="*/ 229 h 471"/>
                    <a:gd name="T12" fmla="*/ 226 w 350"/>
                    <a:gd name="T13" fmla="*/ 268 h 471"/>
                    <a:gd name="T14" fmla="*/ 185 w 350"/>
                    <a:gd name="T15" fmla="*/ 309 h 471"/>
                    <a:gd name="T16" fmla="*/ 143 w 350"/>
                    <a:gd name="T17" fmla="*/ 268 h 471"/>
                    <a:gd name="T18" fmla="*/ 185 w 350"/>
                    <a:gd name="T19" fmla="*/ 226 h 471"/>
                    <a:gd name="T20" fmla="*/ 188 w 350"/>
                    <a:gd name="T21" fmla="*/ 226 h 471"/>
                    <a:gd name="T22" fmla="*/ 190 w 350"/>
                    <a:gd name="T23" fmla="*/ 91 h 471"/>
                    <a:gd name="T24" fmla="*/ 158 w 350"/>
                    <a:gd name="T25" fmla="*/ 23 h 471"/>
                    <a:gd name="T26" fmla="*/ 144 w 350"/>
                    <a:gd name="T27" fmla="*/ 17 h 471"/>
                    <a:gd name="T28" fmla="*/ 141 w 350"/>
                    <a:gd name="T29" fmla="*/ 16 h 471"/>
                    <a:gd name="T30" fmla="*/ 125 w 350"/>
                    <a:gd name="T31" fmla="*/ 8 h 471"/>
                    <a:gd name="T32" fmla="*/ 122 w 350"/>
                    <a:gd name="T33" fmla="*/ 7 h 471"/>
                    <a:gd name="T34" fmla="*/ 114 w 350"/>
                    <a:gd name="T35" fmla="*/ 3 h 471"/>
                    <a:gd name="T36" fmla="*/ 112 w 350"/>
                    <a:gd name="T37" fmla="*/ 2 h 471"/>
                    <a:gd name="T38" fmla="*/ 109 w 350"/>
                    <a:gd name="T39" fmla="*/ 1 h 471"/>
                    <a:gd name="T40" fmla="*/ 108 w 350"/>
                    <a:gd name="T41" fmla="*/ 1 h 471"/>
                    <a:gd name="T42" fmla="*/ 107 w 350"/>
                    <a:gd name="T43" fmla="*/ 0 h 471"/>
                    <a:gd name="T44" fmla="*/ 118 w 350"/>
                    <a:gd name="T45" fmla="*/ 10 h 471"/>
                    <a:gd name="T46" fmla="*/ 161 w 350"/>
                    <a:gd name="T47" fmla="*/ 47 h 471"/>
                    <a:gd name="T48" fmla="*/ 140 w 350"/>
                    <a:gd name="T49" fmla="*/ 84 h 471"/>
                    <a:gd name="T50" fmla="*/ 179 w 350"/>
                    <a:gd name="T51" fmla="*/ 120 h 471"/>
                    <a:gd name="T52" fmla="*/ 118 w 350"/>
                    <a:gd name="T53" fmla="*/ 280 h 471"/>
                    <a:gd name="T54" fmla="*/ 107 w 350"/>
                    <a:gd name="T55" fmla="*/ 304 h 471"/>
                    <a:gd name="T56" fmla="*/ 0 w 350"/>
                    <a:gd name="T57" fmla="*/ 471 h 471"/>
                    <a:gd name="T58" fmla="*/ 1 w 350"/>
                    <a:gd name="T59" fmla="*/ 471 h 471"/>
                    <a:gd name="T60" fmla="*/ 167 w 350"/>
                    <a:gd name="T61" fmla="*/ 456 h 471"/>
                    <a:gd name="T62" fmla="*/ 350 w 350"/>
                    <a:gd name="T63" fmla="*/ 388 h 471"/>
                    <a:gd name="T64" fmla="*/ 339 w 350"/>
                    <a:gd name="T65" fmla="*/ 268 h 471"/>
                    <a:gd name="T66" fmla="*/ 298 w 350"/>
                    <a:gd name="T67" fmla="*/ 10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0" h="471">
                      <a:moveTo>
                        <a:pt x="298" y="104"/>
                      </a:moveTo>
                      <a:cubicBezTo>
                        <a:pt x="286" y="76"/>
                        <a:pt x="240" y="55"/>
                        <a:pt x="212" y="45"/>
                      </a:cubicBezTo>
                      <a:cubicBezTo>
                        <a:pt x="206" y="43"/>
                        <a:pt x="197" y="40"/>
                        <a:pt x="188" y="36"/>
                      </a:cubicBezTo>
                      <a:cubicBezTo>
                        <a:pt x="186" y="35"/>
                        <a:pt x="183" y="34"/>
                        <a:pt x="181" y="33"/>
                      </a:cubicBezTo>
                      <a:cubicBezTo>
                        <a:pt x="190" y="48"/>
                        <a:pt x="197" y="66"/>
                        <a:pt x="201" y="84"/>
                      </a:cubicBezTo>
                      <a:cubicBezTo>
                        <a:pt x="213" y="131"/>
                        <a:pt x="211" y="182"/>
                        <a:pt x="201" y="229"/>
                      </a:cubicBezTo>
                      <a:cubicBezTo>
                        <a:pt x="216" y="235"/>
                        <a:pt x="226" y="250"/>
                        <a:pt x="226" y="268"/>
                      </a:cubicBezTo>
                      <a:cubicBezTo>
                        <a:pt x="226" y="290"/>
                        <a:pt x="208" y="309"/>
                        <a:pt x="185" y="309"/>
                      </a:cubicBezTo>
                      <a:cubicBezTo>
                        <a:pt x="162" y="309"/>
                        <a:pt x="143" y="290"/>
                        <a:pt x="143" y="268"/>
                      </a:cubicBezTo>
                      <a:cubicBezTo>
                        <a:pt x="143" y="245"/>
                        <a:pt x="162" y="226"/>
                        <a:pt x="185" y="226"/>
                      </a:cubicBezTo>
                      <a:cubicBezTo>
                        <a:pt x="186" y="226"/>
                        <a:pt x="187" y="226"/>
                        <a:pt x="188" y="226"/>
                      </a:cubicBezTo>
                      <a:cubicBezTo>
                        <a:pt x="198" y="182"/>
                        <a:pt x="200" y="135"/>
                        <a:pt x="190" y="91"/>
                      </a:cubicBezTo>
                      <a:cubicBezTo>
                        <a:pt x="184" y="67"/>
                        <a:pt x="175" y="42"/>
                        <a:pt x="158" y="23"/>
                      </a:cubicBezTo>
                      <a:cubicBezTo>
                        <a:pt x="154" y="21"/>
                        <a:pt x="149" y="19"/>
                        <a:pt x="144" y="17"/>
                      </a:cubicBezTo>
                      <a:cubicBezTo>
                        <a:pt x="143" y="16"/>
                        <a:pt x="142" y="16"/>
                        <a:pt x="141" y="16"/>
                      </a:cubicBezTo>
                      <a:cubicBezTo>
                        <a:pt x="135" y="13"/>
                        <a:pt x="130" y="10"/>
                        <a:pt x="125" y="8"/>
                      </a:cubicBezTo>
                      <a:cubicBezTo>
                        <a:pt x="124" y="8"/>
                        <a:pt x="123" y="7"/>
                        <a:pt x="122" y="7"/>
                      </a:cubicBezTo>
                      <a:cubicBezTo>
                        <a:pt x="119" y="5"/>
                        <a:pt x="116" y="4"/>
                        <a:pt x="114" y="3"/>
                      </a:cubicBezTo>
                      <a:cubicBezTo>
                        <a:pt x="113" y="3"/>
                        <a:pt x="112" y="3"/>
                        <a:pt x="112" y="2"/>
                      </a:cubicBezTo>
                      <a:cubicBezTo>
                        <a:pt x="111" y="2"/>
                        <a:pt x="110" y="1"/>
                        <a:pt x="109" y="1"/>
                      </a:cubicBezTo>
                      <a:cubicBezTo>
                        <a:pt x="109" y="1"/>
                        <a:pt x="109" y="1"/>
                        <a:pt x="108" y="1"/>
                      </a:cubicBezTo>
                      <a:cubicBezTo>
                        <a:pt x="108" y="0"/>
                        <a:pt x="107" y="0"/>
                        <a:pt x="107" y="0"/>
                      </a:cubicBezTo>
                      <a:cubicBezTo>
                        <a:pt x="111" y="3"/>
                        <a:pt x="114" y="7"/>
                        <a:pt x="118" y="10"/>
                      </a:cubicBezTo>
                      <a:cubicBezTo>
                        <a:pt x="144" y="34"/>
                        <a:pt x="161" y="47"/>
                        <a:pt x="161" y="47"/>
                      </a:cubicBezTo>
                      <a:cubicBezTo>
                        <a:pt x="140" y="84"/>
                        <a:pt x="140" y="84"/>
                        <a:pt x="140" y="84"/>
                      </a:cubicBezTo>
                      <a:cubicBezTo>
                        <a:pt x="179" y="120"/>
                        <a:pt x="179" y="120"/>
                        <a:pt x="179" y="120"/>
                      </a:cubicBezTo>
                      <a:cubicBezTo>
                        <a:pt x="179" y="120"/>
                        <a:pt x="153" y="202"/>
                        <a:pt x="118" y="280"/>
                      </a:cubicBezTo>
                      <a:cubicBezTo>
                        <a:pt x="115" y="288"/>
                        <a:pt x="111" y="296"/>
                        <a:pt x="107" y="304"/>
                      </a:cubicBezTo>
                      <a:cubicBezTo>
                        <a:pt x="72" y="372"/>
                        <a:pt x="13" y="454"/>
                        <a:pt x="0" y="471"/>
                      </a:cubicBezTo>
                      <a:cubicBezTo>
                        <a:pt x="0" y="471"/>
                        <a:pt x="1" y="471"/>
                        <a:pt x="1" y="471"/>
                      </a:cubicBezTo>
                      <a:cubicBezTo>
                        <a:pt x="14" y="471"/>
                        <a:pt x="79" y="470"/>
                        <a:pt x="167" y="456"/>
                      </a:cubicBezTo>
                      <a:cubicBezTo>
                        <a:pt x="296" y="435"/>
                        <a:pt x="350" y="388"/>
                        <a:pt x="350" y="388"/>
                      </a:cubicBezTo>
                      <a:cubicBezTo>
                        <a:pt x="350" y="388"/>
                        <a:pt x="348" y="344"/>
                        <a:pt x="339" y="268"/>
                      </a:cubicBezTo>
                      <a:cubicBezTo>
                        <a:pt x="329" y="191"/>
                        <a:pt x="310" y="132"/>
                        <a:pt x="298" y="1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2" name="íṧļïdé">
                  <a:extLst>
                    <a:ext uri="{FF2B5EF4-FFF2-40B4-BE49-F238E27FC236}">
                      <a16:creationId xmlns:a16="http://schemas.microsoft.com/office/drawing/2014/main" xmlns="" id="{B1057526-A7E4-47D0-BD00-47FC832344B5}"/>
                    </a:ext>
                  </a:extLst>
                </p:cNvPr>
                <p:cNvSpPr/>
                <p:nvPr/>
              </p:nvSpPr>
              <p:spPr bwMode="auto">
                <a:xfrm>
                  <a:off x="11228388" y="4202113"/>
                  <a:ext cx="163513"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3" name="iśḻîḍé">
                  <a:extLst>
                    <a:ext uri="{FF2B5EF4-FFF2-40B4-BE49-F238E27FC236}">
                      <a16:creationId xmlns:a16="http://schemas.microsoft.com/office/drawing/2014/main" xmlns="" id="{DFAFA43F-7230-42C5-8B41-96EB2E7484C4}"/>
                    </a:ext>
                  </a:extLst>
                </p:cNvPr>
                <p:cNvSpPr/>
                <p:nvPr/>
              </p:nvSpPr>
              <p:spPr bwMode="auto">
                <a:xfrm>
                  <a:off x="10779125" y="3495676"/>
                  <a:ext cx="506413" cy="1317625"/>
                </a:xfrm>
                <a:custGeom>
                  <a:avLst/>
                  <a:gdLst>
                    <a:gd name="T0" fmla="*/ 121 w 195"/>
                    <a:gd name="T1" fmla="*/ 345 h 507"/>
                    <a:gd name="T2" fmla="*/ 122 w 195"/>
                    <a:gd name="T3" fmla="*/ 342 h 507"/>
                    <a:gd name="T4" fmla="*/ 123 w 195"/>
                    <a:gd name="T5" fmla="*/ 341 h 507"/>
                    <a:gd name="T6" fmla="*/ 124 w 195"/>
                    <a:gd name="T7" fmla="*/ 339 h 507"/>
                    <a:gd name="T8" fmla="*/ 125 w 195"/>
                    <a:gd name="T9" fmla="*/ 337 h 507"/>
                    <a:gd name="T10" fmla="*/ 126 w 195"/>
                    <a:gd name="T11" fmla="*/ 335 h 507"/>
                    <a:gd name="T12" fmla="*/ 127 w 195"/>
                    <a:gd name="T13" fmla="*/ 333 h 507"/>
                    <a:gd name="T14" fmla="*/ 128 w 195"/>
                    <a:gd name="T15" fmla="*/ 332 h 507"/>
                    <a:gd name="T16" fmla="*/ 129 w 195"/>
                    <a:gd name="T17" fmla="*/ 329 h 507"/>
                    <a:gd name="T18" fmla="*/ 129 w 195"/>
                    <a:gd name="T19" fmla="*/ 328 h 507"/>
                    <a:gd name="T20" fmla="*/ 130 w 195"/>
                    <a:gd name="T21" fmla="*/ 326 h 507"/>
                    <a:gd name="T22" fmla="*/ 131 w 195"/>
                    <a:gd name="T23" fmla="*/ 324 h 507"/>
                    <a:gd name="T24" fmla="*/ 132 w 195"/>
                    <a:gd name="T25" fmla="*/ 322 h 507"/>
                    <a:gd name="T26" fmla="*/ 133 w 195"/>
                    <a:gd name="T27" fmla="*/ 320 h 507"/>
                    <a:gd name="T28" fmla="*/ 134 w 195"/>
                    <a:gd name="T29" fmla="*/ 319 h 507"/>
                    <a:gd name="T30" fmla="*/ 135 w 195"/>
                    <a:gd name="T31" fmla="*/ 315 h 507"/>
                    <a:gd name="T32" fmla="*/ 195 w 195"/>
                    <a:gd name="T33" fmla="*/ 157 h 507"/>
                    <a:gd name="T34" fmla="*/ 157 w 195"/>
                    <a:gd name="T35" fmla="*/ 123 h 507"/>
                    <a:gd name="T36" fmla="*/ 155 w 195"/>
                    <a:gd name="T37" fmla="*/ 121 h 507"/>
                    <a:gd name="T38" fmla="*/ 157 w 195"/>
                    <a:gd name="T39" fmla="*/ 118 h 507"/>
                    <a:gd name="T40" fmla="*/ 177 w 195"/>
                    <a:gd name="T41" fmla="*/ 84 h 507"/>
                    <a:gd name="T42" fmla="*/ 135 w 195"/>
                    <a:gd name="T43" fmla="*/ 48 h 507"/>
                    <a:gd name="T44" fmla="*/ 125 w 195"/>
                    <a:gd name="T45" fmla="*/ 39 h 507"/>
                    <a:gd name="T46" fmla="*/ 108 w 195"/>
                    <a:gd name="T47" fmla="*/ 24 h 507"/>
                    <a:gd name="T48" fmla="*/ 82 w 195"/>
                    <a:gd name="T49" fmla="*/ 0 h 507"/>
                    <a:gd name="T50" fmla="*/ 67 w 195"/>
                    <a:gd name="T51" fmla="*/ 279 h 507"/>
                    <a:gd name="T52" fmla="*/ 0 w 195"/>
                    <a:gd name="T53" fmla="*/ 479 h 507"/>
                    <a:gd name="T54" fmla="*/ 13 w 195"/>
                    <a:gd name="T55" fmla="*/ 505 h 507"/>
                    <a:gd name="T56" fmla="*/ 14 w 195"/>
                    <a:gd name="T57" fmla="*/ 507 h 507"/>
                    <a:gd name="T58" fmla="*/ 15 w 195"/>
                    <a:gd name="T59" fmla="*/ 507 h 507"/>
                    <a:gd name="T60" fmla="*/ 16 w 195"/>
                    <a:gd name="T61" fmla="*/ 505 h 507"/>
                    <a:gd name="T62" fmla="*/ 120 w 195"/>
                    <a:gd name="T63" fmla="*/ 346 h 507"/>
                    <a:gd name="T64" fmla="*/ 121 w 195"/>
                    <a:gd name="T65" fmla="*/ 34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 h="507">
                      <a:moveTo>
                        <a:pt x="121" y="345"/>
                      </a:moveTo>
                      <a:cubicBezTo>
                        <a:pt x="121" y="344"/>
                        <a:pt x="122" y="343"/>
                        <a:pt x="122" y="342"/>
                      </a:cubicBezTo>
                      <a:cubicBezTo>
                        <a:pt x="122" y="342"/>
                        <a:pt x="123" y="341"/>
                        <a:pt x="123" y="341"/>
                      </a:cubicBezTo>
                      <a:cubicBezTo>
                        <a:pt x="123" y="340"/>
                        <a:pt x="124" y="340"/>
                        <a:pt x="124" y="339"/>
                      </a:cubicBezTo>
                      <a:cubicBezTo>
                        <a:pt x="124" y="338"/>
                        <a:pt x="125" y="338"/>
                        <a:pt x="125" y="337"/>
                      </a:cubicBezTo>
                      <a:cubicBezTo>
                        <a:pt x="125" y="336"/>
                        <a:pt x="125" y="336"/>
                        <a:pt x="126" y="335"/>
                      </a:cubicBezTo>
                      <a:cubicBezTo>
                        <a:pt x="126" y="335"/>
                        <a:pt x="126" y="334"/>
                        <a:pt x="127" y="333"/>
                      </a:cubicBezTo>
                      <a:cubicBezTo>
                        <a:pt x="127" y="333"/>
                        <a:pt x="127" y="332"/>
                        <a:pt x="128" y="332"/>
                      </a:cubicBezTo>
                      <a:cubicBezTo>
                        <a:pt x="128" y="331"/>
                        <a:pt x="128" y="330"/>
                        <a:pt x="129" y="329"/>
                      </a:cubicBezTo>
                      <a:cubicBezTo>
                        <a:pt x="129" y="329"/>
                        <a:pt x="129" y="328"/>
                        <a:pt x="129" y="328"/>
                      </a:cubicBezTo>
                      <a:cubicBezTo>
                        <a:pt x="130" y="327"/>
                        <a:pt x="130" y="327"/>
                        <a:pt x="130" y="326"/>
                      </a:cubicBezTo>
                      <a:cubicBezTo>
                        <a:pt x="131" y="325"/>
                        <a:pt x="131" y="325"/>
                        <a:pt x="131" y="324"/>
                      </a:cubicBezTo>
                      <a:cubicBezTo>
                        <a:pt x="132" y="323"/>
                        <a:pt x="132" y="323"/>
                        <a:pt x="132" y="322"/>
                      </a:cubicBezTo>
                      <a:cubicBezTo>
                        <a:pt x="132" y="322"/>
                        <a:pt x="133" y="321"/>
                        <a:pt x="133" y="320"/>
                      </a:cubicBezTo>
                      <a:cubicBezTo>
                        <a:pt x="133" y="320"/>
                        <a:pt x="133" y="319"/>
                        <a:pt x="134" y="319"/>
                      </a:cubicBezTo>
                      <a:cubicBezTo>
                        <a:pt x="134" y="317"/>
                        <a:pt x="135" y="316"/>
                        <a:pt x="135" y="315"/>
                      </a:cubicBezTo>
                      <a:cubicBezTo>
                        <a:pt x="166" y="244"/>
                        <a:pt x="191" y="170"/>
                        <a:pt x="195" y="157"/>
                      </a:cubicBezTo>
                      <a:cubicBezTo>
                        <a:pt x="157" y="123"/>
                        <a:pt x="157" y="123"/>
                        <a:pt x="157" y="123"/>
                      </a:cubicBezTo>
                      <a:cubicBezTo>
                        <a:pt x="155" y="121"/>
                        <a:pt x="155" y="121"/>
                        <a:pt x="155" y="121"/>
                      </a:cubicBezTo>
                      <a:cubicBezTo>
                        <a:pt x="157" y="118"/>
                        <a:pt x="157" y="118"/>
                        <a:pt x="157" y="118"/>
                      </a:cubicBezTo>
                      <a:cubicBezTo>
                        <a:pt x="177" y="84"/>
                        <a:pt x="177" y="84"/>
                        <a:pt x="177" y="84"/>
                      </a:cubicBezTo>
                      <a:cubicBezTo>
                        <a:pt x="171" y="80"/>
                        <a:pt x="156" y="67"/>
                        <a:pt x="135" y="48"/>
                      </a:cubicBezTo>
                      <a:cubicBezTo>
                        <a:pt x="132" y="45"/>
                        <a:pt x="128" y="42"/>
                        <a:pt x="125" y="39"/>
                      </a:cubicBezTo>
                      <a:cubicBezTo>
                        <a:pt x="108" y="24"/>
                        <a:pt x="108" y="24"/>
                        <a:pt x="108" y="24"/>
                      </a:cubicBezTo>
                      <a:cubicBezTo>
                        <a:pt x="98" y="14"/>
                        <a:pt x="88" y="5"/>
                        <a:pt x="82" y="0"/>
                      </a:cubicBezTo>
                      <a:cubicBezTo>
                        <a:pt x="84" y="33"/>
                        <a:pt x="88" y="160"/>
                        <a:pt x="67" y="279"/>
                      </a:cubicBezTo>
                      <a:cubicBezTo>
                        <a:pt x="55" y="346"/>
                        <a:pt x="33" y="411"/>
                        <a:pt x="0" y="479"/>
                      </a:cubicBezTo>
                      <a:cubicBezTo>
                        <a:pt x="6" y="492"/>
                        <a:pt x="11" y="501"/>
                        <a:pt x="13" y="505"/>
                      </a:cubicBezTo>
                      <a:cubicBezTo>
                        <a:pt x="13" y="506"/>
                        <a:pt x="13" y="506"/>
                        <a:pt x="14" y="507"/>
                      </a:cubicBezTo>
                      <a:cubicBezTo>
                        <a:pt x="15" y="507"/>
                        <a:pt x="15" y="507"/>
                        <a:pt x="15" y="507"/>
                      </a:cubicBezTo>
                      <a:cubicBezTo>
                        <a:pt x="16" y="505"/>
                        <a:pt x="16" y="505"/>
                        <a:pt x="16" y="505"/>
                      </a:cubicBezTo>
                      <a:cubicBezTo>
                        <a:pt x="17" y="504"/>
                        <a:pt x="81" y="419"/>
                        <a:pt x="120" y="346"/>
                      </a:cubicBezTo>
                      <a:cubicBezTo>
                        <a:pt x="120" y="346"/>
                        <a:pt x="121" y="345"/>
                        <a:pt x="121"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4" name="îSḻíḑé">
                  <a:extLst>
                    <a:ext uri="{FF2B5EF4-FFF2-40B4-BE49-F238E27FC236}">
                      <a16:creationId xmlns:a16="http://schemas.microsoft.com/office/drawing/2014/main" xmlns="" id="{21B00DE9-F214-40A1-85F1-37F4858A4C2E}"/>
                    </a:ext>
                  </a:extLst>
                </p:cNvPr>
                <p:cNvSpPr/>
                <p:nvPr/>
              </p:nvSpPr>
              <p:spPr bwMode="auto">
                <a:xfrm>
                  <a:off x="10312400" y="4030663"/>
                  <a:ext cx="287338" cy="538163"/>
                </a:xfrm>
                <a:custGeom>
                  <a:avLst/>
                  <a:gdLst>
                    <a:gd name="T0" fmla="*/ 100 w 111"/>
                    <a:gd name="T1" fmla="*/ 131 h 207"/>
                    <a:gd name="T2" fmla="*/ 53 w 111"/>
                    <a:gd name="T3" fmla="*/ 60 h 207"/>
                    <a:gd name="T4" fmla="*/ 46 w 111"/>
                    <a:gd name="T5" fmla="*/ 56 h 207"/>
                    <a:gd name="T6" fmla="*/ 0 w 111"/>
                    <a:gd name="T7" fmla="*/ 0 h 207"/>
                    <a:gd name="T8" fmla="*/ 43 w 111"/>
                    <a:gd name="T9" fmla="*/ 109 h 207"/>
                    <a:gd name="T10" fmla="*/ 45 w 111"/>
                    <a:gd name="T11" fmla="*/ 113 h 207"/>
                    <a:gd name="T12" fmla="*/ 45 w 111"/>
                    <a:gd name="T13" fmla="*/ 113 h 207"/>
                    <a:gd name="T14" fmla="*/ 99 w 111"/>
                    <a:gd name="T15" fmla="*/ 207 h 207"/>
                    <a:gd name="T16" fmla="*/ 102 w 111"/>
                    <a:gd name="T17" fmla="*/ 205 h 207"/>
                    <a:gd name="T18" fmla="*/ 111 w 111"/>
                    <a:gd name="T19" fmla="*/ 177 h 207"/>
                    <a:gd name="T20" fmla="*/ 100 w 111"/>
                    <a:gd name="T21" fmla="*/ 13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207">
                      <a:moveTo>
                        <a:pt x="100" y="131"/>
                      </a:moveTo>
                      <a:cubicBezTo>
                        <a:pt x="88" y="105"/>
                        <a:pt x="73" y="80"/>
                        <a:pt x="53" y="60"/>
                      </a:cubicBezTo>
                      <a:cubicBezTo>
                        <a:pt x="50" y="61"/>
                        <a:pt x="47" y="59"/>
                        <a:pt x="46" y="56"/>
                      </a:cubicBezTo>
                      <a:cubicBezTo>
                        <a:pt x="45" y="53"/>
                        <a:pt x="31" y="14"/>
                        <a:pt x="0" y="0"/>
                      </a:cubicBezTo>
                      <a:cubicBezTo>
                        <a:pt x="11" y="31"/>
                        <a:pt x="26" y="70"/>
                        <a:pt x="43" y="109"/>
                      </a:cubicBezTo>
                      <a:cubicBezTo>
                        <a:pt x="44" y="110"/>
                        <a:pt x="44" y="112"/>
                        <a:pt x="45" y="113"/>
                      </a:cubicBezTo>
                      <a:cubicBezTo>
                        <a:pt x="45" y="113"/>
                        <a:pt x="45" y="113"/>
                        <a:pt x="45" y="113"/>
                      </a:cubicBezTo>
                      <a:cubicBezTo>
                        <a:pt x="59" y="143"/>
                        <a:pt x="79" y="177"/>
                        <a:pt x="99" y="207"/>
                      </a:cubicBezTo>
                      <a:cubicBezTo>
                        <a:pt x="100" y="207"/>
                        <a:pt x="101" y="206"/>
                        <a:pt x="102" y="205"/>
                      </a:cubicBezTo>
                      <a:cubicBezTo>
                        <a:pt x="109" y="197"/>
                        <a:pt x="111" y="187"/>
                        <a:pt x="111" y="177"/>
                      </a:cubicBezTo>
                      <a:cubicBezTo>
                        <a:pt x="111" y="160"/>
                        <a:pt x="107" y="146"/>
                        <a:pt x="100"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5" name="íşlîḑê">
                  <a:extLst>
                    <a:ext uri="{FF2B5EF4-FFF2-40B4-BE49-F238E27FC236}">
                      <a16:creationId xmlns:a16="http://schemas.microsoft.com/office/drawing/2014/main" xmlns="" id="{C32A81AB-B3BA-49FD-B8FF-0E36B1AFC27D}"/>
                    </a:ext>
                  </a:extLst>
                </p:cNvPr>
                <p:cNvSpPr/>
                <p:nvPr/>
              </p:nvSpPr>
              <p:spPr bwMode="auto">
                <a:xfrm>
                  <a:off x="10267950" y="3495676"/>
                  <a:ext cx="536575" cy="1317625"/>
                </a:xfrm>
                <a:custGeom>
                  <a:avLst/>
                  <a:gdLst>
                    <a:gd name="T0" fmla="*/ 114 w 207"/>
                    <a:gd name="T1" fmla="*/ 0 h 507"/>
                    <a:gd name="T2" fmla="*/ 87 w 207"/>
                    <a:gd name="T3" fmla="*/ 24 h 507"/>
                    <a:gd name="T4" fmla="*/ 71 w 207"/>
                    <a:gd name="T5" fmla="*/ 39 h 507"/>
                    <a:gd name="T6" fmla="*/ 60 w 207"/>
                    <a:gd name="T7" fmla="*/ 48 h 507"/>
                    <a:gd name="T8" fmla="*/ 19 w 207"/>
                    <a:gd name="T9" fmla="*/ 84 h 507"/>
                    <a:gd name="T10" fmla="*/ 39 w 207"/>
                    <a:gd name="T11" fmla="*/ 118 h 507"/>
                    <a:gd name="T12" fmla="*/ 40 w 207"/>
                    <a:gd name="T13" fmla="*/ 121 h 507"/>
                    <a:gd name="T14" fmla="*/ 38 w 207"/>
                    <a:gd name="T15" fmla="*/ 123 h 507"/>
                    <a:gd name="T16" fmla="*/ 0 w 207"/>
                    <a:gd name="T17" fmla="*/ 157 h 507"/>
                    <a:gd name="T18" fmla="*/ 12 w 207"/>
                    <a:gd name="T19" fmla="*/ 190 h 507"/>
                    <a:gd name="T20" fmla="*/ 52 w 207"/>
                    <a:gd name="T21" fmla="*/ 216 h 507"/>
                    <a:gd name="T22" fmla="*/ 76 w 207"/>
                    <a:gd name="T23" fmla="*/ 257 h 507"/>
                    <a:gd name="T24" fmla="*/ 76 w 207"/>
                    <a:gd name="T25" fmla="*/ 260 h 507"/>
                    <a:gd name="T26" fmla="*/ 105 w 207"/>
                    <a:gd name="T27" fmla="*/ 298 h 507"/>
                    <a:gd name="T28" fmla="*/ 132 w 207"/>
                    <a:gd name="T29" fmla="*/ 351 h 507"/>
                    <a:gd name="T30" fmla="*/ 133 w 207"/>
                    <a:gd name="T31" fmla="*/ 405 h 507"/>
                    <a:gd name="T32" fmla="*/ 120 w 207"/>
                    <a:gd name="T33" fmla="*/ 420 h 507"/>
                    <a:gd name="T34" fmla="*/ 179 w 207"/>
                    <a:gd name="T35" fmla="*/ 505 h 507"/>
                    <a:gd name="T36" fmla="*/ 181 w 207"/>
                    <a:gd name="T37" fmla="*/ 507 h 507"/>
                    <a:gd name="T38" fmla="*/ 207 w 207"/>
                    <a:gd name="T39" fmla="*/ 507 h 507"/>
                    <a:gd name="T40" fmla="*/ 129 w 207"/>
                    <a:gd name="T41" fmla="*/ 279 h 507"/>
                    <a:gd name="T42" fmla="*/ 114 w 207"/>
                    <a:gd name="T43"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507">
                      <a:moveTo>
                        <a:pt x="114" y="0"/>
                      </a:moveTo>
                      <a:cubicBezTo>
                        <a:pt x="108" y="5"/>
                        <a:pt x="98" y="14"/>
                        <a:pt x="87" y="24"/>
                      </a:cubicBezTo>
                      <a:cubicBezTo>
                        <a:pt x="71" y="39"/>
                        <a:pt x="71" y="39"/>
                        <a:pt x="71" y="39"/>
                      </a:cubicBezTo>
                      <a:cubicBezTo>
                        <a:pt x="67" y="42"/>
                        <a:pt x="64" y="45"/>
                        <a:pt x="60" y="48"/>
                      </a:cubicBezTo>
                      <a:cubicBezTo>
                        <a:pt x="40" y="67"/>
                        <a:pt x="25" y="80"/>
                        <a:pt x="19" y="84"/>
                      </a:cubicBezTo>
                      <a:cubicBezTo>
                        <a:pt x="39" y="118"/>
                        <a:pt x="39" y="118"/>
                        <a:pt x="39" y="118"/>
                      </a:cubicBezTo>
                      <a:cubicBezTo>
                        <a:pt x="40" y="121"/>
                        <a:pt x="40" y="121"/>
                        <a:pt x="40" y="121"/>
                      </a:cubicBezTo>
                      <a:cubicBezTo>
                        <a:pt x="38" y="123"/>
                        <a:pt x="38" y="123"/>
                        <a:pt x="38" y="123"/>
                      </a:cubicBezTo>
                      <a:cubicBezTo>
                        <a:pt x="0" y="157"/>
                        <a:pt x="0" y="157"/>
                        <a:pt x="0" y="157"/>
                      </a:cubicBezTo>
                      <a:cubicBezTo>
                        <a:pt x="2" y="162"/>
                        <a:pt x="6" y="173"/>
                        <a:pt x="12" y="190"/>
                      </a:cubicBezTo>
                      <a:cubicBezTo>
                        <a:pt x="26" y="194"/>
                        <a:pt x="40" y="202"/>
                        <a:pt x="52" y="216"/>
                      </a:cubicBezTo>
                      <a:cubicBezTo>
                        <a:pt x="68" y="235"/>
                        <a:pt x="75" y="256"/>
                        <a:pt x="76" y="257"/>
                      </a:cubicBezTo>
                      <a:cubicBezTo>
                        <a:pt x="76" y="258"/>
                        <a:pt x="76" y="259"/>
                        <a:pt x="76" y="260"/>
                      </a:cubicBezTo>
                      <a:cubicBezTo>
                        <a:pt x="87" y="271"/>
                        <a:pt x="97" y="284"/>
                        <a:pt x="105" y="298"/>
                      </a:cubicBezTo>
                      <a:cubicBezTo>
                        <a:pt x="116" y="314"/>
                        <a:pt x="126" y="332"/>
                        <a:pt x="132" y="351"/>
                      </a:cubicBezTo>
                      <a:cubicBezTo>
                        <a:pt x="137" y="367"/>
                        <a:pt x="140" y="389"/>
                        <a:pt x="133" y="405"/>
                      </a:cubicBezTo>
                      <a:cubicBezTo>
                        <a:pt x="130" y="411"/>
                        <a:pt x="126" y="416"/>
                        <a:pt x="120" y="420"/>
                      </a:cubicBezTo>
                      <a:cubicBezTo>
                        <a:pt x="151" y="467"/>
                        <a:pt x="179" y="504"/>
                        <a:pt x="179" y="505"/>
                      </a:cubicBezTo>
                      <a:cubicBezTo>
                        <a:pt x="181" y="507"/>
                        <a:pt x="181" y="507"/>
                        <a:pt x="181" y="507"/>
                      </a:cubicBezTo>
                      <a:cubicBezTo>
                        <a:pt x="207" y="507"/>
                        <a:pt x="207" y="507"/>
                        <a:pt x="207" y="507"/>
                      </a:cubicBezTo>
                      <a:cubicBezTo>
                        <a:pt x="195" y="485"/>
                        <a:pt x="149" y="399"/>
                        <a:pt x="129" y="279"/>
                      </a:cubicBezTo>
                      <a:cubicBezTo>
                        <a:pt x="108" y="160"/>
                        <a:pt x="112" y="33"/>
                        <a:pt x="1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6" name="iŝļïḋê">
                  <a:extLst>
                    <a:ext uri="{FF2B5EF4-FFF2-40B4-BE49-F238E27FC236}">
                      <a16:creationId xmlns:a16="http://schemas.microsoft.com/office/drawing/2014/main" xmlns="" id="{4A5DCF02-36B5-40A7-85AA-79016EE99CA2}"/>
                    </a:ext>
                  </a:extLst>
                </p:cNvPr>
                <p:cNvSpPr/>
                <p:nvPr/>
              </p:nvSpPr>
              <p:spPr bwMode="auto">
                <a:xfrm>
                  <a:off x="10179050" y="3587751"/>
                  <a:ext cx="268288" cy="401638"/>
                </a:xfrm>
                <a:custGeom>
                  <a:avLst/>
                  <a:gdLst>
                    <a:gd name="T0" fmla="*/ 10 w 103"/>
                    <a:gd name="T1" fmla="*/ 154 h 154"/>
                    <a:gd name="T2" fmla="*/ 42 w 103"/>
                    <a:gd name="T3" fmla="*/ 153 h 154"/>
                    <a:gd name="T4" fmla="*/ 30 w 103"/>
                    <a:gd name="T5" fmla="*/ 120 h 154"/>
                    <a:gd name="T6" fmla="*/ 70 w 103"/>
                    <a:gd name="T7" fmla="*/ 84 h 154"/>
                    <a:gd name="T8" fmla="*/ 49 w 103"/>
                    <a:gd name="T9" fmla="*/ 47 h 154"/>
                    <a:gd name="T10" fmla="*/ 92 w 103"/>
                    <a:gd name="T11" fmla="*/ 10 h 154"/>
                    <a:gd name="T12" fmla="*/ 103 w 103"/>
                    <a:gd name="T13" fmla="*/ 0 h 154"/>
                    <a:gd name="T14" fmla="*/ 101 w 103"/>
                    <a:gd name="T15" fmla="*/ 1 h 154"/>
                    <a:gd name="T16" fmla="*/ 100 w 103"/>
                    <a:gd name="T17" fmla="*/ 1 h 154"/>
                    <a:gd name="T18" fmla="*/ 99 w 103"/>
                    <a:gd name="T19" fmla="*/ 2 h 154"/>
                    <a:gd name="T20" fmla="*/ 98 w 103"/>
                    <a:gd name="T21" fmla="*/ 2 h 154"/>
                    <a:gd name="T22" fmla="*/ 96 w 103"/>
                    <a:gd name="T23" fmla="*/ 3 h 154"/>
                    <a:gd name="T24" fmla="*/ 95 w 103"/>
                    <a:gd name="T25" fmla="*/ 4 h 154"/>
                    <a:gd name="T26" fmla="*/ 93 w 103"/>
                    <a:gd name="T27" fmla="*/ 5 h 154"/>
                    <a:gd name="T28" fmla="*/ 88 w 103"/>
                    <a:gd name="T29" fmla="*/ 7 h 154"/>
                    <a:gd name="T30" fmla="*/ 85 w 103"/>
                    <a:gd name="T31" fmla="*/ 8 h 154"/>
                    <a:gd name="T32" fmla="*/ 68 w 103"/>
                    <a:gd name="T33" fmla="*/ 16 h 154"/>
                    <a:gd name="T34" fmla="*/ 66 w 103"/>
                    <a:gd name="T35" fmla="*/ 17 h 154"/>
                    <a:gd name="T36" fmla="*/ 63 w 103"/>
                    <a:gd name="T37" fmla="*/ 18 h 154"/>
                    <a:gd name="T38" fmla="*/ 63 w 103"/>
                    <a:gd name="T39" fmla="*/ 18 h 154"/>
                    <a:gd name="T40" fmla="*/ 34 w 103"/>
                    <a:gd name="T41" fmla="*/ 53 h 154"/>
                    <a:gd name="T42" fmla="*/ 10 w 103"/>
                    <a:gd name="T43"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54">
                      <a:moveTo>
                        <a:pt x="10" y="154"/>
                      </a:moveTo>
                      <a:cubicBezTo>
                        <a:pt x="21" y="151"/>
                        <a:pt x="32" y="151"/>
                        <a:pt x="42" y="153"/>
                      </a:cubicBezTo>
                      <a:cubicBezTo>
                        <a:pt x="35" y="133"/>
                        <a:pt x="30" y="120"/>
                        <a:pt x="30" y="120"/>
                      </a:cubicBezTo>
                      <a:cubicBezTo>
                        <a:pt x="70" y="84"/>
                        <a:pt x="70" y="84"/>
                        <a:pt x="70" y="84"/>
                      </a:cubicBezTo>
                      <a:cubicBezTo>
                        <a:pt x="49" y="47"/>
                        <a:pt x="49" y="47"/>
                        <a:pt x="49" y="47"/>
                      </a:cubicBezTo>
                      <a:cubicBezTo>
                        <a:pt x="49" y="47"/>
                        <a:pt x="65" y="34"/>
                        <a:pt x="92" y="10"/>
                      </a:cubicBezTo>
                      <a:cubicBezTo>
                        <a:pt x="96" y="7"/>
                        <a:pt x="99" y="3"/>
                        <a:pt x="103" y="0"/>
                      </a:cubicBezTo>
                      <a:cubicBezTo>
                        <a:pt x="102" y="0"/>
                        <a:pt x="102" y="0"/>
                        <a:pt x="101" y="1"/>
                      </a:cubicBezTo>
                      <a:cubicBezTo>
                        <a:pt x="101" y="1"/>
                        <a:pt x="101" y="1"/>
                        <a:pt x="100" y="1"/>
                      </a:cubicBezTo>
                      <a:cubicBezTo>
                        <a:pt x="100" y="1"/>
                        <a:pt x="99" y="2"/>
                        <a:pt x="99" y="2"/>
                      </a:cubicBezTo>
                      <a:cubicBezTo>
                        <a:pt x="98" y="2"/>
                        <a:pt x="98" y="2"/>
                        <a:pt x="98" y="2"/>
                      </a:cubicBezTo>
                      <a:cubicBezTo>
                        <a:pt x="97" y="3"/>
                        <a:pt x="97" y="3"/>
                        <a:pt x="96" y="3"/>
                      </a:cubicBezTo>
                      <a:cubicBezTo>
                        <a:pt x="95" y="3"/>
                        <a:pt x="95" y="4"/>
                        <a:pt x="95" y="4"/>
                      </a:cubicBezTo>
                      <a:cubicBezTo>
                        <a:pt x="94" y="4"/>
                        <a:pt x="94" y="4"/>
                        <a:pt x="93" y="5"/>
                      </a:cubicBezTo>
                      <a:cubicBezTo>
                        <a:pt x="92" y="5"/>
                        <a:pt x="90" y="6"/>
                        <a:pt x="88" y="7"/>
                      </a:cubicBezTo>
                      <a:cubicBezTo>
                        <a:pt x="87" y="7"/>
                        <a:pt x="86" y="8"/>
                        <a:pt x="85" y="8"/>
                      </a:cubicBezTo>
                      <a:cubicBezTo>
                        <a:pt x="80" y="10"/>
                        <a:pt x="74" y="13"/>
                        <a:pt x="68" y="16"/>
                      </a:cubicBezTo>
                      <a:cubicBezTo>
                        <a:pt x="67" y="16"/>
                        <a:pt x="66" y="16"/>
                        <a:pt x="66" y="17"/>
                      </a:cubicBezTo>
                      <a:cubicBezTo>
                        <a:pt x="65" y="17"/>
                        <a:pt x="64" y="18"/>
                        <a:pt x="63" y="18"/>
                      </a:cubicBezTo>
                      <a:cubicBezTo>
                        <a:pt x="63" y="18"/>
                        <a:pt x="63" y="18"/>
                        <a:pt x="63" y="18"/>
                      </a:cubicBezTo>
                      <a:cubicBezTo>
                        <a:pt x="51" y="29"/>
                        <a:pt x="42" y="41"/>
                        <a:pt x="34" y="53"/>
                      </a:cubicBezTo>
                      <a:cubicBezTo>
                        <a:pt x="15" y="82"/>
                        <a:pt x="0" y="119"/>
                        <a:pt x="10" y="1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7" name="íśľiḓè">
                  <a:extLst>
                    <a:ext uri="{FF2B5EF4-FFF2-40B4-BE49-F238E27FC236}">
                      <a16:creationId xmlns:a16="http://schemas.microsoft.com/office/drawing/2014/main" xmlns="" id="{E9C26735-A8EE-407F-AE2D-E372D6D501B2}"/>
                    </a:ext>
                  </a:extLst>
                </p:cNvPr>
                <p:cNvSpPr/>
                <p:nvPr/>
              </p:nvSpPr>
              <p:spPr bwMode="auto">
                <a:xfrm>
                  <a:off x="9815513" y="3667126"/>
                  <a:ext cx="903288" cy="1146175"/>
                </a:xfrm>
                <a:custGeom>
                  <a:avLst/>
                  <a:gdLst>
                    <a:gd name="T0" fmla="*/ 266 w 348"/>
                    <a:gd name="T1" fmla="*/ 360 h 441"/>
                    <a:gd name="T2" fmla="*/ 265 w 348"/>
                    <a:gd name="T3" fmla="*/ 360 h 441"/>
                    <a:gd name="T4" fmla="*/ 258 w 348"/>
                    <a:gd name="T5" fmla="*/ 365 h 441"/>
                    <a:gd name="T6" fmla="*/ 247 w 348"/>
                    <a:gd name="T7" fmla="*/ 357 h 441"/>
                    <a:gd name="T8" fmla="*/ 255 w 348"/>
                    <a:gd name="T9" fmla="*/ 345 h 441"/>
                    <a:gd name="T10" fmla="*/ 266 w 348"/>
                    <a:gd name="T11" fmla="*/ 352 h 441"/>
                    <a:gd name="T12" fmla="*/ 269 w 348"/>
                    <a:gd name="T13" fmla="*/ 352 h 441"/>
                    <a:gd name="T14" fmla="*/ 286 w 348"/>
                    <a:gd name="T15" fmla="*/ 350 h 441"/>
                    <a:gd name="T16" fmla="*/ 231 w 348"/>
                    <a:gd name="T17" fmla="*/ 250 h 441"/>
                    <a:gd name="T18" fmla="*/ 187 w 348"/>
                    <a:gd name="T19" fmla="*/ 139 h 441"/>
                    <a:gd name="T20" fmla="*/ 149 w 348"/>
                    <a:gd name="T21" fmla="*/ 138 h 441"/>
                    <a:gd name="T22" fmla="*/ 109 w 348"/>
                    <a:gd name="T23" fmla="*/ 235 h 441"/>
                    <a:gd name="T24" fmla="*/ 105 w 348"/>
                    <a:gd name="T25" fmla="*/ 243 h 441"/>
                    <a:gd name="T26" fmla="*/ 107 w 348"/>
                    <a:gd name="T27" fmla="*/ 333 h 441"/>
                    <a:gd name="T28" fmla="*/ 126 w 348"/>
                    <a:gd name="T29" fmla="*/ 377 h 441"/>
                    <a:gd name="T30" fmla="*/ 171 w 348"/>
                    <a:gd name="T31" fmla="*/ 382 h 441"/>
                    <a:gd name="T32" fmla="*/ 173 w 348"/>
                    <a:gd name="T33" fmla="*/ 381 h 441"/>
                    <a:gd name="T34" fmla="*/ 178 w 348"/>
                    <a:gd name="T35" fmla="*/ 369 h 441"/>
                    <a:gd name="T36" fmla="*/ 191 w 348"/>
                    <a:gd name="T37" fmla="*/ 374 h 441"/>
                    <a:gd name="T38" fmla="*/ 187 w 348"/>
                    <a:gd name="T39" fmla="*/ 387 h 441"/>
                    <a:gd name="T40" fmla="*/ 178 w 348"/>
                    <a:gd name="T41" fmla="*/ 387 h 441"/>
                    <a:gd name="T42" fmla="*/ 177 w 348"/>
                    <a:gd name="T43" fmla="*/ 388 h 441"/>
                    <a:gd name="T44" fmla="*/ 130 w 348"/>
                    <a:gd name="T45" fmla="*/ 392 h 441"/>
                    <a:gd name="T46" fmla="*/ 101 w 348"/>
                    <a:gd name="T47" fmla="*/ 346 h 441"/>
                    <a:gd name="T48" fmla="*/ 97 w 348"/>
                    <a:gd name="T49" fmla="*/ 241 h 441"/>
                    <a:gd name="T50" fmla="*/ 95 w 348"/>
                    <a:gd name="T51" fmla="*/ 239 h 441"/>
                    <a:gd name="T52" fmla="*/ 92 w 348"/>
                    <a:gd name="T53" fmla="*/ 192 h 441"/>
                    <a:gd name="T54" fmla="*/ 138 w 348"/>
                    <a:gd name="T55" fmla="*/ 128 h 441"/>
                    <a:gd name="T56" fmla="*/ 163 w 348"/>
                    <a:gd name="T57" fmla="*/ 17 h 441"/>
                    <a:gd name="T58" fmla="*/ 175 w 348"/>
                    <a:gd name="T59" fmla="*/ 0 h 441"/>
                    <a:gd name="T60" fmla="*/ 162 w 348"/>
                    <a:gd name="T61" fmla="*/ 6 h 441"/>
                    <a:gd name="T62" fmla="*/ 138 w 348"/>
                    <a:gd name="T63" fmla="*/ 15 h 441"/>
                    <a:gd name="T64" fmla="*/ 52 w 348"/>
                    <a:gd name="T65" fmla="*/ 74 h 441"/>
                    <a:gd name="T66" fmla="*/ 11 w 348"/>
                    <a:gd name="T67" fmla="*/ 238 h 441"/>
                    <a:gd name="T68" fmla="*/ 0 w 348"/>
                    <a:gd name="T69" fmla="*/ 358 h 441"/>
                    <a:gd name="T70" fmla="*/ 182 w 348"/>
                    <a:gd name="T71" fmla="*/ 426 h 441"/>
                    <a:gd name="T72" fmla="*/ 348 w 348"/>
                    <a:gd name="T73" fmla="*/ 441 h 441"/>
                    <a:gd name="T74" fmla="*/ 291 w 348"/>
                    <a:gd name="T75" fmla="*/ 357 h 441"/>
                    <a:gd name="T76" fmla="*/ 266 w 348"/>
                    <a:gd name="T77" fmla="*/ 36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441">
                      <a:moveTo>
                        <a:pt x="266" y="360"/>
                      </a:moveTo>
                      <a:cubicBezTo>
                        <a:pt x="266" y="360"/>
                        <a:pt x="266" y="360"/>
                        <a:pt x="265" y="360"/>
                      </a:cubicBezTo>
                      <a:cubicBezTo>
                        <a:pt x="264" y="363"/>
                        <a:pt x="261" y="365"/>
                        <a:pt x="258" y="365"/>
                      </a:cubicBezTo>
                      <a:cubicBezTo>
                        <a:pt x="253" y="366"/>
                        <a:pt x="247" y="362"/>
                        <a:pt x="247" y="357"/>
                      </a:cubicBezTo>
                      <a:cubicBezTo>
                        <a:pt x="246" y="351"/>
                        <a:pt x="250" y="346"/>
                        <a:pt x="255" y="345"/>
                      </a:cubicBezTo>
                      <a:cubicBezTo>
                        <a:pt x="260" y="345"/>
                        <a:pt x="265" y="348"/>
                        <a:pt x="266" y="352"/>
                      </a:cubicBezTo>
                      <a:cubicBezTo>
                        <a:pt x="267" y="352"/>
                        <a:pt x="268" y="352"/>
                        <a:pt x="269" y="352"/>
                      </a:cubicBezTo>
                      <a:cubicBezTo>
                        <a:pt x="274" y="354"/>
                        <a:pt x="281" y="353"/>
                        <a:pt x="286" y="350"/>
                      </a:cubicBezTo>
                      <a:cubicBezTo>
                        <a:pt x="266" y="317"/>
                        <a:pt x="245" y="281"/>
                        <a:pt x="231" y="250"/>
                      </a:cubicBezTo>
                      <a:cubicBezTo>
                        <a:pt x="214" y="210"/>
                        <a:pt x="198" y="169"/>
                        <a:pt x="187" y="139"/>
                      </a:cubicBezTo>
                      <a:cubicBezTo>
                        <a:pt x="176" y="135"/>
                        <a:pt x="164" y="134"/>
                        <a:pt x="149" y="138"/>
                      </a:cubicBezTo>
                      <a:cubicBezTo>
                        <a:pt x="88" y="157"/>
                        <a:pt x="108" y="232"/>
                        <a:pt x="109" y="235"/>
                      </a:cubicBezTo>
                      <a:cubicBezTo>
                        <a:pt x="110" y="238"/>
                        <a:pt x="108" y="242"/>
                        <a:pt x="105" y="243"/>
                      </a:cubicBezTo>
                      <a:cubicBezTo>
                        <a:pt x="100" y="272"/>
                        <a:pt x="101" y="304"/>
                        <a:pt x="107" y="333"/>
                      </a:cubicBezTo>
                      <a:cubicBezTo>
                        <a:pt x="110" y="349"/>
                        <a:pt x="116" y="365"/>
                        <a:pt x="126" y="377"/>
                      </a:cubicBezTo>
                      <a:cubicBezTo>
                        <a:pt x="137" y="389"/>
                        <a:pt x="159" y="398"/>
                        <a:pt x="171" y="382"/>
                      </a:cubicBezTo>
                      <a:cubicBezTo>
                        <a:pt x="171" y="382"/>
                        <a:pt x="172" y="381"/>
                        <a:pt x="173" y="381"/>
                      </a:cubicBezTo>
                      <a:cubicBezTo>
                        <a:pt x="171" y="376"/>
                        <a:pt x="173" y="371"/>
                        <a:pt x="178" y="369"/>
                      </a:cubicBezTo>
                      <a:cubicBezTo>
                        <a:pt x="183" y="367"/>
                        <a:pt x="189" y="369"/>
                        <a:pt x="191" y="374"/>
                      </a:cubicBezTo>
                      <a:cubicBezTo>
                        <a:pt x="194" y="379"/>
                        <a:pt x="192" y="385"/>
                        <a:pt x="187" y="387"/>
                      </a:cubicBezTo>
                      <a:cubicBezTo>
                        <a:pt x="184" y="389"/>
                        <a:pt x="180" y="389"/>
                        <a:pt x="178" y="387"/>
                      </a:cubicBezTo>
                      <a:cubicBezTo>
                        <a:pt x="177" y="388"/>
                        <a:pt x="177" y="388"/>
                        <a:pt x="177" y="388"/>
                      </a:cubicBezTo>
                      <a:cubicBezTo>
                        <a:pt x="166" y="402"/>
                        <a:pt x="143" y="402"/>
                        <a:pt x="130" y="392"/>
                      </a:cubicBezTo>
                      <a:cubicBezTo>
                        <a:pt x="115" y="381"/>
                        <a:pt x="106" y="363"/>
                        <a:pt x="101" y="346"/>
                      </a:cubicBezTo>
                      <a:cubicBezTo>
                        <a:pt x="92" y="313"/>
                        <a:pt x="91" y="275"/>
                        <a:pt x="97" y="241"/>
                      </a:cubicBezTo>
                      <a:cubicBezTo>
                        <a:pt x="96" y="240"/>
                        <a:pt x="96" y="240"/>
                        <a:pt x="95" y="239"/>
                      </a:cubicBezTo>
                      <a:cubicBezTo>
                        <a:pt x="95" y="238"/>
                        <a:pt x="89" y="216"/>
                        <a:pt x="92" y="192"/>
                      </a:cubicBezTo>
                      <a:cubicBezTo>
                        <a:pt x="96" y="160"/>
                        <a:pt x="111" y="138"/>
                        <a:pt x="138" y="128"/>
                      </a:cubicBezTo>
                      <a:cubicBezTo>
                        <a:pt x="127" y="90"/>
                        <a:pt x="142" y="48"/>
                        <a:pt x="163" y="17"/>
                      </a:cubicBezTo>
                      <a:cubicBezTo>
                        <a:pt x="166" y="11"/>
                        <a:pt x="170" y="6"/>
                        <a:pt x="175" y="0"/>
                      </a:cubicBezTo>
                      <a:cubicBezTo>
                        <a:pt x="170" y="2"/>
                        <a:pt x="166" y="4"/>
                        <a:pt x="162" y="6"/>
                      </a:cubicBezTo>
                      <a:cubicBezTo>
                        <a:pt x="152" y="10"/>
                        <a:pt x="144" y="13"/>
                        <a:pt x="138" y="15"/>
                      </a:cubicBezTo>
                      <a:cubicBezTo>
                        <a:pt x="109" y="25"/>
                        <a:pt x="64" y="46"/>
                        <a:pt x="52" y="74"/>
                      </a:cubicBezTo>
                      <a:cubicBezTo>
                        <a:pt x="40" y="102"/>
                        <a:pt x="20" y="161"/>
                        <a:pt x="11" y="238"/>
                      </a:cubicBezTo>
                      <a:cubicBezTo>
                        <a:pt x="2" y="314"/>
                        <a:pt x="0" y="358"/>
                        <a:pt x="0" y="358"/>
                      </a:cubicBezTo>
                      <a:cubicBezTo>
                        <a:pt x="0" y="358"/>
                        <a:pt x="54" y="405"/>
                        <a:pt x="182" y="426"/>
                      </a:cubicBezTo>
                      <a:cubicBezTo>
                        <a:pt x="270" y="440"/>
                        <a:pt x="335" y="441"/>
                        <a:pt x="348" y="441"/>
                      </a:cubicBezTo>
                      <a:cubicBezTo>
                        <a:pt x="341" y="430"/>
                        <a:pt x="316" y="397"/>
                        <a:pt x="291" y="357"/>
                      </a:cubicBezTo>
                      <a:cubicBezTo>
                        <a:pt x="283" y="361"/>
                        <a:pt x="275" y="363"/>
                        <a:pt x="266" y="3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58" name="iṧḻïḑé">
                  <a:extLst>
                    <a:ext uri="{FF2B5EF4-FFF2-40B4-BE49-F238E27FC236}">
                      <a16:creationId xmlns:a16="http://schemas.microsoft.com/office/drawing/2014/main" xmlns="" id="{2E33AE79-ADDA-444A-B7CA-E7D5BE5478C0}"/>
                    </a:ext>
                  </a:extLst>
                </p:cNvPr>
                <p:cNvSpPr/>
                <p:nvPr/>
              </p:nvSpPr>
              <p:spPr bwMode="auto">
                <a:xfrm>
                  <a:off x="9805988" y="2439988"/>
                  <a:ext cx="1944688" cy="2381250"/>
                </a:xfrm>
                <a:custGeom>
                  <a:avLst/>
                  <a:gdLst>
                    <a:gd name="T0" fmla="*/ 608 w 749"/>
                    <a:gd name="T1" fmla="*/ 484 h 916"/>
                    <a:gd name="T2" fmla="*/ 542 w 749"/>
                    <a:gd name="T3" fmla="*/ 92 h 916"/>
                    <a:gd name="T4" fmla="*/ 201 w 749"/>
                    <a:gd name="T5" fmla="*/ 118 h 916"/>
                    <a:gd name="T6" fmla="*/ 53 w 749"/>
                    <a:gd name="T7" fmla="*/ 545 h 916"/>
                    <a:gd name="T8" fmla="*/ 1 w 749"/>
                    <a:gd name="T9" fmla="*/ 833 h 916"/>
                    <a:gd name="T10" fmla="*/ 396 w 749"/>
                    <a:gd name="T11" fmla="*/ 916 h 916"/>
                    <a:gd name="T12" fmla="*/ 749 w 749"/>
                    <a:gd name="T13" fmla="*/ 832 h 916"/>
                    <a:gd name="T14" fmla="*/ 247 w 749"/>
                    <a:gd name="T15" fmla="*/ 152 h 916"/>
                    <a:gd name="T16" fmla="*/ 370 w 749"/>
                    <a:gd name="T17" fmla="*/ 106 h 916"/>
                    <a:gd name="T18" fmla="*/ 520 w 749"/>
                    <a:gd name="T19" fmla="*/ 207 h 916"/>
                    <a:gd name="T20" fmla="*/ 460 w 749"/>
                    <a:gd name="T21" fmla="*/ 362 h 916"/>
                    <a:gd name="T22" fmla="*/ 439 w 749"/>
                    <a:gd name="T23" fmla="*/ 685 h 916"/>
                    <a:gd name="T24" fmla="*/ 310 w 749"/>
                    <a:gd name="T25" fmla="*/ 685 h 916"/>
                    <a:gd name="T26" fmla="*/ 289 w 749"/>
                    <a:gd name="T27" fmla="*/ 362 h 916"/>
                    <a:gd name="T28" fmla="*/ 228 w 749"/>
                    <a:gd name="T29" fmla="*/ 207 h 916"/>
                    <a:gd name="T30" fmla="*/ 212 w 749"/>
                    <a:gd name="T31" fmla="*/ 458 h 916"/>
                    <a:gd name="T32" fmla="*/ 239 w 749"/>
                    <a:gd name="T33" fmla="*/ 446 h 916"/>
                    <a:gd name="T34" fmla="*/ 244 w 749"/>
                    <a:gd name="T35" fmla="*/ 443 h 916"/>
                    <a:gd name="T36" fmla="*/ 193 w 749"/>
                    <a:gd name="T37" fmla="*/ 489 h 916"/>
                    <a:gd name="T38" fmla="*/ 154 w 749"/>
                    <a:gd name="T39" fmla="*/ 596 h 916"/>
                    <a:gd name="T40" fmla="*/ 4 w 749"/>
                    <a:gd name="T41" fmla="*/ 830 h 916"/>
                    <a:gd name="T42" fmla="*/ 166 w 749"/>
                    <a:gd name="T43" fmla="*/ 478 h 916"/>
                    <a:gd name="T44" fmla="*/ 96 w 749"/>
                    <a:gd name="T45" fmla="*/ 664 h 916"/>
                    <a:gd name="T46" fmla="*/ 134 w 749"/>
                    <a:gd name="T47" fmla="*/ 864 h 916"/>
                    <a:gd name="T48" fmla="*/ 195 w 749"/>
                    <a:gd name="T49" fmla="*/ 846 h 916"/>
                    <a:gd name="T50" fmla="*/ 130 w 749"/>
                    <a:gd name="T51" fmla="*/ 849 h 916"/>
                    <a:gd name="T52" fmla="*/ 153 w 749"/>
                    <a:gd name="T53" fmla="*/ 610 h 916"/>
                    <a:gd name="T54" fmla="*/ 273 w 749"/>
                    <a:gd name="T55" fmla="*/ 824 h 916"/>
                    <a:gd name="T56" fmla="*/ 262 w 749"/>
                    <a:gd name="T57" fmla="*/ 837 h 916"/>
                    <a:gd name="T58" fmla="*/ 352 w 749"/>
                    <a:gd name="T59" fmla="*/ 913 h 916"/>
                    <a:gd name="T60" fmla="*/ 240 w 749"/>
                    <a:gd name="T61" fmla="*/ 725 h 916"/>
                    <a:gd name="T62" fmla="*/ 248 w 749"/>
                    <a:gd name="T63" fmla="*/ 672 h 916"/>
                    <a:gd name="T64" fmla="*/ 294 w 749"/>
                    <a:gd name="T65" fmla="*/ 819 h 916"/>
                    <a:gd name="T66" fmla="*/ 311 w 749"/>
                    <a:gd name="T67" fmla="*/ 811 h 916"/>
                    <a:gd name="T68" fmla="*/ 254 w 749"/>
                    <a:gd name="T69" fmla="*/ 663 h 916"/>
                    <a:gd name="T70" fmla="*/ 216 w 749"/>
                    <a:gd name="T71" fmla="*/ 529 h 916"/>
                    <a:gd name="T72" fmla="*/ 238 w 749"/>
                    <a:gd name="T73" fmla="*/ 454 h 916"/>
                    <a:gd name="T74" fmla="*/ 307 w 749"/>
                    <a:gd name="T75" fmla="*/ 685 h 916"/>
                    <a:gd name="T76" fmla="*/ 389 w 749"/>
                    <a:gd name="T77" fmla="*/ 913 h 916"/>
                    <a:gd name="T78" fmla="*/ 457 w 749"/>
                    <a:gd name="T79" fmla="*/ 406 h 916"/>
                    <a:gd name="T80" fmla="*/ 552 w 749"/>
                    <a:gd name="T81" fmla="*/ 490 h 916"/>
                    <a:gd name="T82" fmla="*/ 570 w 749"/>
                    <a:gd name="T83" fmla="*/ 563 h 916"/>
                    <a:gd name="T84" fmla="*/ 507 w 749"/>
                    <a:gd name="T85" fmla="*/ 728 h 916"/>
                    <a:gd name="T86" fmla="*/ 504 w 749"/>
                    <a:gd name="T87" fmla="*/ 735 h 916"/>
                    <a:gd name="T88" fmla="*/ 500 w 749"/>
                    <a:gd name="T89" fmla="*/ 743 h 916"/>
                    <a:gd name="T90" fmla="*/ 496 w 749"/>
                    <a:gd name="T91" fmla="*/ 751 h 916"/>
                    <a:gd name="T92" fmla="*/ 562 w 749"/>
                    <a:gd name="T93" fmla="*/ 898 h 916"/>
                    <a:gd name="T94" fmla="*/ 513 w 749"/>
                    <a:gd name="T95" fmla="*/ 722 h 916"/>
                    <a:gd name="T96" fmla="*/ 513 w 749"/>
                    <a:gd name="T97" fmla="*/ 452 h 916"/>
                    <a:gd name="T98" fmla="*/ 507 w 749"/>
                    <a:gd name="T99" fmla="*/ 444 h 916"/>
                    <a:gd name="T100" fmla="*/ 536 w 749"/>
                    <a:gd name="T101" fmla="*/ 458 h 916"/>
                    <a:gd name="T102" fmla="*/ 583 w 749"/>
                    <a:gd name="T103" fmla="*/ 668 h 916"/>
                    <a:gd name="T104" fmla="*/ 621 w 749"/>
                    <a:gd name="T105" fmla="*/ 710 h 916"/>
                    <a:gd name="T106" fmla="*/ 583 w 749"/>
                    <a:gd name="T107" fmla="*/ 478 h 916"/>
                    <a:gd name="T108" fmla="*/ 745 w 749"/>
                    <a:gd name="T109" fmla="*/ 830 h 916"/>
                    <a:gd name="T110" fmla="*/ 548 w 749"/>
                    <a:gd name="T111" fmla="*/ 71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9" h="916">
                      <a:moveTo>
                        <a:pt x="748" y="830"/>
                      </a:moveTo>
                      <a:cubicBezTo>
                        <a:pt x="748" y="830"/>
                        <a:pt x="746" y="785"/>
                        <a:pt x="737" y="710"/>
                      </a:cubicBezTo>
                      <a:cubicBezTo>
                        <a:pt x="727" y="622"/>
                        <a:pt x="703" y="561"/>
                        <a:pt x="696" y="545"/>
                      </a:cubicBezTo>
                      <a:cubicBezTo>
                        <a:pt x="683" y="515"/>
                        <a:pt x="635" y="494"/>
                        <a:pt x="608" y="484"/>
                      </a:cubicBezTo>
                      <a:cubicBezTo>
                        <a:pt x="601" y="482"/>
                        <a:pt x="592" y="478"/>
                        <a:pt x="582" y="474"/>
                      </a:cubicBezTo>
                      <a:cubicBezTo>
                        <a:pt x="571" y="427"/>
                        <a:pt x="554" y="340"/>
                        <a:pt x="554" y="238"/>
                      </a:cubicBezTo>
                      <a:cubicBezTo>
                        <a:pt x="555" y="181"/>
                        <a:pt x="551" y="143"/>
                        <a:pt x="548" y="118"/>
                      </a:cubicBezTo>
                      <a:cubicBezTo>
                        <a:pt x="547" y="109"/>
                        <a:pt x="545" y="101"/>
                        <a:pt x="542" y="92"/>
                      </a:cubicBezTo>
                      <a:cubicBezTo>
                        <a:pt x="523" y="44"/>
                        <a:pt x="466" y="0"/>
                        <a:pt x="418" y="0"/>
                      </a:cubicBezTo>
                      <a:cubicBezTo>
                        <a:pt x="331" y="0"/>
                        <a:pt x="331" y="0"/>
                        <a:pt x="331" y="0"/>
                      </a:cubicBezTo>
                      <a:cubicBezTo>
                        <a:pt x="282" y="0"/>
                        <a:pt x="233" y="34"/>
                        <a:pt x="206" y="92"/>
                      </a:cubicBezTo>
                      <a:cubicBezTo>
                        <a:pt x="204" y="101"/>
                        <a:pt x="202" y="109"/>
                        <a:pt x="201" y="118"/>
                      </a:cubicBezTo>
                      <a:cubicBezTo>
                        <a:pt x="197" y="143"/>
                        <a:pt x="194" y="181"/>
                        <a:pt x="195" y="238"/>
                      </a:cubicBezTo>
                      <a:cubicBezTo>
                        <a:pt x="195" y="340"/>
                        <a:pt x="178" y="427"/>
                        <a:pt x="167" y="474"/>
                      </a:cubicBezTo>
                      <a:cubicBezTo>
                        <a:pt x="157" y="478"/>
                        <a:pt x="147" y="482"/>
                        <a:pt x="141" y="484"/>
                      </a:cubicBezTo>
                      <a:cubicBezTo>
                        <a:pt x="113" y="494"/>
                        <a:pt x="66" y="515"/>
                        <a:pt x="53" y="545"/>
                      </a:cubicBezTo>
                      <a:cubicBezTo>
                        <a:pt x="46" y="561"/>
                        <a:pt x="22" y="622"/>
                        <a:pt x="12" y="710"/>
                      </a:cubicBezTo>
                      <a:cubicBezTo>
                        <a:pt x="3" y="785"/>
                        <a:pt x="0" y="830"/>
                        <a:pt x="0" y="830"/>
                      </a:cubicBezTo>
                      <a:cubicBezTo>
                        <a:pt x="0" y="832"/>
                        <a:pt x="0" y="832"/>
                        <a:pt x="0" y="832"/>
                      </a:cubicBezTo>
                      <a:cubicBezTo>
                        <a:pt x="1" y="833"/>
                        <a:pt x="1" y="833"/>
                        <a:pt x="1" y="833"/>
                      </a:cubicBezTo>
                      <a:cubicBezTo>
                        <a:pt x="2" y="834"/>
                        <a:pt x="16" y="845"/>
                        <a:pt x="45" y="860"/>
                      </a:cubicBezTo>
                      <a:cubicBezTo>
                        <a:pt x="73" y="873"/>
                        <a:pt x="119" y="891"/>
                        <a:pt x="186" y="901"/>
                      </a:cubicBezTo>
                      <a:cubicBezTo>
                        <a:pt x="275" y="915"/>
                        <a:pt x="340" y="916"/>
                        <a:pt x="352" y="916"/>
                      </a:cubicBezTo>
                      <a:cubicBezTo>
                        <a:pt x="354" y="916"/>
                        <a:pt x="395" y="916"/>
                        <a:pt x="396" y="916"/>
                      </a:cubicBezTo>
                      <a:cubicBezTo>
                        <a:pt x="408" y="916"/>
                        <a:pt x="474" y="915"/>
                        <a:pt x="563" y="901"/>
                      </a:cubicBezTo>
                      <a:cubicBezTo>
                        <a:pt x="630" y="891"/>
                        <a:pt x="676" y="873"/>
                        <a:pt x="703" y="860"/>
                      </a:cubicBezTo>
                      <a:cubicBezTo>
                        <a:pt x="733" y="845"/>
                        <a:pt x="747" y="834"/>
                        <a:pt x="747" y="833"/>
                      </a:cubicBezTo>
                      <a:cubicBezTo>
                        <a:pt x="749" y="832"/>
                        <a:pt x="749" y="832"/>
                        <a:pt x="749" y="832"/>
                      </a:cubicBezTo>
                      <a:lnTo>
                        <a:pt x="748" y="830"/>
                      </a:lnTo>
                      <a:close/>
                      <a:moveTo>
                        <a:pt x="228" y="207"/>
                      </a:moveTo>
                      <a:cubicBezTo>
                        <a:pt x="234" y="205"/>
                        <a:pt x="240" y="208"/>
                        <a:pt x="246" y="215"/>
                      </a:cubicBezTo>
                      <a:cubicBezTo>
                        <a:pt x="246" y="193"/>
                        <a:pt x="246" y="171"/>
                        <a:pt x="247" y="152"/>
                      </a:cubicBezTo>
                      <a:cubicBezTo>
                        <a:pt x="257" y="146"/>
                        <a:pt x="272" y="138"/>
                        <a:pt x="288" y="127"/>
                      </a:cubicBezTo>
                      <a:cubicBezTo>
                        <a:pt x="322" y="104"/>
                        <a:pt x="336" y="88"/>
                        <a:pt x="336" y="88"/>
                      </a:cubicBezTo>
                      <a:cubicBezTo>
                        <a:pt x="336" y="88"/>
                        <a:pt x="351" y="155"/>
                        <a:pt x="443" y="172"/>
                      </a:cubicBezTo>
                      <a:cubicBezTo>
                        <a:pt x="379" y="141"/>
                        <a:pt x="370" y="106"/>
                        <a:pt x="370" y="106"/>
                      </a:cubicBezTo>
                      <a:cubicBezTo>
                        <a:pt x="370" y="106"/>
                        <a:pt x="404" y="134"/>
                        <a:pt x="443" y="150"/>
                      </a:cubicBezTo>
                      <a:cubicBezTo>
                        <a:pt x="470" y="161"/>
                        <a:pt x="492" y="162"/>
                        <a:pt x="503" y="162"/>
                      </a:cubicBezTo>
                      <a:cubicBezTo>
                        <a:pt x="503" y="179"/>
                        <a:pt x="503" y="197"/>
                        <a:pt x="503" y="215"/>
                      </a:cubicBezTo>
                      <a:cubicBezTo>
                        <a:pt x="508" y="208"/>
                        <a:pt x="515" y="205"/>
                        <a:pt x="520" y="207"/>
                      </a:cubicBezTo>
                      <a:cubicBezTo>
                        <a:pt x="531" y="210"/>
                        <a:pt x="534" y="229"/>
                        <a:pt x="528" y="250"/>
                      </a:cubicBezTo>
                      <a:cubicBezTo>
                        <a:pt x="522" y="271"/>
                        <a:pt x="508" y="285"/>
                        <a:pt x="498" y="282"/>
                      </a:cubicBezTo>
                      <a:cubicBezTo>
                        <a:pt x="498" y="282"/>
                        <a:pt x="497" y="281"/>
                        <a:pt x="497" y="281"/>
                      </a:cubicBezTo>
                      <a:cubicBezTo>
                        <a:pt x="490" y="313"/>
                        <a:pt x="477" y="340"/>
                        <a:pt x="460" y="362"/>
                      </a:cubicBezTo>
                      <a:cubicBezTo>
                        <a:pt x="453" y="392"/>
                        <a:pt x="453" y="392"/>
                        <a:pt x="453" y="392"/>
                      </a:cubicBezTo>
                      <a:cubicBezTo>
                        <a:pt x="453" y="392"/>
                        <a:pt x="453" y="394"/>
                        <a:pt x="453" y="398"/>
                      </a:cubicBezTo>
                      <a:cubicBezTo>
                        <a:pt x="453" y="398"/>
                        <a:pt x="453" y="398"/>
                        <a:pt x="453" y="398"/>
                      </a:cubicBezTo>
                      <a:cubicBezTo>
                        <a:pt x="453" y="398"/>
                        <a:pt x="463" y="546"/>
                        <a:pt x="439" y="685"/>
                      </a:cubicBezTo>
                      <a:cubicBezTo>
                        <a:pt x="437" y="693"/>
                        <a:pt x="436" y="702"/>
                        <a:pt x="434" y="710"/>
                      </a:cubicBezTo>
                      <a:cubicBezTo>
                        <a:pt x="408" y="732"/>
                        <a:pt x="374" y="734"/>
                        <a:pt x="374" y="734"/>
                      </a:cubicBezTo>
                      <a:cubicBezTo>
                        <a:pt x="374" y="734"/>
                        <a:pt x="340" y="732"/>
                        <a:pt x="315" y="710"/>
                      </a:cubicBezTo>
                      <a:cubicBezTo>
                        <a:pt x="313" y="701"/>
                        <a:pt x="312" y="693"/>
                        <a:pt x="310" y="685"/>
                      </a:cubicBezTo>
                      <a:cubicBezTo>
                        <a:pt x="287" y="551"/>
                        <a:pt x="295" y="408"/>
                        <a:pt x="296" y="399"/>
                      </a:cubicBezTo>
                      <a:cubicBezTo>
                        <a:pt x="296" y="398"/>
                        <a:pt x="296" y="398"/>
                        <a:pt x="296" y="398"/>
                      </a:cubicBezTo>
                      <a:cubicBezTo>
                        <a:pt x="296" y="394"/>
                        <a:pt x="296" y="392"/>
                        <a:pt x="296" y="392"/>
                      </a:cubicBezTo>
                      <a:cubicBezTo>
                        <a:pt x="289" y="362"/>
                        <a:pt x="289" y="362"/>
                        <a:pt x="289" y="362"/>
                      </a:cubicBezTo>
                      <a:cubicBezTo>
                        <a:pt x="272" y="340"/>
                        <a:pt x="259" y="313"/>
                        <a:pt x="252" y="281"/>
                      </a:cubicBezTo>
                      <a:cubicBezTo>
                        <a:pt x="252" y="281"/>
                        <a:pt x="251" y="282"/>
                        <a:pt x="251" y="282"/>
                      </a:cubicBezTo>
                      <a:cubicBezTo>
                        <a:pt x="240" y="285"/>
                        <a:pt x="227" y="271"/>
                        <a:pt x="221" y="250"/>
                      </a:cubicBezTo>
                      <a:cubicBezTo>
                        <a:pt x="214" y="229"/>
                        <a:pt x="218" y="210"/>
                        <a:pt x="228" y="207"/>
                      </a:cubicBezTo>
                      <a:close/>
                      <a:moveTo>
                        <a:pt x="207" y="460"/>
                      </a:moveTo>
                      <a:cubicBezTo>
                        <a:pt x="207" y="460"/>
                        <a:pt x="207" y="460"/>
                        <a:pt x="207" y="460"/>
                      </a:cubicBezTo>
                      <a:cubicBezTo>
                        <a:pt x="208" y="460"/>
                        <a:pt x="209" y="459"/>
                        <a:pt x="210" y="459"/>
                      </a:cubicBezTo>
                      <a:cubicBezTo>
                        <a:pt x="210" y="458"/>
                        <a:pt x="211" y="458"/>
                        <a:pt x="212" y="458"/>
                      </a:cubicBezTo>
                      <a:cubicBezTo>
                        <a:pt x="218" y="455"/>
                        <a:pt x="224" y="452"/>
                        <a:pt x="229" y="450"/>
                      </a:cubicBezTo>
                      <a:cubicBezTo>
                        <a:pt x="230" y="450"/>
                        <a:pt x="231" y="449"/>
                        <a:pt x="232" y="449"/>
                      </a:cubicBezTo>
                      <a:cubicBezTo>
                        <a:pt x="234" y="448"/>
                        <a:pt x="236" y="447"/>
                        <a:pt x="237" y="447"/>
                      </a:cubicBezTo>
                      <a:cubicBezTo>
                        <a:pt x="238" y="446"/>
                        <a:pt x="238" y="446"/>
                        <a:pt x="239" y="446"/>
                      </a:cubicBezTo>
                      <a:cubicBezTo>
                        <a:pt x="239" y="446"/>
                        <a:pt x="239" y="445"/>
                        <a:pt x="240" y="445"/>
                      </a:cubicBezTo>
                      <a:cubicBezTo>
                        <a:pt x="241" y="445"/>
                        <a:pt x="241" y="445"/>
                        <a:pt x="242" y="444"/>
                      </a:cubicBezTo>
                      <a:cubicBezTo>
                        <a:pt x="242" y="444"/>
                        <a:pt x="242" y="444"/>
                        <a:pt x="243" y="444"/>
                      </a:cubicBezTo>
                      <a:cubicBezTo>
                        <a:pt x="243" y="444"/>
                        <a:pt x="244" y="443"/>
                        <a:pt x="244" y="443"/>
                      </a:cubicBezTo>
                      <a:cubicBezTo>
                        <a:pt x="245" y="443"/>
                        <a:pt x="245" y="443"/>
                        <a:pt x="245" y="443"/>
                      </a:cubicBezTo>
                      <a:cubicBezTo>
                        <a:pt x="246" y="442"/>
                        <a:pt x="246" y="442"/>
                        <a:pt x="247" y="442"/>
                      </a:cubicBezTo>
                      <a:cubicBezTo>
                        <a:pt x="243" y="445"/>
                        <a:pt x="240" y="449"/>
                        <a:pt x="236" y="452"/>
                      </a:cubicBezTo>
                      <a:cubicBezTo>
                        <a:pt x="209" y="476"/>
                        <a:pt x="193" y="489"/>
                        <a:pt x="193" y="489"/>
                      </a:cubicBezTo>
                      <a:cubicBezTo>
                        <a:pt x="214" y="526"/>
                        <a:pt x="214" y="526"/>
                        <a:pt x="214" y="526"/>
                      </a:cubicBezTo>
                      <a:cubicBezTo>
                        <a:pt x="174" y="562"/>
                        <a:pt x="174" y="562"/>
                        <a:pt x="174" y="562"/>
                      </a:cubicBezTo>
                      <a:cubicBezTo>
                        <a:pt x="174" y="562"/>
                        <a:pt x="179" y="575"/>
                        <a:pt x="186" y="595"/>
                      </a:cubicBezTo>
                      <a:cubicBezTo>
                        <a:pt x="176" y="593"/>
                        <a:pt x="165" y="593"/>
                        <a:pt x="154" y="596"/>
                      </a:cubicBezTo>
                      <a:cubicBezTo>
                        <a:pt x="144" y="561"/>
                        <a:pt x="159" y="524"/>
                        <a:pt x="178" y="495"/>
                      </a:cubicBezTo>
                      <a:cubicBezTo>
                        <a:pt x="186" y="483"/>
                        <a:pt x="195" y="471"/>
                        <a:pt x="207" y="460"/>
                      </a:cubicBezTo>
                      <a:close/>
                      <a:moveTo>
                        <a:pt x="186" y="898"/>
                      </a:moveTo>
                      <a:cubicBezTo>
                        <a:pt x="58" y="877"/>
                        <a:pt x="4" y="830"/>
                        <a:pt x="4" y="830"/>
                      </a:cubicBezTo>
                      <a:cubicBezTo>
                        <a:pt x="4" y="830"/>
                        <a:pt x="6" y="786"/>
                        <a:pt x="15" y="710"/>
                      </a:cubicBezTo>
                      <a:cubicBezTo>
                        <a:pt x="24" y="633"/>
                        <a:pt x="44" y="574"/>
                        <a:pt x="56" y="546"/>
                      </a:cubicBezTo>
                      <a:cubicBezTo>
                        <a:pt x="68" y="518"/>
                        <a:pt x="113" y="497"/>
                        <a:pt x="142" y="487"/>
                      </a:cubicBezTo>
                      <a:cubicBezTo>
                        <a:pt x="148" y="485"/>
                        <a:pt x="156" y="482"/>
                        <a:pt x="166" y="478"/>
                      </a:cubicBezTo>
                      <a:cubicBezTo>
                        <a:pt x="170" y="476"/>
                        <a:pt x="174" y="474"/>
                        <a:pt x="179" y="472"/>
                      </a:cubicBezTo>
                      <a:cubicBezTo>
                        <a:pt x="174" y="478"/>
                        <a:pt x="170" y="483"/>
                        <a:pt x="167" y="489"/>
                      </a:cubicBezTo>
                      <a:cubicBezTo>
                        <a:pt x="146" y="520"/>
                        <a:pt x="131" y="562"/>
                        <a:pt x="142" y="600"/>
                      </a:cubicBezTo>
                      <a:cubicBezTo>
                        <a:pt x="115" y="610"/>
                        <a:pt x="100" y="632"/>
                        <a:pt x="96" y="664"/>
                      </a:cubicBezTo>
                      <a:cubicBezTo>
                        <a:pt x="93" y="688"/>
                        <a:pt x="99" y="710"/>
                        <a:pt x="99" y="711"/>
                      </a:cubicBezTo>
                      <a:cubicBezTo>
                        <a:pt x="100" y="712"/>
                        <a:pt x="100" y="712"/>
                        <a:pt x="101" y="713"/>
                      </a:cubicBezTo>
                      <a:cubicBezTo>
                        <a:pt x="95" y="747"/>
                        <a:pt x="96" y="785"/>
                        <a:pt x="105" y="818"/>
                      </a:cubicBezTo>
                      <a:cubicBezTo>
                        <a:pt x="110" y="835"/>
                        <a:pt x="119" y="853"/>
                        <a:pt x="134" y="864"/>
                      </a:cubicBezTo>
                      <a:cubicBezTo>
                        <a:pt x="147" y="874"/>
                        <a:pt x="170" y="874"/>
                        <a:pt x="181" y="860"/>
                      </a:cubicBezTo>
                      <a:cubicBezTo>
                        <a:pt x="181" y="860"/>
                        <a:pt x="181" y="860"/>
                        <a:pt x="182" y="859"/>
                      </a:cubicBezTo>
                      <a:cubicBezTo>
                        <a:pt x="184" y="861"/>
                        <a:pt x="188" y="861"/>
                        <a:pt x="191" y="859"/>
                      </a:cubicBezTo>
                      <a:cubicBezTo>
                        <a:pt x="196" y="857"/>
                        <a:pt x="198" y="851"/>
                        <a:pt x="195" y="846"/>
                      </a:cubicBezTo>
                      <a:cubicBezTo>
                        <a:pt x="193" y="841"/>
                        <a:pt x="187" y="839"/>
                        <a:pt x="182" y="841"/>
                      </a:cubicBezTo>
                      <a:cubicBezTo>
                        <a:pt x="177" y="843"/>
                        <a:pt x="175" y="848"/>
                        <a:pt x="177" y="853"/>
                      </a:cubicBezTo>
                      <a:cubicBezTo>
                        <a:pt x="176" y="853"/>
                        <a:pt x="175" y="854"/>
                        <a:pt x="175" y="854"/>
                      </a:cubicBezTo>
                      <a:cubicBezTo>
                        <a:pt x="163" y="870"/>
                        <a:pt x="141" y="861"/>
                        <a:pt x="130" y="849"/>
                      </a:cubicBezTo>
                      <a:cubicBezTo>
                        <a:pt x="120" y="837"/>
                        <a:pt x="114" y="821"/>
                        <a:pt x="111" y="805"/>
                      </a:cubicBezTo>
                      <a:cubicBezTo>
                        <a:pt x="105" y="776"/>
                        <a:pt x="104" y="744"/>
                        <a:pt x="109" y="715"/>
                      </a:cubicBezTo>
                      <a:cubicBezTo>
                        <a:pt x="112" y="714"/>
                        <a:pt x="114" y="710"/>
                        <a:pt x="113" y="707"/>
                      </a:cubicBezTo>
                      <a:cubicBezTo>
                        <a:pt x="112" y="704"/>
                        <a:pt x="92" y="629"/>
                        <a:pt x="153" y="610"/>
                      </a:cubicBezTo>
                      <a:cubicBezTo>
                        <a:pt x="168" y="606"/>
                        <a:pt x="180" y="607"/>
                        <a:pt x="191" y="611"/>
                      </a:cubicBezTo>
                      <a:cubicBezTo>
                        <a:pt x="202" y="641"/>
                        <a:pt x="218" y="682"/>
                        <a:pt x="235" y="722"/>
                      </a:cubicBezTo>
                      <a:cubicBezTo>
                        <a:pt x="249" y="753"/>
                        <a:pt x="270" y="789"/>
                        <a:pt x="290" y="822"/>
                      </a:cubicBezTo>
                      <a:cubicBezTo>
                        <a:pt x="285" y="825"/>
                        <a:pt x="278" y="826"/>
                        <a:pt x="273" y="824"/>
                      </a:cubicBezTo>
                      <a:cubicBezTo>
                        <a:pt x="272" y="824"/>
                        <a:pt x="271" y="824"/>
                        <a:pt x="270" y="824"/>
                      </a:cubicBezTo>
                      <a:cubicBezTo>
                        <a:pt x="269" y="820"/>
                        <a:pt x="264" y="817"/>
                        <a:pt x="259" y="817"/>
                      </a:cubicBezTo>
                      <a:cubicBezTo>
                        <a:pt x="254" y="818"/>
                        <a:pt x="250" y="823"/>
                        <a:pt x="251" y="829"/>
                      </a:cubicBezTo>
                      <a:cubicBezTo>
                        <a:pt x="251" y="834"/>
                        <a:pt x="257" y="838"/>
                        <a:pt x="262" y="837"/>
                      </a:cubicBezTo>
                      <a:cubicBezTo>
                        <a:pt x="265" y="837"/>
                        <a:pt x="268" y="835"/>
                        <a:pt x="269" y="832"/>
                      </a:cubicBezTo>
                      <a:cubicBezTo>
                        <a:pt x="270" y="832"/>
                        <a:pt x="270" y="832"/>
                        <a:pt x="270" y="832"/>
                      </a:cubicBezTo>
                      <a:cubicBezTo>
                        <a:pt x="279" y="835"/>
                        <a:pt x="287" y="833"/>
                        <a:pt x="295" y="829"/>
                      </a:cubicBezTo>
                      <a:cubicBezTo>
                        <a:pt x="320" y="869"/>
                        <a:pt x="345" y="902"/>
                        <a:pt x="352" y="913"/>
                      </a:cubicBezTo>
                      <a:cubicBezTo>
                        <a:pt x="339" y="913"/>
                        <a:pt x="274" y="912"/>
                        <a:pt x="186" y="898"/>
                      </a:cubicBezTo>
                      <a:close/>
                      <a:moveTo>
                        <a:pt x="294" y="819"/>
                      </a:moveTo>
                      <a:cubicBezTo>
                        <a:pt x="274" y="789"/>
                        <a:pt x="254" y="755"/>
                        <a:pt x="240" y="725"/>
                      </a:cubicBezTo>
                      <a:cubicBezTo>
                        <a:pt x="240" y="725"/>
                        <a:pt x="240" y="725"/>
                        <a:pt x="240" y="725"/>
                      </a:cubicBezTo>
                      <a:cubicBezTo>
                        <a:pt x="239" y="724"/>
                        <a:pt x="239" y="722"/>
                        <a:pt x="238" y="721"/>
                      </a:cubicBezTo>
                      <a:cubicBezTo>
                        <a:pt x="221" y="682"/>
                        <a:pt x="206" y="643"/>
                        <a:pt x="195" y="612"/>
                      </a:cubicBezTo>
                      <a:cubicBezTo>
                        <a:pt x="226" y="626"/>
                        <a:pt x="240" y="665"/>
                        <a:pt x="241" y="668"/>
                      </a:cubicBezTo>
                      <a:cubicBezTo>
                        <a:pt x="242" y="671"/>
                        <a:pt x="245" y="673"/>
                        <a:pt x="248" y="672"/>
                      </a:cubicBezTo>
                      <a:cubicBezTo>
                        <a:pt x="268" y="692"/>
                        <a:pt x="283" y="717"/>
                        <a:pt x="295" y="743"/>
                      </a:cubicBezTo>
                      <a:cubicBezTo>
                        <a:pt x="302" y="758"/>
                        <a:pt x="306" y="772"/>
                        <a:pt x="306" y="789"/>
                      </a:cubicBezTo>
                      <a:cubicBezTo>
                        <a:pt x="306" y="799"/>
                        <a:pt x="304" y="809"/>
                        <a:pt x="297" y="817"/>
                      </a:cubicBezTo>
                      <a:cubicBezTo>
                        <a:pt x="296" y="818"/>
                        <a:pt x="295" y="819"/>
                        <a:pt x="294" y="819"/>
                      </a:cubicBezTo>
                      <a:close/>
                      <a:moveTo>
                        <a:pt x="359" y="913"/>
                      </a:moveTo>
                      <a:cubicBezTo>
                        <a:pt x="357" y="911"/>
                        <a:pt x="357" y="911"/>
                        <a:pt x="357" y="911"/>
                      </a:cubicBezTo>
                      <a:cubicBezTo>
                        <a:pt x="357" y="910"/>
                        <a:pt x="329" y="873"/>
                        <a:pt x="298" y="826"/>
                      </a:cubicBezTo>
                      <a:cubicBezTo>
                        <a:pt x="304" y="822"/>
                        <a:pt x="308" y="817"/>
                        <a:pt x="311" y="811"/>
                      </a:cubicBezTo>
                      <a:cubicBezTo>
                        <a:pt x="318" y="795"/>
                        <a:pt x="315" y="773"/>
                        <a:pt x="310" y="757"/>
                      </a:cubicBezTo>
                      <a:cubicBezTo>
                        <a:pt x="304" y="738"/>
                        <a:pt x="294" y="720"/>
                        <a:pt x="283" y="704"/>
                      </a:cubicBezTo>
                      <a:cubicBezTo>
                        <a:pt x="275" y="690"/>
                        <a:pt x="265" y="677"/>
                        <a:pt x="254" y="666"/>
                      </a:cubicBezTo>
                      <a:cubicBezTo>
                        <a:pt x="254" y="665"/>
                        <a:pt x="254" y="664"/>
                        <a:pt x="254" y="663"/>
                      </a:cubicBezTo>
                      <a:cubicBezTo>
                        <a:pt x="253" y="662"/>
                        <a:pt x="246" y="641"/>
                        <a:pt x="230" y="622"/>
                      </a:cubicBezTo>
                      <a:cubicBezTo>
                        <a:pt x="218" y="608"/>
                        <a:pt x="204" y="600"/>
                        <a:pt x="190" y="596"/>
                      </a:cubicBezTo>
                      <a:cubicBezTo>
                        <a:pt x="184" y="579"/>
                        <a:pt x="180" y="568"/>
                        <a:pt x="178" y="563"/>
                      </a:cubicBezTo>
                      <a:cubicBezTo>
                        <a:pt x="216" y="529"/>
                        <a:pt x="216" y="529"/>
                        <a:pt x="216" y="529"/>
                      </a:cubicBezTo>
                      <a:cubicBezTo>
                        <a:pt x="218" y="527"/>
                        <a:pt x="218" y="527"/>
                        <a:pt x="218" y="527"/>
                      </a:cubicBezTo>
                      <a:cubicBezTo>
                        <a:pt x="217" y="524"/>
                        <a:pt x="217" y="524"/>
                        <a:pt x="217" y="524"/>
                      </a:cubicBezTo>
                      <a:cubicBezTo>
                        <a:pt x="197" y="490"/>
                        <a:pt x="197" y="490"/>
                        <a:pt x="197" y="490"/>
                      </a:cubicBezTo>
                      <a:cubicBezTo>
                        <a:pt x="203" y="486"/>
                        <a:pt x="218" y="473"/>
                        <a:pt x="238" y="454"/>
                      </a:cubicBezTo>
                      <a:cubicBezTo>
                        <a:pt x="242" y="451"/>
                        <a:pt x="245" y="448"/>
                        <a:pt x="249" y="445"/>
                      </a:cubicBezTo>
                      <a:cubicBezTo>
                        <a:pt x="265" y="430"/>
                        <a:pt x="265" y="430"/>
                        <a:pt x="265" y="430"/>
                      </a:cubicBezTo>
                      <a:cubicBezTo>
                        <a:pt x="276" y="420"/>
                        <a:pt x="286" y="411"/>
                        <a:pt x="292" y="406"/>
                      </a:cubicBezTo>
                      <a:cubicBezTo>
                        <a:pt x="290" y="439"/>
                        <a:pt x="286" y="566"/>
                        <a:pt x="307" y="685"/>
                      </a:cubicBezTo>
                      <a:cubicBezTo>
                        <a:pt x="327" y="805"/>
                        <a:pt x="373" y="891"/>
                        <a:pt x="385" y="913"/>
                      </a:cubicBezTo>
                      <a:lnTo>
                        <a:pt x="359" y="913"/>
                      </a:lnTo>
                      <a:close/>
                      <a:moveTo>
                        <a:pt x="390" y="913"/>
                      </a:moveTo>
                      <a:cubicBezTo>
                        <a:pt x="389" y="913"/>
                        <a:pt x="389" y="913"/>
                        <a:pt x="389" y="913"/>
                      </a:cubicBezTo>
                      <a:cubicBezTo>
                        <a:pt x="388" y="912"/>
                        <a:pt x="388" y="912"/>
                        <a:pt x="388" y="911"/>
                      </a:cubicBezTo>
                      <a:cubicBezTo>
                        <a:pt x="386" y="907"/>
                        <a:pt x="381" y="898"/>
                        <a:pt x="375" y="885"/>
                      </a:cubicBezTo>
                      <a:cubicBezTo>
                        <a:pt x="408" y="817"/>
                        <a:pt x="430" y="752"/>
                        <a:pt x="442" y="685"/>
                      </a:cubicBezTo>
                      <a:cubicBezTo>
                        <a:pt x="463" y="566"/>
                        <a:pt x="459" y="439"/>
                        <a:pt x="457" y="406"/>
                      </a:cubicBezTo>
                      <a:cubicBezTo>
                        <a:pt x="463" y="411"/>
                        <a:pt x="473" y="420"/>
                        <a:pt x="483" y="430"/>
                      </a:cubicBezTo>
                      <a:cubicBezTo>
                        <a:pt x="500" y="445"/>
                        <a:pt x="500" y="445"/>
                        <a:pt x="500" y="445"/>
                      </a:cubicBezTo>
                      <a:cubicBezTo>
                        <a:pt x="503" y="448"/>
                        <a:pt x="507" y="451"/>
                        <a:pt x="510" y="454"/>
                      </a:cubicBezTo>
                      <a:cubicBezTo>
                        <a:pt x="531" y="473"/>
                        <a:pt x="546" y="486"/>
                        <a:pt x="552" y="490"/>
                      </a:cubicBezTo>
                      <a:cubicBezTo>
                        <a:pt x="532" y="524"/>
                        <a:pt x="532" y="524"/>
                        <a:pt x="532" y="524"/>
                      </a:cubicBezTo>
                      <a:cubicBezTo>
                        <a:pt x="530" y="527"/>
                        <a:pt x="530" y="527"/>
                        <a:pt x="530" y="527"/>
                      </a:cubicBezTo>
                      <a:cubicBezTo>
                        <a:pt x="532" y="529"/>
                        <a:pt x="532" y="529"/>
                        <a:pt x="532" y="529"/>
                      </a:cubicBezTo>
                      <a:cubicBezTo>
                        <a:pt x="570" y="563"/>
                        <a:pt x="570" y="563"/>
                        <a:pt x="570" y="563"/>
                      </a:cubicBezTo>
                      <a:cubicBezTo>
                        <a:pt x="566" y="576"/>
                        <a:pt x="541" y="650"/>
                        <a:pt x="510" y="721"/>
                      </a:cubicBezTo>
                      <a:cubicBezTo>
                        <a:pt x="510" y="722"/>
                        <a:pt x="509" y="723"/>
                        <a:pt x="509" y="725"/>
                      </a:cubicBezTo>
                      <a:cubicBezTo>
                        <a:pt x="508" y="725"/>
                        <a:pt x="508" y="726"/>
                        <a:pt x="508" y="726"/>
                      </a:cubicBezTo>
                      <a:cubicBezTo>
                        <a:pt x="508" y="727"/>
                        <a:pt x="507" y="728"/>
                        <a:pt x="507" y="728"/>
                      </a:cubicBezTo>
                      <a:cubicBezTo>
                        <a:pt x="507" y="729"/>
                        <a:pt x="507" y="729"/>
                        <a:pt x="506" y="730"/>
                      </a:cubicBezTo>
                      <a:cubicBezTo>
                        <a:pt x="506" y="731"/>
                        <a:pt x="506" y="731"/>
                        <a:pt x="505" y="732"/>
                      </a:cubicBezTo>
                      <a:cubicBezTo>
                        <a:pt x="505" y="733"/>
                        <a:pt x="505" y="733"/>
                        <a:pt x="504" y="734"/>
                      </a:cubicBezTo>
                      <a:cubicBezTo>
                        <a:pt x="504" y="734"/>
                        <a:pt x="504" y="735"/>
                        <a:pt x="504" y="735"/>
                      </a:cubicBezTo>
                      <a:cubicBezTo>
                        <a:pt x="503" y="736"/>
                        <a:pt x="503" y="737"/>
                        <a:pt x="503" y="738"/>
                      </a:cubicBezTo>
                      <a:cubicBezTo>
                        <a:pt x="502" y="738"/>
                        <a:pt x="502" y="739"/>
                        <a:pt x="502" y="739"/>
                      </a:cubicBezTo>
                      <a:cubicBezTo>
                        <a:pt x="501" y="740"/>
                        <a:pt x="501" y="741"/>
                        <a:pt x="501" y="741"/>
                      </a:cubicBezTo>
                      <a:cubicBezTo>
                        <a:pt x="500" y="742"/>
                        <a:pt x="500" y="742"/>
                        <a:pt x="500" y="743"/>
                      </a:cubicBezTo>
                      <a:cubicBezTo>
                        <a:pt x="500" y="744"/>
                        <a:pt x="499" y="744"/>
                        <a:pt x="499" y="745"/>
                      </a:cubicBezTo>
                      <a:cubicBezTo>
                        <a:pt x="499" y="746"/>
                        <a:pt x="498" y="746"/>
                        <a:pt x="498" y="747"/>
                      </a:cubicBezTo>
                      <a:cubicBezTo>
                        <a:pt x="498" y="747"/>
                        <a:pt x="497" y="748"/>
                        <a:pt x="497" y="748"/>
                      </a:cubicBezTo>
                      <a:cubicBezTo>
                        <a:pt x="497" y="749"/>
                        <a:pt x="496" y="750"/>
                        <a:pt x="496" y="751"/>
                      </a:cubicBezTo>
                      <a:cubicBezTo>
                        <a:pt x="496" y="751"/>
                        <a:pt x="495" y="752"/>
                        <a:pt x="495" y="752"/>
                      </a:cubicBezTo>
                      <a:cubicBezTo>
                        <a:pt x="456" y="825"/>
                        <a:pt x="392" y="910"/>
                        <a:pt x="391" y="911"/>
                      </a:cubicBezTo>
                      <a:lnTo>
                        <a:pt x="390" y="913"/>
                      </a:lnTo>
                      <a:close/>
                      <a:moveTo>
                        <a:pt x="562" y="898"/>
                      </a:moveTo>
                      <a:cubicBezTo>
                        <a:pt x="474" y="912"/>
                        <a:pt x="409" y="913"/>
                        <a:pt x="396" y="913"/>
                      </a:cubicBezTo>
                      <a:cubicBezTo>
                        <a:pt x="396" y="913"/>
                        <a:pt x="395" y="913"/>
                        <a:pt x="395" y="913"/>
                      </a:cubicBezTo>
                      <a:cubicBezTo>
                        <a:pt x="408" y="896"/>
                        <a:pt x="467" y="814"/>
                        <a:pt x="502" y="746"/>
                      </a:cubicBezTo>
                      <a:cubicBezTo>
                        <a:pt x="506" y="738"/>
                        <a:pt x="510" y="730"/>
                        <a:pt x="513" y="722"/>
                      </a:cubicBezTo>
                      <a:cubicBezTo>
                        <a:pt x="548" y="644"/>
                        <a:pt x="574" y="562"/>
                        <a:pt x="574" y="562"/>
                      </a:cubicBezTo>
                      <a:cubicBezTo>
                        <a:pt x="535" y="526"/>
                        <a:pt x="535" y="526"/>
                        <a:pt x="535" y="526"/>
                      </a:cubicBezTo>
                      <a:cubicBezTo>
                        <a:pt x="556" y="489"/>
                        <a:pt x="556" y="489"/>
                        <a:pt x="556" y="489"/>
                      </a:cubicBezTo>
                      <a:cubicBezTo>
                        <a:pt x="556" y="489"/>
                        <a:pt x="539" y="476"/>
                        <a:pt x="513" y="452"/>
                      </a:cubicBezTo>
                      <a:cubicBezTo>
                        <a:pt x="509" y="449"/>
                        <a:pt x="506" y="445"/>
                        <a:pt x="502" y="442"/>
                      </a:cubicBezTo>
                      <a:cubicBezTo>
                        <a:pt x="502" y="442"/>
                        <a:pt x="503" y="442"/>
                        <a:pt x="503" y="443"/>
                      </a:cubicBezTo>
                      <a:cubicBezTo>
                        <a:pt x="504" y="443"/>
                        <a:pt x="504" y="443"/>
                        <a:pt x="504" y="443"/>
                      </a:cubicBezTo>
                      <a:cubicBezTo>
                        <a:pt x="505" y="443"/>
                        <a:pt x="506" y="444"/>
                        <a:pt x="507" y="444"/>
                      </a:cubicBezTo>
                      <a:cubicBezTo>
                        <a:pt x="507" y="445"/>
                        <a:pt x="508" y="445"/>
                        <a:pt x="509" y="445"/>
                      </a:cubicBezTo>
                      <a:cubicBezTo>
                        <a:pt x="511" y="446"/>
                        <a:pt x="514" y="447"/>
                        <a:pt x="517" y="449"/>
                      </a:cubicBezTo>
                      <a:cubicBezTo>
                        <a:pt x="518" y="449"/>
                        <a:pt x="519" y="450"/>
                        <a:pt x="520" y="450"/>
                      </a:cubicBezTo>
                      <a:cubicBezTo>
                        <a:pt x="525" y="452"/>
                        <a:pt x="530" y="455"/>
                        <a:pt x="536" y="458"/>
                      </a:cubicBezTo>
                      <a:cubicBezTo>
                        <a:pt x="537" y="458"/>
                        <a:pt x="538" y="458"/>
                        <a:pt x="539" y="459"/>
                      </a:cubicBezTo>
                      <a:cubicBezTo>
                        <a:pt x="544" y="461"/>
                        <a:pt x="549" y="463"/>
                        <a:pt x="553" y="465"/>
                      </a:cubicBezTo>
                      <a:cubicBezTo>
                        <a:pt x="570" y="484"/>
                        <a:pt x="579" y="509"/>
                        <a:pt x="585" y="533"/>
                      </a:cubicBezTo>
                      <a:cubicBezTo>
                        <a:pt x="595" y="577"/>
                        <a:pt x="593" y="624"/>
                        <a:pt x="583" y="668"/>
                      </a:cubicBezTo>
                      <a:cubicBezTo>
                        <a:pt x="582" y="668"/>
                        <a:pt x="581" y="668"/>
                        <a:pt x="580" y="668"/>
                      </a:cubicBezTo>
                      <a:cubicBezTo>
                        <a:pt x="557" y="668"/>
                        <a:pt x="538" y="687"/>
                        <a:pt x="538" y="710"/>
                      </a:cubicBezTo>
                      <a:cubicBezTo>
                        <a:pt x="538" y="732"/>
                        <a:pt x="557" y="751"/>
                        <a:pt x="580" y="751"/>
                      </a:cubicBezTo>
                      <a:cubicBezTo>
                        <a:pt x="603" y="751"/>
                        <a:pt x="621" y="732"/>
                        <a:pt x="621" y="710"/>
                      </a:cubicBezTo>
                      <a:cubicBezTo>
                        <a:pt x="621" y="692"/>
                        <a:pt x="611" y="677"/>
                        <a:pt x="596" y="671"/>
                      </a:cubicBezTo>
                      <a:cubicBezTo>
                        <a:pt x="606" y="624"/>
                        <a:pt x="608" y="573"/>
                        <a:pt x="596" y="526"/>
                      </a:cubicBezTo>
                      <a:cubicBezTo>
                        <a:pt x="592" y="508"/>
                        <a:pt x="585" y="490"/>
                        <a:pt x="576" y="475"/>
                      </a:cubicBezTo>
                      <a:cubicBezTo>
                        <a:pt x="578" y="476"/>
                        <a:pt x="581" y="477"/>
                        <a:pt x="583" y="478"/>
                      </a:cubicBezTo>
                      <a:cubicBezTo>
                        <a:pt x="592" y="482"/>
                        <a:pt x="601" y="485"/>
                        <a:pt x="607" y="487"/>
                      </a:cubicBezTo>
                      <a:cubicBezTo>
                        <a:pt x="635" y="497"/>
                        <a:pt x="681" y="518"/>
                        <a:pt x="693" y="546"/>
                      </a:cubicBezTo>
                      <a:cubicBezTo>
                        <a:pt x="705" y="574"/>
                        <a:pt x="724" y="633"/>
                        <a:pt x="734" y="710"/>
                      </a:cubicBezTo>
                      <a:cubicBezTo>
                        <a:pt x="743" y="786"/>
                        <a:pt x="745" y="830"/>
                        <a:pt x="745" y="830"/>
                      </a:cubicBezTo>
                      <a:cubicBezTo>
                        <a:pt x="745" y="830"/>
                        <a:pt x="691" y="877"/>
                        <a:pt x="562" y="898"/>
                      </a:cubicBezTo>
                      <a:close/>
                      <a:moveTo>
                        <a:pt x="611" y="710"/>
                      </a:moveTo>
                      <a:cubicBezTo>
                        <a:pt x="611" y="727"/>
                        <a:pt x="597" y="741"/>
                        <a:pt x="580" y="741"/>
                      </a:cubicBezTo>
                      <a:cubicBezTo>
                        <a:pt x="562" y="741"/>
                        <a:pt x="548" y="727"/>
                        <a:pt x="548" y="710"/>
                      </a:cubicBezTo>
                      <a:cubicBezTo>
                        <a:pt x="548" y="692"/>
                        <a:pt x="562" y="678"/>
                        <a:pt x="580" y="678"/>
                      </a:cubicBezTo>
                      <a:cubicBezTo>
                        <a:pt x="597" y="678"/>
                        <a:pt x="611" y="692"/>
                        <a:pt x="611" y="710"/>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grpSp>
          <p:grpSp>
            <p:nvGrpSpPr>
              <p:cNvPr id="234" name="îśḻîḓê">
                <a:extLst>
                  <a:ext uri="{FF2B5EF4-FFF2-40B4-BE49-F238E27FC236}">
                    <a16:creationId xmlns:a16="http://schemas.microsoft.com/office/drawing/2014/main" xmlns="" id="{AC1D6D8F-1A6D-49E3-8F28-4EA371BC0B48}"/>
                  </a:ext>
                </a:extLst>
              </p:cNvPr>
              <p:cNvGrpSpPr/>
              <p:nvPr/>
            </p:nvGrpSpPr>
            <p:grpSpPr>
              <a:xfrm>
                <a:off x="6988968" y="1947504"/>
                <a:ext cx="1944688" cy="2430462"/>
                <a:chOff x="6550025" y="2390776"/>
                <a:chExt cx="1944688" cy="2430462"/>
              </a:xfrm>
            </p:grpSpPr>
            <p:sp>
              <p:nvSpPr>
                <p:cNvPr id="235" name="îṡḷïḍé">
                  <a:extLst>
                    <a:ext uri="{FF2B5EF4-FFF2-40B4-BE49-F238E27FC236}">
                      <a16:creationId xmlns:a16="http://schemas.microsoft.com/office/drawing/2014/main" xmlns="" id="{C2ED9ACE-9EE7-4805-A8E6-2596AF33EF29}"/>
                    </a:ext>
                  </a:extLst>
                </p:cNvPr>
                <p:cNvSpPr/>
                <p:nvPr/>
              </p:nvSpPr>
              <p:spPr bwMode="auto">
                <a:xfrm>
                  <a:off x="7694613" y="2620963"/>
                  <a:ext cx="247650" cy="104775"/>
                </a:xfrm>
                <a:custGeom>
                  <a:avLst/>
                  <a:gdLst>
                    <a:gd name="T0" fmla="*/ 95 w 95"/>
                    <a:gd name="T1" fmla="*/ 40 h 40"/>
                    <a:gd name="T2" fmla="*/ 0 w 95"/>
                    <a:gd name="T3" fmla="*/ 40 h 40"/>
                    <a:gd name="T4" fmla="*/ 3 w 95"/>
                    <a:gd name="T5" fmla="*/ 24 h 40"/>
                    <a:gd name="T6" fmla="*/ 3 w 95"/>
                    <a:gd name="T7" fmla="*/ 20 h 40"/>
                    <a:gd name="T8" fmla="*/ 0 w 95"/>
                    <a:gd name="T9" fmla="*/ 0 h 40"/>
                    <a:gd name="T10" fmla="*/ 79 w 95"/>
                    <a:gd name="T11" fmla="*/ 0 h 40"/>
                    <a:gd name="T12" fmla="*/ 95 w 95"/>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5" h="40">
                      <a:moveTo>
                        <a:pt x="95" y="40"/>
                      </a:moveTo>
                      <a:cubicBezTo>
                        <a:pt x="0" y="40"/>
                        <a:pt x="0" y="40"/>
                        <a:pt x="0" y="40"/>
                      </a:cubicBezTo>
                      <a:cubicBezTo>
                        <a:pt x="2" y="35"/>
                        <a:pt x="2" y="29"/>
                        <a:pt x="3" y="24"/>
                      </a:cubicBezTo>
                      <a:cubicBezTo>
                        <a:pt x="3" y="22"/>
                        <a:pt x="3" y="21"/>
                        <a:pt x="3" y="20"/>
                      </a:cubicBezTo>
                      <a:cubicBezTo>
                        <a:pt x="3" y="13"/>
                        <a:pt x="2" y="7"/>
                        <a:pt x="0" y="0"/>
                      </a:cubicBezTo>
                      <a:cubicBezTo>
                        <a:pt x="79" y="0"/>
                        <a:pt x="79" y="0"/>
                        <a:pt x="79" y="0"/>
                      </a:cubicBezTo>
                      <a:cubicBezTo>
                        <a:pt x="86" y="13"/>
                        <a:pt x="91" y="26"/>
                        <a:pt x="95"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6" name="ïS1îḋé">
                  <a:extLst>
                    <a:ext uri="{FF2B5EF4-FFF2-40B4-BE49-F238E27FC236}">
                      <a16:creationId xmlns:a16="http://schemas.microsoft.com/office/drawing/2014/main" xmlns="" id="{22E35229-DC1D-45FF-875F-BA077B22E454}"/>
                    </a:ext>
                  </a:extLst>
                </p:cNvPr>
                <p:cNvSpPr/>
                <p:nvPr/>
              </p:nvSpPr>
              <p:spPr bwMode="auto">
                <a:xfrm>
                  <a:off x="7350125" y="2501901"/>
                  <a:ext cx="342900" cy="342900"/>
                </a:xfrm>
                <a:custGeom>
                  <a:avLst/>
                  <a:gdLst>
                    <a:gd name="T0" fmla="*/ 132 w 132"/>
                    <a:gd name="T1" fmla="*/ 66 h 132"/>
                    <a:gd name="T2" fmla="*/ 132 w 132"/>
                    <a:gd name="T3" fmla="*/ 69 h 132"/>
                    <a:gd name="T4" fmla="*/ 66 w 132"/>
                    <a:gd name="T5" fmla="*/ 132 h 132"/>
                    <a:gd name="T6" fmla="*/ 38 w 132"/>
                    <a:gd name="T7" fmla="*/ 125 h 132"/>
                    <a:gd name="T8" fmla="*/ 1 w 132"/>
                    <a:gd name="T9" fmla="*/ 69 h 132"/>
                    <a:gd name="T10" fmla="*/ 0 w 132"/>
                    <a:gd name="T11" fmla="*/ 66 h 132"/>
                    <a:gd name="T12" fmla="*/ 66 w 132"/>
                    <a:gd name="T13" fmla="*/ 0 h 132"/>
                    <a:gd name="T14" fmla="*/ 132 w 132"/>
                    <a:gd name="T15" fmla="*/ 66 h 132"/>
                    <a:gd name="T16" fmla="*/ 89 w 132"/>
                    <a:gd name="T17" fmla="*/ 66 h 132"/>
                    <a:gd name="T18" fmla="*/ 66 w 132"/>
                    <a:gd name="T19" fmla="*/ 44 h 132"/>
                    <a:gd name="T20" fmla="*/ 44 w 132"/>
                    <a:gd name="T21" fmla="*/ 66 h 132"/>
                    <a:gd name="T22" fmla="*/ 66 w 132"/>
                    <a:gd name="T23" fmla="*/ 88 h 132"/>
                    <a:gd name="T24" fmla="*/ 89 w 132"/>
                    <a:gd name="T2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2">
                      <a:moveTo>
                        <a:pt x="132" y="66"/>
                      </a:moveTo>
                      <a:cubicBezTo>
                        <a:pt x="132" y="67"/>
                        <a:pt x="132" y="68"/>
                        <a:pt x="132" y="69"/>
                      </a:cubicBezTo>
                      <a:cubicBezTo>
                        <a:pt x="131" y="104"/>
                        <a:pt x="102" y="132"/>
                        <a:pt x="66" y="132"/>
                      </a:cubicBezTo>
                      <a:cubicBezTo>
                        <a:pt x="56" y="132"/>
                        <a:pt x="47" y="130"/>
                        <a:pt x="38" y="125"/>
                      </a:cubicBezTo>
                      <a:cubicBezTo>
                        <a:pt x="17" y="115"/>
                        <a:pt x="2" y="94"/>
                        <a:pt x="1" y="69"/>
                      </a:cubicBezTo>
                      <a:cubicBezTo>
                        <a:pt x="0" y="68"/>
                        <a:pt x="0" y="67"/>
                        <a:pt x="0" y="66"/>
                      </a:cubicBezTo>
                      <a:cubicBezTo>
                        <a:pt x="0" y="30"/>
                        <a:pt x="30" y="0"/>
                        <a:pt x="66" y="0"/>
                      </a:cubicBezTo>
                      <a:cubicBezTo>
                        <a:pt x="103" y="0"/>
                        <a:pt x="132" y="30"/>
                        <a:pt x="132" y="66"/>
                      </a:cubicBezTo>
                      <a:close/>
                      <a:moveTo>
                        <a:pt x="89" y="66"/>
                      </a:moveTo>
                      <a:cubicBezTo>
                        <a:pt x="89" y="54"/>
                        <a:pt x="79" y="44"/>
                        <a:pt x="66" y="44"/>
                      </a:cubicBezTo>
                      <a:cubicBezTo>
                        <a:pt x="54" y="44"/>
                        <a:pt x="44" y="54"/>
                        <a:pt x="44" y="66"/>
                      </a:cubicBezTo>
                      <a:cubicBezTo>
                        <a:pt x="44" y="78"/>
                        <a:pt x="54" y="88"/>
                        <a:pt x="66" y="88"/>
                      </a:cubicBezTo>
                      <a:cubicBezTo>
                        <a:pt x="79" y="88"/>
                        <a:pt x="89" y="78"/>
                        <a:pt x="89"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7" name="iŝlîďè">
                  <a:extLst>
                    <a:ext uri="{FF2B5EF4-FFF2-40B4-BE49-F238E27FC236}">
                      <a16:creationId xmlns:a16="http://schemas.microsoft.com/office/drawing/2014/main" xmlns="" id="{A5B39212-BFF0-4A50-A8D7-6FEFE3251060}"/>
                    </a:ext>
                  </a:extLst>
                </p:cNvPr>
                <p:cNvSpPr/>
                <p:nvPr/>
              </p:nvSpPr>
              <p:spPr bwMode="auto">
                <a:xfrm>
                  <a:off x="7104063" y="2620963"/>
                  <a:ext cx="246063" cy="104775"/>
                </a:xfrm>
                <a:custGeom>
                  <a:avLst/>
                  <a:gdLst>
                    <a:gd name="T0" fmla="*/ 16 w 95"/>
                    <a:gd name="T1" fmla="*/ 0 h 40"/>
                    <a:gd name="T2" fmla="*/ 95 w 95"/>
                    <a:gd name="T3" fmla="*/ 0 h 40"/>
                    <a:gd name="T4" fmla="*/ 92 w 95"/>
                    <a:gd name="T5" fmla="*/ 20 h 40"/>
                    <a:gd name="T6" fmla="*/ 92 w 95"/>
                    <a:gd name="T7" fmla="*/ 24 h 40"/>
                    <a:gd name="T8" fmla="*/ 95 w 95"/>
                    <a:gd name="T9" fmla="*/ 40 h 40"/>
                    <a:gd name="T10" fmla="*/ 0 w 95"/>
                    <a:gd name="T11" fmla="*/ 40 h 40"/>
                    <a:gd name="T12" fmla="*/ 16 w 9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95" h="40">
                      <a:moveTo>
                        <a:pt x="16" y="0"/>
                      </a:moveTo>
                      <a:cubicBezTo>
                        <a:pt x="95" y="0"/>
                        <a:pt x="95" y="0"/>
                        <a:pt x="95" y="0"/>
                      </a:cubicBezTo>
                      <a:cubicBezTo>
                        <a:pt x="93" y="7"/>
                        <a:pt x="92" y="13"/>
                        <a:pt x="92" y="20"/>
                      </a:cubicBezTo>
                      <a:cubicBezTo>
                        <a:pt x="92" y="21"/>
                        <a:pt x="92" y="22"/>
                        <a:pt x="92" y="24"/>
                      </a:cubicBezTo>
                      <a:cubicBezTo>
                        <a:pt x="92" y="29"/>
                        <a:pt x="93" y="35"/>
                        <a:pt x="95" y="40"/>
                      </a:cubicBezTo>
                      <a:cubicBezTo>
                        <a:pt x="0" y="40"/>
                        <a:pt x="0" y="40"/>
                        <a:pt x="0" y="40"/>
                      </a:cubicBezTo>
                      <a:cubicBezTo>
                        <a:pt x="4" y="26"/>
                        <a:pt x="9" y="13"/>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8" name="ïṩ1ide">
                  <a:extLst>
                    <a:ext uri="{FF2B5EF4-FFF2-40B4-BE49-F238E27FC236}">
                      <a16:creationId xmlns:a16="http://schemas.microsoft.com/office/drawing/2014/main" xmlns="" id="{3C2706DA-5B37-4513-A040-BDC6712DEE04}"/>
                    </a:ext>
                  </a:extLst>
                </p:cNvPr>
                <p:cNvSpPr/>
                <p:nvPr/>
              </p:nvSpPr>
              <p:spPr bwMode="auto">
                <a:xfrm>
                  <a:off x="7116763" y="2733676"/>
                  <a:ext cx="814388" cy="881063"/>
                </a:xfrm>
                <a:custGeom>
                  <a:avLst/>
                  <a:gdLst>
                    <a:gd name="T0" fmla="*/ 302 w 314"/>
                    <a:gd name="T1" fmla="*/ 86 h 339"/>
                    <a:gd name="T2" fmla="*/ 309 w 314"/>
                    <a:gd name="T3" fmla="*/ 127 h 339"/>
                    <a:gd name="T4" fmla="*/ 283 w 314"/>
                    <a:gd name="T5" fmla="*/ 158 h 339"/>
                    <a:gd name="T6" fmla="*/ 281 w 314"/>
                    <a:gd name="T7" fmla="*/ 158 h 339"/>
                    <a:gd name="T8" fmla="*/ 279 w 314"/>
                    <a:gd name="T9" fmla="*/ 157 h 339"/>
                    <a:gd name="T10" fmla="*/ 277 w 314"/>
                    <a:gd name="T11" fmla="*/ 157 h 339"/>
                    <a:gd name="T12" fmla="*/ 277 w 314"/>
                    <a:gd name="T13" fmla="*/ 159 h 339"/>
                    <a:gd name="T14" fmla="*/ 232 w 314"/>
                    <a:gd name="T15" fmla="*/ 248 h 339"/>
                    <a:gd name="T16" fmla="*/ 232 w 314"/>
                    <a:gd name="T17" fmla="*/ 249 h 339"/>
                    <a:gd name="T18" fmla="*/ 233 w 314"/>
                    <a:gd name="T19" fmla="*/ 285 h 339"/>
                    <a:gd name="T20" fmla="*/ 233 w 314"/>
                    <a:gd name="T21" fmla="*/ 290 h 339"/>
                    <a:gd name="T22" fmla="*/ 157 w 314"/>
                    <a:gd name="T23" fmla="*/ 339 h 339"/>
                    <a:gd name="T24" fmla="*/ 80 w 314"/>
                    <a:gd name="T25" fmla="*/ 290 h 339"/>
                    <a:gd name="T26" fmla="*/ 79 w 314"/>
                    <a:gd name="T27" fmla="*/ 285 h 339"/>
                    <a:gd name="T28" fmla="*/ 81 w 314"/>
                    <a:gd name="T29" fmla="*/ 250 h 339"/>
                    <a:gd name="T30" fmla="*/ 81 w 314"/>
                    <a:gd name="T31" fmla="*/ 249 h 339"/>
                    <a:gd name="T32" fmla="*/ 81 w 314"/>
                    <a:gd name="T33" fmla="*/ 248 h 339"/>
                    <a:gd name="T34" fmla="*/ 36 w 314"/>
                    <a:gd name="T35" fmla="*/ 159 h 339"/>
                    <a:gd name="T36" fmla="*/ 35 w 314"/>
                    <a:gd name="T37" fmla="*/ 157 h 339"/>
                    <a:gd name="T38" fmla="*/ 33 w 314"/>
                    <a:gd name="T39" fmla="*/ 157 h 339"/>
                    <a:gd name="T40" fmla="*/ 32 w 314"/>
                    <a:gd name="T41" fmla="*/ 158 h 339"/>
                    <a:gd name="T42" fmla="*/ 30 w 314"/>
                    <a:gd name="T43" fmla="*/ 158 h 339"/>
                    <a:gd name="T44" fmla="*/ 4 w 314"/>
                    <a:gd name="T45" fmla="*/ 127 h 339"/>
                    <a:gd name="T46" fmla="*/ 2 w 314"/>
                    <a:gd name="T47" fmla="*/ 100 h 339"/>
                    <a:gd name="T48" fmla="*/ 11 w 314"/>
                    <a:gd name="T49" fmla="*/ 86 h 339"/>
                    <a:gd name="T50" fmla="*/ 27 w 314"/>
                    <a:gd name="T51" fmla="*/ 94 h 339"/>
                    <a:gd name="T52" fmla="*/ 30 w 314"/>
                    <a:gd name="T53" fmla="*/ 98 h 339"/>
                    <a:gd name="T54" fmla="*/ 30 w 314"/>
                    <a:gd name="T55" fmla="*/ 93 h 339"/>
                    <a:gd name="T56" fmla="*/ 30 w 314"/>
                    <a:gd name="T57" fmla="*/ 81 h 339"/>
                    <a:gd name="T58" fmla="*/ 30 w 314"/>
                    <a:gd name="T59" fmla="*/ 40 h 339"/>
                    <a:gd name="T60" fmla="*/ 89 w 314"/>
                    <a:gd name="T61" fmla="*/ 28 h 339"/>
                    <a:gd name="T62" fmla="*/ 103 w 314"/>
                    <a:gd name="T63" fmla="*/ 21 h 339"/>
                    <a:gd name="T64" fmla="*/ 117 w 314"/>
                    <a:gd name="T65" fmla="*/ 34 h 339"/>
                    <a:gd name="T66" fmla="*/ 89 w 314"/>
                    <a:gd name="T67" fmla="*/ 50 h 339"/>
                    <a:gd name="T68" fmla="*/ 125 w 314"/>
                    <a:gd name="T69" fmla="*/ 39 h 339"/>
                    <a:gd name="T70" fmla="*/ 126 w 314"/>
                    <a:gd name="T71" fmla="*/ 40 h 339"/>
                    <a:gd name="T72" fmla="*/ 156 w 314"/>
                    <a:gd name="T73" fmla="*/ 46 h 339"/>
                    <a:gd name="T74" fmla="*/ 222 w 314"/>
                    <a:gd name="T75" fmla="*/ 0 h 339"/>
                    <a:gd name="T76" fmla="*/ 237 w 314"/>
                    <a:gd name="T77" fmla="*/ 0 h 339"/>
                    <a:gd name="T78" fmla="*/ 243 w 314"/>
                    <a:gd name="T79" fmla="*/ 4 h 339"/>
                    <a:gd name="T80" fmla="*/ 282 w 314"/>
                    <a:gd name="T81" fmla="*/ 28 h 339"/>
                    <a:gd name="T82" fmla="*/ 283 w 314"/>
                    <a:gd name="T83" fmla="*/ 81 h 339"/>
                    <a:gd name="T84" fmla="*/ 283 w 314"/>
                    <a:gd name="T85" fmla="*/ 93 h 339"/>
                    <a:gd name="T86" fmla="*/ 283 w 314"/>
                    <a:gd name="T87" fmla="*/ 98 h 339"/>
                    <a:gd name="T88" fmla="*/ 286 w 314"/>
                    <a:gd name="T89" fmla="*/ 94 h 339"/>
                    <a:gd name="T90" fmla="*/ 302 w 314"/>
                    <a:gd name="T91" fmla="*/ 8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4" h="339">
                      <a:moveTo>
                        <a:pt x="302" y="86"/>
                      </a:moveTo>
                      <a:cubicBezTo>
                        <a:pt x="311" y="89"/>
                        <a:pt x="314" y="108"/>
                        <a:pt x="309" y="127"/>
                      </a:cubicBezTo>
                      <a:cubicBezTo>
                        <a:pt x="303" y="145"/>
                        <a:pt x="292" y="158"/>
                        <a:pt x="283" y="158"/>
                      </a:cubicBezTo>
                      <a:cubicBezTo>
                        <a:pt x="282" y="158"/>
                        <a:pt x="281" y="158"/>
                        <a:pt x="281" y="158"/>
                      </a:cubicBezTo>
                      <a:cubicBezTo>
                        <a:pt x="280" y="158"/>
                        <a:pt x="280" y="158"/>
                        <a:pt x="279" y="157"/>
                      </a:cubicBezTo>
                      <a:cubicBezTo>
                        <a:pt x="277" y="157"/>
                        <a:pt x="277" y="157"/>
                        <a:pt x="277" y="157"/>
                      </a:cubicBezTo>
                      <a:cubicBezTo>
                        <a:pt x="277" y="159"/>
                        <a:pt x="277" y="159"/>
                        <a:pt x="277" y="159"/>
                      </a:cubicBezTo>
                      <a:cubicBezTo>
                        <a:pt x="269" y="195"/>
                        <a:pt x="253" y="226"/>
                        <a:pt x="232" y="248"/>
                      </a:cubicBezTo>
                      <a:cubicBezTo>
                        <a:pt x="232" y="249"/>
                        <a:pt x="232" y="249"/>
                        <a:pt x="232" y="249"/>
                      </a:cubicBezTo>
                      <a:cubicBezTo>
                        <a:pt x="233" y="285"/>
                        <a:pt x="233" y="285"/>
                        <a:pt x="233" y="285"/>
                      </a:cubicBezTo>
                      <a:cubicBezTo>
                        <a:pt x="233" y="285"/>
                        <a:pt x="233" y="287"/>
                        <a:pt x="233" y="290"/>
                      </a:cubicBezTo>
                      <a:cubicBezTo>
                        <a:pt x="226" y="303"/>
                        <a:pt x="202" y="339"/>
                        <a:pt x="157" y="339"/>
                      </a:cubicBezTo>
                      <a:cubicBezTo>
                        <a:pt x="112" y="339"/>
                        <a:pt x="88" y="304"/>
                        <a:pt x="80" y="290"/>
                      </a:cubicBezTo>
                      <a:cubicBezTo>
                        <a:pt x="80" y="287"/>
                        <a:pt x="80" y="285"/>
                        <a:pt x="79" y="285"/>
                      </a:cubicBezTo>
                      <a:cubicBezTo>
                        <a:pt x="81" y="250"/>
                        <a:pt x="81" y="250"/>
                        <a:pt x="81" y="250"/>
                      </a:cubicBezTo>
                      <a:cubicBezTo>
                        <a:pt x="81" y="249"/>
                        <a:pt x="81" y="249"/>
                        <a:pt x="81" y="249"/>
                      </a:cubicBezTo>
                      <a:cubicBezTo>
                        <a:pt x="81" y="248"/>
                        <a:pt x="81" y="248"/>
                        <a:pt x="81" y="248"/>
                      </a:cubicBezTo>
                      <a:cubicBezTo>
                        <a:pt x="59" y="226"/>
                        <a:pt x="44" y="195"/>
                        <a:pt x="36" y="159"/>
                      </a:cubicBezTo>
                      <a:cubicBezTo>
                        <a:pt x="35" y="157"/>
                        <a:pt x="35" y="157"/>
                        <a:pt x="35" y="157"/>
                      </a:cubicBezTo>
                      <a:cubicBezTo>
                        <a:pt x="33" y="157"/>
                        <a:pt x="33" y="157"/>
                        <a:pt x="33" y="157"/>
                      </a:cubicBezTo>
                      <a:cubicBezTo>
                        <a:pt x="33" y="158"/>
                        <a:pt x="33" y="158"/>
                        <a:pt x="32" y="158"/>
                      </a:cubicBezTo>
                      <a:cubicBezTo>
                        <a:pt x="31" y="158"/>
                        <a:pt x="31" y="158"/>
                        <a:pt x="30" y="158"/>
                      </a:cubicBezTo>
                      <a:cubicBezTo>
                        <a:pt x="21" y="158"/>
                        <a:pt x="10" y="145"/>
                        <a:pt x="4" y="127"/>
                      </a:cubicBezTo>
                      <a:cubicBezTo>
                        <a:pt x="1" y="117"/>
                        <a:pt x="0" y="108"/>
                        <a:pt x="2" y="100"/>
                      </a:cubicBezTo>
                      <a:cubicBezTo>
                        <a:pt x="3" y="92"/>
                        <a:pt x="6" y="87"/>
                        <a:pt x="11" y="86"/>
                      </a:cubicBezTo>
                      <a:cubicBezTo>
                        <a:pt x="16" y="85"/>
                        <a:pt x="21" y="88"/>
                        <a:pt x="27" y="94"/>
                      </a:cubicBezTo>
                      <a:cubicBezTo>
                        <a:pt x="30" y="98"/>
                        <a:pt x="30" y="98"/>
                        <a:pt x="30" y="98"/>
                      </a:cubicBezTo>
                      <a:cubicBezTo>
                        <a:pt x="30" y="93"/>
                        <a:pt x="30" y="93"/>
                        <a:pt x="30" y="93"/>
                      </a:cubicBezTo>
                      <a:cubicBezTo>
                        <a:pt x="30" y="89"/>
                        <a:pt x="30" y="85"/>
                        <a:pt x="30" y="81"/>
                      </a:cubicBezTo>
                      <a:cubicBezTo>
                        <a:pt x="30" y="67"/>
                        <a:pt x="30" y="53"/>
                        <a:pt x="30" y="40"/>
                      </a:cubicBezTo>
                      <a:cubicBezTo>
                        <a:pt x="41" y="40"/>
                        <a:pt x="62" y="39"/>
                        <a:pt x="89" y="28"/>
                      </a:cubicBezTo>
                      <a:cubicBezTo>
                        <a:pt x="94" y="26"/>
                        <a:pt x="98" y="24"/>
                        <a:pt x="103" y="21"/>
                      </a:cubicBezTo>
                      <a:cubicBezTo>
                        <a:pt x="107" y="26"/>
                        <a:pt x="112" y="30"/>
                        <a:pt x="117" y="34"/>
                      </a:cubicBezTo>
                      <a:cubicBezTo>
                        <a:pt x="109" y="39"/>
                        <a:pt x="100" y="45"/>
                        <a:pt x="89" y="50"/>
                      </a:cubicBezTo>
                      <a:cubicBezTo>
                        <a:pt x="103" y="47"/>
                        <a:pt x="115" y="44"/>
                        <a:pt x="125" y="39"/>
                      </a:cubicBezTo>
                      <a:cubicBezTo>
                        <a:pt x="126" y="39"/>
                        <a:pt x="126" y="39"/>
                        <a:pt x="126" y="40"/>
                      </a:cubicBezTo>
                      <a:cubicBezTo>
                        <a:pt x="135" y="44"/>
                        <a:pt x="146" y="46"/>
                        <a:pt x="156" y="46"/>
                      </a:cubicBezTo>
                      <a:cubicBezTo>
                        <a:pt x="187" y="46"/>
                        <a:pt x="212" y="27"/>
                        <a:pt x="222" y="0"/>
                      </a:cubicBezTo>
                      <a:cubicBezTo>
                        <a:pt x="237" y="0"/>
                        <a:pt x="237" y="0"/>
                        <a:pt x="237" y="0"/>
                      </a:cubicBezTo>
                      <a:cubicBezTo>
                        <a:pt x="239" y="2"/>
                        <a:pt x="241" y="3"/>
                        <a:pt x="243" y="4"/>
                      </a:cubicBezTo>
                      <a:cubicBezTo>
                        <a:pt x="259" y="15"/>
                        <a:pt x="272" y="23"/>
                        <a:pt x="282" y="28"/>
                      </a:cubicBezTo>
                      <a:cubicBezTo>
                        <a:pt x="283" y="45"/>
                        <a:pt x="283" y="62"/>
                        <a:pt x="283" y="81"/>
                      </a:cubicBezTo>
                      <a:cubicBezTo>
                        <a:pt x="283" y="85"/>
                        <a:pt x="283" y="89"/>
                        <a:pt x="283" y="93"/>
                      </a:cubicBezTo>
                      <a:cubicBezTo>
                        <a:pt x="283" y="98"/>
                        <a:pt x="283" y="98"/>
                        <a:pt x="283" y="98"/>
                      </a:cubicBezTo>
                      <a:cubicBezTo>
                        <a:pt x="286" y="94"/>
                        <a:pt x="286" y="94"/>
                        <a:pt x="286" y="94"/>
                      </a:cubicBezTo>
                      <a:cubicBezTo>
                        <a:pt x="291" y="88"/>
                        <a:pt x="297" y="85"/>
                        <a:pt x="302"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9" name="iṩľîḋê">
                  <a:extLst>
                    <a:ext uri="{FF2B5EF4-FFF2-40B4-BE49-F238E27FC236}">
                      <a16:creationId xmlns:a16="http://schemas.microsoft.com/office/drawing/2014/main" xmlns="" id="{400C6F0E-9B9E-4659-A742-266AB1FD3CCF}"/>
                    </a:ext>
                  </a:extLst>
                </p:cNvPr>
                <p:cNvSpPr/>
                <p:nvPr/>
              </p:nvSpPr>
              <p:spPr bwMode="auto">
                <a:xfrm>
                  <a:off x="7575550" y="3587751"/>
                  <a:ext cx="909638" cy="1225550"/>
                </a:xfrm>
                <a:custGeom>
                  <a:avLst/>
                  <a:gdLst>
                    <a:gd name="T0" fmla="*/ 339 w 350"/>
                    <a:gd name="T1" fmla="*/ 268 h 471"/>
                    <a:gd name="T2" fmla="*/ 350 w 350"/>
                    <a:gd name="T3" fmla="*/ 388 h 471"/>
                    <a:gd name="T4" fmla="*/ 167 w 350"/>
                    <a:gd name="T5" fmla="*/ 456 h 471"/>
                    <a:gd name="T6" fmla="*/ 1 w 350"/>
                    <a:gd name="T7" fmla="*/ 471 h 471"/>
                    <a:gd name="T8" fmla="*/ 0 w 350"/>
                    <a:gd name="T9" fmla="*/ 471 h 471"/>
                    <a:gd name="T10" fmla="*/ 107 w 350"/>
                    <a:gd name="T11" fmla="*/ 304 h 471"/>
                    <a:gd name="T12" fmla="*/ 119 w 350"/>
                    <a:gd name="T13" fmla="*/ 280 h 471"/>
                    <a:gd name="T14" fmla="*/ 179 w 350"/>
                    <a:gd name="T15" fmla="*/ 120 h 471"/>
                    <a:gd name="T16" fmla="*/ 140 w 350"/>
                    <a:gd name="T17" fmla="*/ 84 h 471"/>
                    <a:gd name="T18" fmla="*/ 161 w 350"/>
                    <a:gd name="T19" fmla="*/ 47 h 471"/>
                    <a:gd name="T20" fmla="*/ 118 w 350"/>
                    <a:gd name="T21" fmla="*/ 10 h 471"/>
                    <a:gd name="T22" fmla="*/ 107 w 350"/>
                    <a:gd name="T23" fmla="*/ 0 h 471"/>
                    <a:gd name="T24" fmla="*/ 212 w 350"/>
                    <a:gd name="T25" fmla="*/ 45 h 471"/>
                    <a:gd name="T26" fmla="*/ 298 w 350"/>
                    <a:gd name="T27" fmla="*/ 104 h 471"/>
                    <a:gd name="T28" fmla="*/ 339 w 350"/>
                    <a:gd name="T29" fmla="*/ 268 h 471"/>
                    <a:gd name="T30" fmla="*/ 272 w 350"/>
                    <a:gd name="T31" fmla="*/ 257 h 471"/>
                    <a:gd name="T32" fmla="*/ 272 w 350"/>
                    <a:gd name="T33" fmla="*/ 250 h 471"/>
                    <a:gd name="T34" fmla="*/ 161 w 350"/>
                    <a:gd name="T35" fmla="*/ 250 h 471"/>
                    <a:gd name="T36" fmla="*/ 161 w 350"/>
                    <a:gd name="T37" fmla="*/ 257 h 471"/>
                    <a:gd name="T38" fmla="*/ 272 w 350"/>
                    <a:gd name="T39" fmla="*/ 25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0" h="471">
                      <a:moveTo>
                        <a:pt x="339" y="268"/>
                      </a:moveTo>
                      <a:cubicBezTo>
                        <a:pt x="348" y="344"/>
                        <a:pt x="350" y="388"/>
                        <a:pt x="350" y="388"/>
                      </a:cubicBezTo>
                      <a:cubicBezTo>
                        <a:pt x="350" y="388"/>
                        <a:pt x="296" y="435"/>
                        <a:pt x="167" y="456"/>
                      </a:cubicBezTo>
                      <a:cubicBezTo>
                        <a:pt x="79" y="470"/>
                        <a:pt x="14" y="471"/>
                        <a:pt x="1" y="471"/>
                      </a:cubicBezTo>
                      <a:cubicBezTo>
                        <a:pt x="1" y="471"/>
                        <a:pt x="0" y="471"/>
                        <a:pt x="0" y="471"/>
                      </a:cubicBezTo>
                      <a:cubicBezTo>
                        <a:pt x="13" y="454"/>
                        <a:pt x="73" y="372"/>
                        <a:pt x="107" y="304"/>
                      </a:cubicBezTo>
                      <a:cubicBezTo>
                        <a:pt x="111" y="296"/>
                        <a:pt x="115" y="288"/>
                        <a:pt x="119" y="280"/>
                      </a:cubicBezTo>
                      <a:cubicBezTo>
                        <a:pt x="153" y="202"/>
                        <a:pt x="179" y="120"/>
                        <a:pt x="179" y="120"/>
                      </a:cubicBezTo>
                      <a:cubicBezTo>
                        <a:pt x="140" y="84"/>
                        <a:pt x="140" y="84"/>
                        <a:pt x="140" y="84"/>
                      </a:cubicBezTo>
                      <a:cubicBezTo>
                        <a:pt x="161" y="47"/>
                        <a:pt x="161" y="47"/>
                        <a:pt x="161" y="47"/>
                      </a:cubicBezTo>
                      <a:cubicBezTo>
                        <a:pt x="161" y="47"/>
                        <a:pt x="145" y="34"/>
                        <a:pt x="118" y="10"/>
                      </a:cubicBezTo>
                      <a:cubicBezTo>
                        <a:pt x="114" y="7"/>
                        <a:pt x="111" y="3"/>
                        <a:pt x="107" y="0"/>
                      </a:cubicBezTo>
                      <a:cubicBezTo>
                        <a:pt x="109" y="1"/>
                        <a:pt x="184" y="35"/>
                        <a:pt x="212" y="45"/>
                      </a:cubicBezTo>
                      <a:cubicBezTo>
                        <a:pt x="241" y="55"/>
                        <a:pt x="286" y="76"/>
                        <a:pt x="298" y="104"/>
                      </a:cubicBezTo>
                      <a:cubicBezTo>
                        <a:pt x="310" y="132"/>
                        <a:pt x="330" y="191"/>
                        <a:pt x="339" y="268"/>
                      </a:cubicBezTo>
                      <a:close/>
                      <a:moveTo>
                        <a:pt x="272" y="257"/>
                      </a:moveTo>
                      <a:cubicBezTo>
                        <a:pt x="272" y="250"/>
                        <a:pt x="272" y="250"/>
                        <a:pt x="272" y="250"/>
                      </a:cubicBezTo>
                      <a:cubicBezTo>
                        <a:pt x="161" y="250"/>
                        <a:pt x="161" y="250"/>
                        <a:pt x="161" y="250"/>
                      </a:cubicBezTo>
                      <a:cubicBezTo>
                        <a:pt x="161" y="257"/>
                        <a:pt x="161" y="257"/>
                        <a:pt x="161" y="257"/>
                      </a:cubicBezTo>
                      <a:lnTo>
                        <a:pt x="272"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0" name="îṣľîde">
                  <a:extLst>
                    <a:ext uri="{FF2B5EF4-FFF2-40B4-BE49-F238E27FC236}">
                      <a16:creationId xmlns:a16="http://schemas.microsoft.com/office/drawing/2014/main" xmlns="" id="{AACA64E1-7F5E-43B8-9130-4725639DC2CC}"/>
                    </a:ext>
                  </a:extLst>
                </p:cNvPr>
                <p:cNvSpPr/>
                <p:nvPr/>
              </p:nvSpPr>
              <p:spPr bwMode="auto">
                <a:xfrm>
                  <a:off x="7524750" y="3495676"/>
                  <a:ext cx="504825" cy="1317625"/>
                </a:xfrm>
                <a:custGeom>
                  <a:avLst/>
                  <a:gdLst>
                    <a:gd name="T0" fmla="*/ 157 w 195"/>
                    <a:gd name="T1" fmla="*/ 122 h 507"/>
                    <a:gd name="T2" fmla="*/ 195 w 195"/>
                    <a:gd name="T3" fmla="*/ 157 h 507"/>
                    <a:gd name="T4" fmla="*/ 135 w 195"/>
                    <a:gd name="T5" fmla="*/ 315 h 507"/>
                    <a:gd name="T6" fmla="*/ 134 w 195"/>
                    <a:gd name="T7" fmla="*/ 319 h 507"/>
                    <a:gd name="T8" fmla="*/ 133 w 195"/>
                    <a:gd name="T9" fmla="*/ 320 h 507"/>
                    <a:gd name="T10" fmla="*/ 132 w 195"/>
                    <a:gd name="T11" fmla="*/ 322 h 507"/>
                    <a:gd name="T12" fmla="*/ 131 w 195"/>
                    <a:gd name="T13" fmla="*/ 324 h 507"/>
                    <a:gd name="T14" fmla="*/ 130 w 195"/>
                    <a:gd name="T15" fmla="*/ 326 h 507"/>
                    <a:gd name="T16" fmla="*/ 130 w 195"/>
                    <a:gd name="T17" fmla="*/ 328 h 507"/>
                    <a:gd name="T18" fmla="*/ 129 w 195"/>
                    <a:gd name="T19" fmla="*/ 329 h 507"/>
                    <a:gd name="T20" fmla="*/ 128 w 195"/>
                    <a:gd name="T21" fmla="*/ 332 h 507"/>
                    <a:gd name="T22" fmla="*/ 127 w 195"/>
                    <a:gd name="T23" fmla="*/ 333 h 507"/>
                    <a:gd name="T24" fmla="*/ 126 w 195"/>
                    <a:gd name="T25" fmla="*/ 335 h 507"/>
                    <a:gd name="T26" fmla="*/ 125 w 195"/>
                    <a:gd name="T27" fmla="*/ 337 h 507"/>
                    <a:gd name="T28" fmla="*/ 124 w 195"/>
                    <a:gd name="T29" fmla="*/ 339 h 507"/>
                    <a:gd name="T30" fmla="*/ 123 w 195"/>
                    <a:gd name="T31" fmla="*/ 341 h 507"/>
                    <a:gd name="T32" fmla="*/ 122 w 195"/>
                    <a:gd name="T33" fmla="*/ 342 h 507"/>
                    <a:gd name="T34" fmla="*/ 121 w 195"/>
                    <a:gd name="T35" fmla="*/ 345 h 507"/>
                    <a:gd name="T36" fmla="*/ 120 w 195"/>
                    <a:gd name="T37" fmla="*/ 346 h 507"/>
                    <a:gd name="T38" fmla="*/ 16 w 195"/>
                    <a:gd name="T39" fmla="*/ 505 h 507"/>
                    <a:gd name="T40" fmla="*/ 15 w 195"/>
                    <a:gd name="T41" fmla="*/ 507 h 507"/>
                    <a:gd name="T42" fmla="*/ 14 w 195"/>
                    <a:gd name="T43" fmla="*/ 507 h 507"/>
                    <a:gd name="T44" fmla="*/ 13 w 195"/>
                    <a:gd name="T45" fmla="*/ 505 h 507"/>
                    <a:gd name="T46" fmla="*/ 0 w 195"/>
                    <a:gd name="T47" fmla="*/ 479 h 507"/>
                    <a:gd name="T48" fmla="*/ 67 w 195"/>
                    <a:gd name="T49" fmla="*/ 279 h 507"/>
                    <a:gd name="T50" fmla="*/ 82 w 195"/>
                    <a:gd name="T51" fmla="*/ 0 h 507"/>
                    <a:gd name="T52" fmla="*/ 109 w 195"/>
                    <a:gd name="T53" fmla="*/ 24 h 507"/>
                    <a:gd name="T54" fmla="*/ 125 w 195"/>
                    <a:gd name="T55" fmla="*/ 39 h 507"/>
                    <a:gd name="T56" fmla="*/ 135 w 195"/>
                    <a:gd name="T57" fmla="*/ 48 h 507"/>
                    <a:gd name="T58" fmla="*/ 177 w 195"/>
                    <a:gd name="T59" fmla="*/ 84 h 507"/>
                    <a:gd name="T60" fmla="*/ 157 w 195"/>
                    <a:gd name="T61" fmla="*/ 118 h 507"/>
                    <a:gd name="T62" fmla="*/ 155 w 195"/>
                    <a:gd name="T63" fmla="*/ 121 h 507"/>
                    <a:gd name="T64" fmla="*/ 157 w 195"/>
                    <a:gd name="T65" fmla="*/ 12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 h="507">
                      <a:moveTo>
                        <a:pt x="157" y="122"/>
                      </a:moveTo>
                      <a:cubicBezTo>
                        <a:pt x="195" y="157"/>
                        <a:pt x="195" y="157"/>
                        <a:pt x="195" y="157"/>
                      </a:cubicBezTo>
                      <a:cubicBezTo>
                        <a:pt x="191" y="170"/>
                        <a:pt x="166" y="244"/>
                        <a:pt x="135" y="315"/>
                      </a:cubicBezTo>
                      <a:cubicBezTo>
                        <a:pt x="135" y="316"/>
                        <a:pt x="134" y="317"/>
                        <a:pt x="134" y="319"/>
                      </a:cubicBezTo>
                      <a:cubicBezTo>
                        <a:pt x="134" y="319"/>
                        <a:pt x="133" y="320"/>
                        <a:pt x="133" y="320"/>
                      </a:cubicBezTo>
                      <a:cubicBezTo>
                        <a:pt x="133" y="321"/>
                        <a:pt x="133" y="322"/>
                        <a:pt x="132" y="322"/>
                      </a:cubicBezTo>
                      <a:cubicBezTo>
                        <a:pt x="132" y="323"/>
                        <a:pt x="132" y="323"/>
                        <a:pt x="131" y="324"/>
                      </a:cubicBezTo>
                      <a:cubicBezTo>
                        <a:pt x="131" y="325"/>
                        <a:pt x="131" y="325"/>
                        <a:pt x="130" y="326"/>
                      </a:cubicBezTo>
                      <a:cubicBezTo>
                        <a:pt x="130" y="326"/>
                        <a:pt x="130" y="327"/>
                        <a:pt x="130" y="328"/>
                      </a:cubicBezTo>
                      <a:cubicBezTo>
                        <a:pt x="129" y="328"/>
                        <a:pt x="129" y="329"/>
                        <a:pt x="129" y="329"/>
                      </a:cubicBezTo>
                      <a:cubicBezTo>
                        <a:pt x="128" y="330"/>
                        <a:pt x="128" y="331"/>
                        <a:pt x="128" y="332"/>
                      </a:cubicBezTo>
                      <a:cubicBezTo>
                        <a:pt x="127" y="332"/>
                        <a:pt x="127" y="333"/>
                        <a:pt x="127" y="333"/>
                      </a:cubicBezTo>
                      <a:cubicBezTo>
                        <a:pt x="127" y="334"/>
                        <a:pt x="126" y="335"/>
                        <a:pt x="126" y="335"/>
                      </a:cubicBezTo>
                      <a:cubicBezTo>
                        <a:pt x="126" y="336"/>
                        <a:pt x="125" y="336"/>
                        <a:pt x="125" y="337"/>
                      </a:cubicBezTo>
                      <a:cubicBezTo>
                        <a:pt x="125" y="338"/>
                        <a:pt x="124" y="338"/>
                        <a:pt x="124" y="339"/>
                      </a:cubicBezTo>
                      <a:cubicBezTo>
                        <a:pt x="124" y="340"/>
                        <a:pt x="123" y="340"/>
                        <a:pt x="123" y="341"/>
                      </a:cubicBezTo>
                      <a:cubicBezTo>
                        <a:pt x="123" y="341"/>
                        <a:pt x="122" y="342"/>
                        <a:pt x="122" y="342"/>
                      </a:cubicBezTo>
                      <a:cubicBezTo>
                        <a:pt x="122" y="343"/>
                        <a:pt x="121" y="344"/>
                        <a:pt x="121" y="345"/>
                      </a:cubicBezTo>
                      <a:cubicBezTo>
                        <a:pt x="121" y="345"/>
                        <a:pt x="120" y="346"/>
                        <a:pt x="120" y="346"/>
                      </a:cubicBezTo>
                      <a:cubicBezTo>
                        <a:pt x="81" y="419"/>
                        <a:pt x="17" y="504"/>
                        <a:pt x="16" y="505"/>
                      </a:cubicBezTo>
                      <a:cubicBezTo>
                        <a:pt x="15" y="507"/>
                        <a:pt x="15" y="507"/>
                        <a:pt x="15" y="507"/>
                      </a:cubicBezTo>
                      <a:cubicBezTo>
                        <a:pt x="14" y="507"/>
                        <a:pt x="14" y="507"/>
                        <a:pt x="14" y="507"/>
                      </a:cubicBezTo>
                      <a:cubicBezTo>
                        <a:pt x="14" y="506"/>
                        <a:pt x="13" y="506"/>
                        <a:pt x="13" y="505"/>
                      </a:cubicBezTo>
                      <a:cubicBezTo>
                        <a:pt x="11" y="501"/>
                        <a:pt x="6" y="492"/>
                        <a:pt x="0" y="479"/>
                      </a:cubicBezTo>
                      <a:cubicBezTo>
                        <a:pt x="33" y="411"/>
                        <a:pt x="56" y="346"/>
                        <a:pt x="67" y="279"/>
                      </a:cubicBezTo>
                      <a:cubicBezTo>
                        <a:pt x="88" y="160"/>
                        <a:pt x="84" y="33"/>
                        <a:pt x="82" y="0"/>
                      </a:cubicBezTo>
                      <a:cubicBezTo>
                        <a:pt x="88" y="5"/>
                        <a:pt x="98" y="14"/>
                        <a:pt x="109" y="24"/>
                      </a:cubicBezTo>
                      <a:cubicBezTo>
                        <a:pt x="125" y="39"/>
                        <a:pt x="125" y="39"/>
                        <a:pt x="125" y="39"/>
                      </a:cubicBezTo>
                      <a:cubicBezTo>
                        <a:pt x="128" y="42"/>
                        <a:pt x="132" y="45"/>
                        <a:pt x="135" y="48"/>
                      </a:cubicBezTo>
                      <a:cubicBezTo>
                        <a:pt x="156" y="67"/>
                        <a:pt x="171" y="80"/>
                        <a:pt x="177" y="84"/>
                      </a:cubicBezTo>
                      <a:cubicBezTo>
                        <a:pt x="157" y="118"/>
                        <a:pt x="157" y="118"/>
                        <a:pt x="157" y="118"/>
                      </a:cubicBezTo>
                      <a:cubicBezTo>
                        <a:pt x="155" y="121"/>
                        <a:pt x="155" y="121"/>
                        <a:pt x="155" y="121"/>
                      </a:cubicBezTo>
                      <a:lnTo>
                        <a:pt x="157"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1" name="iSľiďe">
                  <a:extLst>
                    <a:ext uri="{FF2B5EF4-FFF2-40B4-BE49-F238E27FC236}">
                      <a16:creationId xmlns:a16="http://schemas.microsoft.com/office/drawing/2014/main" xmlns="" id="{8B445A35-88C7-4B33-B55D-AA72E5092155}"/>
                    </a:ext>
                  </a:extLst>
                </p:cNvPr>
                <p:cNvSpPr/>
                <p:nvPr/>
              </p:nvSpPr>
              <p:spPr bwMode="auto">
                <a:xfrm>
                  <a:off x="7394575" y="3611563"/>
                  <a:ext cx="254000" cy="1063625"/>
                </a:xfrm>
                <a:custGeom>
                  <a:avLst/>
                  <a:gdLst>
                    <a:gd name="T0" fmla="*/ 83 w 98"/>
                    <a:gd name="T1" fmla="*/ 0 h 409"/>
                    <a:gd name="T2" fmla="*/ 98 w 98"/>
                    <a:gd name="T3" fmla="*/ 33 h 409"/>
                    <a:gd name="T4" fmla="*/ 73 w 98"/>
                    <a:gd name="T5" fmla="*/ 80 h 409"/>
                    <a:gd name="T6" fmla="*/ 92 w 98"/>
                    <a:gd name="T7" fmla="*/ 278 h 409"/>
                    <a:gd name="T8" fmla="*/ 49 w 98"/>
                    <a:gd name="T9" fmla="*/ 409 h 409"/>
                    <a:gd name="T10" fmla="*/ 7 w 98"/>
                    <a:gd name="T11" fmla="*/ 278 h 409"/>
                    <a:gd name="T12" fmla="*/ 26 w 98"/>
                    <a:gd name="T13" fmla="*/ 80 h 409"/>
                    <a:gd name="T14" fmla="*/ 1 w 98"/>
                    <a:gd name="T15" fmla="*/ 33 h 409"/>
                    <a:gd name="T16" fmla="*/ 16 w 98"/>
                    <a:gd name="T17" fmla="*/ 0 h 409"/>
                    <a:gd name="T18" fmla="*/ 49 w 98"/>
                    <a:gd name="T19" fmla="*/ 8 h 409"/>
                    <a:gd name="T20" fmla="*/ 83 w 98"/>
                    <a:gd name="T21"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409">
                      <a:moveTo>
                        <a:pt x="83" y="0"/>
                      </a:moveTo>
                      <a:cubicBezTo>
                        <a:pt x="83" y="0"/>
                        <a:pt x="98" y="19"/>
                        <a:pt x="98" y="33"/>
                      </a:cubicBezTo>
                      <a:cubicBezTo>
                        <a:pt x="97" y="47"/>
                        <a:pt x="73" y="80"/>
                        <a:pt x="73" y="80"/>
                      </a:cubicBezTo>
                      <a:cubicBezTo>
                        <a:pt x="73" y="80"/>
                        <a:pt x="95" y="263"/>
                        <a:pt x="92" y="278"/>
                      </a:cubicBezTo>
                      <a:cubicBezTo>
                        <a:pt x="90" y="291"/>
                        <a:pt x="54" y="409"/>
                        <a:pt x="49" y="409"/>
                      </a:cubicBezTo>
                      <a:cubicBezTo>
                        <a:pt x="45" y="409"/>
                        <a:pt x="9" y="291"/>
                        <a:pt x="7" y="278"/>
                      </a:cubicBezTo>
                      <a:cubicBezTo>
                        <a:pt x="4" y="263"/>
                        <a:pt x="26" y="80"/>
                        <a:pt x="26" y="80"/>
                      </a:cubicBezTo>
                      <a:cubicBezTo>
                        <a:pt x="26" y="80"/>
                        <a:pt x="2" y="47"/>
                        <a:pt x="1" y="33"/>
                      </a:cubicBezTo>
                      <a:cubicBezTo>
                        <a:pt x="0" y="19"/>
                        <a:pt x="16" y="0"/>
                        <a:pt x="16" y="0"/>
                      </a:cubicBezTo>
                      <a:cubicBezTo>
                        <a:pt x="16" y="0"/>
                        <a:pt x="33" y="8"/>
                        <a:pt x="49" y="8"/>
                      </a:cubicBezTo>
                      <a:cubicBezTo>
                        <a:pt x="66" y="8"/>
                        <a:pt x="83" y="0"/>
                        <a:pt x="8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2" name="îŝ1ïde">
                  <a:extLst>
                    <a:ext uri="{FF2B5EF4-FFF2-40B4-BE49-F238E27FC236}">
                      <a16:creationId xmlns:a16="http://schemas.microsoft.com/office/drawing/2014/main" xmlns="" id="{DC420EB4-E5C3-4C39-8D8B-D5EAC43E18AF}"/>
                    </a:ext>
                  </a:extLst>
                </p:cNvPr>
                <p:cNvSpPr/>
                <p:nvPr/>
              </p:nvSpPr>
              <p:spPr bwMode="auto">
                <a:xfrm>
                  <a:off x="7011988" y="3495676"/>
                  <a:ext cx="538163" cy="1317625"/>
                </a:xfrm>
                <a:custGeom>
                  <a:avLst/>
                  <a:gdLst>
                    <a:gd name="T0" fmla="*/ 207 w 207"/>
                    <a:gd name="T1" fmla="*/ 507 h 507"/>
                    <a:gd name="T2" fmla="*/ 181 w 207"/>
                    <a:gd name="T3" fmla="*/ 507 h 507"/>
                    <a:gd name="T4" fmla="*/ 179 w 207"/>
                    <a:gd name="T5" fmla="*/ 505 h 507"/>
                    <a:gd name="T6" fmla="*/ 62 w 207"/>
                    <a:gd name="T7" fmla="*/ 319 h 507"/>
                    <a:gd name="T8" fmla="*/ 62 w 207"/>
                    <a:gd name="T9" fmla="*/ 319 h 507"/>
                    <a:gd name="T10" fmla="*/ 60 w 207"/>
                    <a:gd name="T11" fmla="*/ 315 h 507"/>
                    <a:gd name="T12" fmla="*/ 0 w 207"/>
                    <a:gd name="T13" fmla="*/ 157 h 507"/>
                    <a:gd name="T14" fmla="*/ 38 w 207"/>
                    <a:gd name="T15" fmla="*/ 122 h 507"/>
                    <a:gd name="T16" fmla="*/ 40 w 207"/>
                    <a:gd name="T17" fmla="*/ 121 h 507"/>
                    <a:gd name="T18" fmla="*/ 39 w 207"/>
                    <a:gd name="T19" fmla="*/ 118 h 507"/>
                    <a:gd name="T20" fmla="*/ 19 w 207"/>
                    <a:gd name="T21" fmla="*/ 84 h 507"/>
                    <a:gd name="T22" fmla="*/ 60 w 207"/>
                    <a:gd name="T23" fmla="*/ 48 h 507"/>
                    <a:gd name="T24" fmla="*/ 71 w 207"/>
                    <a:gd name="T25" fmla="*/ 39 h 507"/>
                    <a:gd name="T26" fmla="*/ 87 w 207"/>
                    <a:gd name="T27" fmla="*/ 24 h 507"/>
                    <a:gd name="T28" fmla="*/ 114 w 207"/>
                    <a:gd name="T29" fmla="*/ 0 h 507"/>
                    <a:gd name="T30" fmla="*/ 129 w 207"/>
                    <a:gd name="T31" fmla="*/ 279 h 507"/>
                    <a:gd name="T32" fmla="*/ 207 w 207"/>
                    <a:gd name="T33"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507">
                      <a:moveTo>
                        <a:pt x="207" y="507"/>
                      </a:moveTo>
                      <a:cubicBezTo>
                        <a:pt x="181" y="507"/>
                        <a:pt x="181" y="507"/>
                        <a:pt x="181" y="507"/>
                      </a:cubicBezTo>
                      <a:cubicBezTo>
                        <a:pt x="179" y="505"/>
                        <a:pt x="179" y="505"/>
                        <a:pt x="179" y="505"/>
                      </a:cubicBezTo>
                      <a:cubicBezTo>
                        <a:pt x="179" y="504"/>
                        <a:pt x="97" y="396"/>
                        <a:pt x="62" y="319"/>
                      </a:cubicBezTo>
                      <a:cubicBezTo>
                        <a:pt x="62" y="319"/>
                        <a:pt x="62" y="319"/>
                        <a:pt x="62" y="319"/>
                      </a:cubicBezTo>
                      <a:cubicBezTo>
                        <a:pt x="62" y="318"/>
                        <a:pt x="61" y="316"/>
                        <a:pt x="60" y="315"/>
                      </a:cubicBezTo>
                      <a:cubicBezTo>
                        <a:pt x="29" y="244"/>
                        <a:pt x="5" y="170"/>
                        <a:pt x="0" y="157"/>
                      </a:cubicBezTo>
                      <a:cubicBezTo>
                        <a:pt x="38" y="122"/>
                        <a:pt x="38" y="122"/>
                        <a:pt x="38" y="122"/>
                      </a:cubicBezTo>
                      <a:cubicBezTo>
                        <a:pt x="40" y="121"/>
                        <a:pt x="40" y="121"/>
                        <a:pt x="40" y="121"/>
                      </a:cubicBezTo>
                      <a:cubicBezTo>
                        <a:pt x="39" y="118"/>
                        <a:pt x="39" y="118"/>
                        <a:pt x="39" y="118"/>
                      </a:cubicBezTo>
                      <a:cubicBezTo>
                        <a:pt x="19" y="84"/>
                        <a:pt x="19" y="84"/>
                        <a:pt x="19" y="84"/>
                      </a:cubicBezTo>
                      <a:cubicBezTo>
                        <a:pt x="25" y="80"/>
                        <a:pt x="40" y="67"/>
                        <a:pt x="60" y="48"/>
                      </a:cubicBezTo>
                      <a:cubicBezTo>
                        <a:pt x="64" y="45"/>
                        <a:pt x="67" y="42"/>
                        <a:pt x="71" y="39"/>
                      </a:cubicBezTo>
                      <a:cubicBezTo>
                        <a:pt x="87" y="24"/>
                        <a:pt x="87" y="24"/>
                        <a:pt x="87" y="24"/>
                      </a:cubicBezTo>
                      <a:cubicBezTo>
                        <a:pt x="98" y="14"/>
                        <a:pt x="108" y="5"/>
                        <a:pt x="114" y="0"/>
                      </a:cubicBezTo>
                      <a:cubicBezTo>
                        <a:pt x="112" y="33"/>
                        <a:pt x="108" y="160"/>
                        <a:pt x="129" y="279"/>
                      </a:cubicBezTo>
                      <a:cubicBezTo>
                        <a:pt x="149" y="399"/>
                        <a:pt x="195" y="485"/>
                        <a:pt x="207"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3" name="iṩḻîḓe">
                  <a:extLst>
                    <a:ext uri="{FF2B5EF4-FFF2-40B4-BE49-F238E27FC236}">
                      <a16:creationId xmlns:a16="http://schemas.microsoft.com/office/drawing/2014/main" xmlns="" id="{9103510C-BC1E-472E-A7B3-F0DDEF905594}"/>
                    </a:ext>
                  </a:extLst>
                </p:cNvPr>
                <p:cNvSpPr/>
                <p:nvPr/>
              </p:nvSpPr>
              <p:spPr bwMode="auto">
                <a:xfrm>
                  <a:off x="6561138" y="3587751"/>
                  <a:ext cx="903288" cy="1225550"/>
                </a:xfrm>
                <a:custGeom>
                  <a:avLst/>
                  <a:gdLst>
                    <a:gd name="T0" fmla="*/ 231 w 348"/>
                    <a:gd name="T1" fmla="*/ 280 h 471"/>
                    <a:gd name="T2" fmla="*/ 348 w 348"/>
                    <a:gd name="T3" fmla="*/ 471 h 471"/>
                    <a:gd name="T4" fmla="*/ 182 w 348"/>
                    <a:gd name="T5" fmla="*/ 456 h 471"/>
                    <a:gd name="T6" fmla="*/ 0 w 348"/>
                    <a:gd name="T7" fmla="*/ 388 h 471"/>
                    <a:gd name="T8" fmla="*/ 11 w 348"/>
                    <a:gd name="T9" fmla="*/ 268 h 471"/>
                    <a:gd name="T10" fmla="*/ 52 w 348"/>
                    <a:gd name="T11" fmla="*/ 104 h 471"/>
                    <a:gd name="T12" fmla="*/ 138 w 348"/>
                    <a:gd name="T13" fmla="*/ 45 h 471"/>
                    <a:gd name="T14" fmla="*/ 243 w 348"/>
                    <a:gd name="T15" fmla="*/ 0 h 471"/>
                    <a:gd name="T16" fmla="*/ 232 w 348"/>
                    <a:gd name="T17" fmla="*/ 10 h 471"/>
                    <a:gd name="T18" fmla="*/ 189 w 348"/>
                    <a:gd name="T19" fmla="*/ 47 h 471"/>
                    <a:gd name="T20" fmla="*/ 210 w 348"/>
                    <a:gd name="T21" fmla="*/ 84 h 471"/>
                    <a:gd name="T22" fmla="*/ 170 w 348"/>
                    <a:gd name="T23" fmla="*/ 120 h 471"/>
                    <a:gd name="T24" fmla="*/ 231 w 348"/>
                    <a:gd name="T25" fmla="*/ 28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8" h="471">
                      <a:moveTo>
                        <a:pt x="231" y="280"/>
                      </a:moveTo>
                      <a:cubicBezTo>
                        <a:pt x="262" y="351"/>
                        <a:pt x="334" y="452"/>
                        <a:pt x="348" y="471"/>
                      </a:cubicBezTo>
                      <a:cubicBezTo>
                        <a:pt x="335" y="471"/>
                        <a:pt x="270" y="470"/>
                        <a:pt x="182" y="456"/>
                      </a:cubicBezTo>
                      <a:cubicBezTo>
                        <a:pt x="54" y="435"/>
                        <a:pt x="0" y="388"/>
                        <a:pt x="0" y="388"/>
                      </a:cubicBezTo>
                      <a:cubicBezTo>
                        <a:pt x="0" y="388"/>
                        <a:pt x="2" y="344"/>
                        <a:pt x="11" y="268"/>
                      </a:cubicBezTo>
                      <a:cubicBezTo>
                        <a:pt x="20" y="191"/>
                        <a:pt x="40" y="132"/>
                        <a:pt x="52" y="104"/>
                      </a:cubicBezTo>
                      <a:cubicBezTo>
                        <a:pt x="64" y="76"/>
                        <a:pt x="109" y="55"/>
                        <a:pt x="138" y="45"/>
                      </a:cubicBezTo>
                      <a:cubicBezTo>
                        <a:pt x="166" y="35"/>
                        <a:pt x="241" y="1"/>
                        <a:pt x="243" y="0"/>
                      </a:cubicBezTo>
                      <a:cubicBezTo>
                        <a:pt x="239" y="3"/>
                        <a:pt x="236" y="7"/>
                        <a:pt x="232" y="10"/>
                      </a:cubicBezTo>
                      <a:cubicBezTo>
                        <a:pt x="205" y="34"/>
                        <a:pt x="189" y="47"/>
                        <a:pt x="189" y="47"/>
                      </a:cubicBezTo>
                      <a:cubicBezTo>
                        <a:pt x="210" y="84"/>
                        <a:pt x="210" y="84"/>
                        <a:pt x="210" y="84"/>
                      </a:cubicBezTo>
                      <a:cubicBezTo>
                        <a:pt x="170" y="120"/>
                        <a:pt x="170" y="120"/>
                        <a:pt x="170" y="120"/>
                      </a:cubicBezTo>
                      <a:cubicBezTo>
                        <a:pt x="170" y="120"/>
                        <a:pt x="197" y="202"/>
                        <a:pt x="231" y="2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4" name="îṩlîḓê">
                  <a:extLst>
                    <a:ext uri="{FF2B5EF4-FFF2-40B4-BE49-F238E27FC236}">
                      <a16:creationId xmlns:a16="http://schemas.microsoft.com/office/drawing/2014/main" xmlns="" id="{304AEF6C-B949-4AA4-9C42-FE9ECCDAB9A3}"/>
                    </a:ext>
                  </a:extLst>
                </p:cNvPr>
                <p:cNvSpPr/>
                <p:nvPr/>
              </p:nvSpPr>
              <p:spPr bwMode="auto">
                <a:xfrm>
                  <a:off x="6550025" y="3382963"/>
                  <a:ext cx="1944688" cy="1438275"/>
                </a:xfrm>
                <a:custGeom>
                  <a:avLst/>
                  <a:gdLst>
                    <a:gd name="T0" fmla="*/ 749 w 749"/>
                    <a:gd name="T1" fmla="*/ 469 h 553"/>
                    <a:gd name="T2" fmla="*/ 704 w 749"/>
                    <a:gd name="T3" fmla="*/ 497 h 553"/>
                    <a:gd name="T4" fmla="*/ 396 w 749"/>
                    <a:gd name="T5" fmla="*/ 553 h 553"/>
                    <a:gd name="T6" fmla="*/ 186 w 749"/>
                    <a:gd name="T7" fmla="*/ 538 h 553"/>
                    <a:gd name="T8" fmla="*/ 1 w 749"/>
                    <a:gd name="T9" fmla="*/ 470 h 553"/>
                    <a:gd name="T10" fmla="*/ 0 w 749"/>
                    <a:gd name="T11" fmla="*/ 467 h 553"/>
                    <a:gd name="T12" fmla="*/ 53 w 749"/>
                    <a:gd name="T13" fmla="*/ 182 h 553"/>
                    <a:gd name="T14" fmla="*/ 245 w 749"/>
                    <a:gd name="T15" fmla="*/ 76 h 553"/>
                    <a:gd name="T16" fmla="*/ 294 w 749"/>
                    <a:gd name="T17" fmla="*/ 36 h 553"/>
                    <a:gd name="T18" fmla="*/ 294 w 749"/>
                    <a:gd name="T19" fmla="*/ 35 h 553"/>
                    <a:gd name="T20" fmla="*/ 299 w 749"/>
                    <a:gd name="T21" fmla="*/ 0 h 553"/>
                    <a:gd name="T22" fmla="*/ 298 w 749"/>
                    <a:gd name="T23" fmla="*/ 40 h 553"/>
                    <a:gd name="T24" fmla="*/ 451 w 749"/>
                    <a:gd name="T25" fmla="*/ 40 h 553"/>
                    <a:gd name="T26" fmla="*/ 455 w 749"/>
                    <a:gd name="T27" fmla="*/ 35 h 553"/>
                    <a:gd name="T28" fmla="*/ 455 w 749"/>
                    <a:gd name="T29" fmla="*/ 35 h 553"/>
                    <a:gd name="T30" fmla="*/ 494 w 749"/>
                    <a:gd name="T31" fmla="*/ 72 h 553"/>
                    <a:gd name="T32" fmla="*/ 608 w 749"/>
                    <a:gd name="T33" fmla="*/ 121 h 553"/>
                    <a:gd name="T34" fmla="*/ 737 w 749"/>
                    <a:gd name="T35" fmla="*/ 347 h 553"/>
                    <a:gd name="T36" fmla="*/ 745 w 749"/>
                    <a:gd name="T37" fmla="*/ 467 h 553"/>
                    <a:gd name="T38" fmla="*/ 693 w 749"/>
                    <a:gd name="T39" fmla="*/ 183 h 553"/>
                    <a:gd name="T40" fmla="*/ 502 w 749"/>
                    <a:gd name="T41" fmla="*/ 79 h 553"/>
                    <a:gd name="T42" fmla="*/ 556 w 749"/>
                    <a:gd name="T43" fmla="*/ 126 h 553"/>
                    <a:gd name="T44" fmla="*/ 574 w 749"/>
                    <a:gd name="T45" fmla="*/ 199 h 553"/>
                    <a:gd name="T46" fmla="*/ 502 w 749"/>
                    <a:gd name="T47" fmla="*/ 383 h 553"/>
                    <a:gd name="T48" fmla="*/ 396 w 749"/>
                    <a:gd name="T49" fmla="*/ 550 h 553"/>
                    <a:gd name="T50" fmla="*/ 745 w 749"/>
                    <a:gd name="T51" fmla="*/ 467 h 553"/>
                    <a:gd name="T52" fmla="*/ 532 w 749"/>
                    <a:gd name="T53" fmla="*/ 165 h 553"/>
                    <a:gd name="T54" fmla="*/ 532 w 749"/>
                    <a:gd name="T55" fmla="*/ 161 h 553"/>
                    <a:gd name="T56" fmla="*/ 510 w 749"/>
                    <a:gd name="T57" fmla="*/ 91 h 553"/>
                    <a:gd name="T58" fmla="*/ 484 w 749"/>
                    <a:gd name="T59" fmla="*/ 67 h 553"/>
                    <a:gd name="T60" fmla="*/ 442 w 749"/>
                    <a:gd name="T61" fmla="*/ 322 h 553"/>
                    <a:gd name="T62" fmla="*/ 388 w 749"/>
                    <a:gd name="T63" fmla="*/ 548 h 553"/>
                    <a:gd name="T64" fmla="*/ 390 w 749"/>
                    <a:gd name="T65" fmla="*/ 550 h 553"/>
                    <a:gd name="T66" fmla="*/ 495 w 749"/>
                    <a:gd name="T67" fmla="*/ 389 h 553"/>
                    <a:gd name="T68" fmla="*/ 497 w 749"/>
                    <a:gd name="T69" fmla="*/ 385 h 553"/>
                    <a:gd name="T70" fmla="*/ 499 w 749"/>
                    <a:gd name="T71" fmla="*/ 382 h 553"/>
                    <a:gd name="T72" fmla="*/ 501 w 749"/>
                    <a:gd name="T73" fmla="*/ 378 h 553"/>
                    <a:gd name="T74" fmla="*/ 503 w 749"/>
                    <a:gd name="T75" fmla="*/ 375 h 553"/>
                    <a:gd name="T76" fmla="*/ 505 w 749"/>
                    <a:gd name="T77" fmla="*/ 371 h 553"/>
                    <a:gd name="T78" fmla="*/ 506 w 749"/>
                    <a:gd name="T79" fmla="*/ 367 h 553"/>
                    <a:gd name="T80" fmla="*/ 508 w 749"/>
                    <a:gd name="T81" fmla="*/ 363 h 553"/>
                    <a:gd name="T82" fmla="*/ 510 w 749"/>
                    <a:gd name="T83" fmla="*/ 358 h 553"/>
                    <a:gd name="T84" fmla="*/ 423 w 749"/>
                    <a:gd name="T85" fmla="*/ 121 h 553"/>
                    <a:gd name="T86" fmla="*/ 374 w 749"/>
                    <a:gd name="T87" fmla="*/ 96 h 553"/>
                    <a:gd name="T88" fmla="*/ 326 w 749"/>
                    <a:gd name="T89" fmla="*/ 121 h 553"/>
                    <a:gd name="T90" fmla="*/ 332 w 749"/>
                    <a:gd name="T91" fmla="*/ 366 h 553"/>
                    <a:gd name="T92" fmla="*/ 417 w 749"/>
                    <a:gd name="T93" fmla="*/ 366 h 553"/>
                    <a:gd name="T94" fmla="*/ 423 w 749"/>
                    <a:gd name="T95" fmla="*/ 121 h 553"/>
                    <a:gd name="T96" fmla="*/ 385 w 749"/>
                    <a:gd name="T97" fmla="*/ 550 h 553"/>
                    <a:gd name="T98" fmla="*/ 292 w 749"/>
                    <a:gd name="T99" fmla="*/ 43 h 553"/>
                    <a:gd name="T100" fmla="*/ 249 w 749"/>
                    <a:gd name="T101" fmla="*/ 82 h 553"/>
                    <a:gd name="T102" fmla="*/ 197 w 749"/>
                    <a:gd name="T103" fmla="*/ 127 h 553"/>
                    <a:gd name="T104" fmla="*/ 218 w 749"/>
                    <a:gd name="T105" fmla="*/ 164 h 553"/>
                    <a:gd name="T106" fmla="*/ 178 w 749"/>
                    <a:gd name="T107" fmla="*/ 200 h 553"/>
                    <a:gd name="T108" fmla="*/ 240 w 749"/>
                    <a:gd name="T109" fmla="*/ 362 h 553"/>
                    <a:gd name="T110" fmla="*/ 357 w 749"/>
                    <a:gd name="T111" fmla="*/ 548 h 553"/>
                    <a:gd name="T112" fmla="*/ 352 w 749"/>
                    <a:gd name="T113" fmla="*/ 550 h 553"/>
                    <a:gd name="T114" fmla="*/ 174 w 749"/>
                    <a:gd name="T115" fmla="*/ 199 h 553"/>
                    <a:gd name="T116" fmla="*/ 193 w 749"/>
                    <a:gd name="T117" fmla="*/ 126 h 553"/>
                    <a:gd name="T118" fmla="*/ 247 w 749"/>
                    <a:gd name="T119" fmla="*/ 79 h 553"/>
                    <a:gd name="T120" fmla="*/ 56 w 749"/>
                    <a:gd name="T121" fmla="*/ 183 h 553"/>
                    <a:gd name="T122" fmla="*/ 4 w 749"/>
                    <a:gd name="T123" fmla="*/ 467 h 553"/>
                    <a:gd name="T124" fmla="*/ 352 w 749"/>
                    <a:gd name="T125" fmla="*/ 55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9" h="553">
                      <a:moveTo>
                        <a:pt x="749" y="467"/>
                      </a:moveTo>
                      <a:cubicBezTo>
                        <a:pt x="749" y="469"/>
                        <a:pt x="749" y="469"/>
                        <a:pt x="749" y="469"/>
                      </a:cubicBezTo>
                      <a:cubicBezTo>
                        <a:pt x="747" y="470"/>
                        <a:pt x="747" y="470"/>
                        <a:pt x="747" y="470"/>
                      </a:cubicBezTo>
                      <a:cubicBezTo>
                        <a:pt x="747" y="471"/>
                        <a:pt x="733" y="482"/>
                        <a:pt x="704" y="497"/>
                      </a:cubicBezTo>
                      <a:cubicBezTo>
                        <a:pt x="676" y="510"/>
                        <a:pt x="630" y="528"/>
                        <a:pt x="563" y="538"/>
                      </a:cubicBezTo>
                      <a:cubicBezTo>
                        <a:pt x="474" y="552"/>
                        <a:pt x="409" y="553"/>
                        <a:pt x="396" y="553"/>
                      </a:cubicBezTo>
                      <a:cubicBezTo>
                        <a:pt x="395" y="553"/>
                        <a:pt x="354" y="553"/>
                        <a:pt x="353" y="553"/>
                      </a:cubicBezTo>
                      <a:cubicBezTo>
                        <a:pt x="340" y="553"/>
                        <a:pt x="275" y="552"/>
                        <a:pt x="186" y="538"/>
                      </a:cubicBezTo>
                      <a:cubicBezTo>
                        <a:pt x="119" y="528"/>
                        <a:pt x="73" y="510"/>
                        <a:pt x="45" y="497"/>
                      </a:cubicBezTo>
                      <a:cubicBezTo>
                        <a:pt x="16" y="482"/>
                        <a:pt x="2" y="471"/>
                        <a:pt x="1" y="470"/>
                      </a:cubicBezTo>
                      <a:cubicBezTo>
                        <a:pt x="0" y="469"/>
                        <a:pt x="0" y="469"/>
                        <a:pt x="0" y="469"/>
                      </a:cubicBezTo>
                      <a:cubicBezTo>
                        <a:pt x="0" y="467"/>
                        <a:pt x="0" y="467"/>
                        <a:pt x="0" y="467"/>
                      </a:cubicBezTo>
                      <a:cubicBezTo>
                        <a:pt x="0" y="467"/>
                        <a:pt x="3" y="422"/>
                        <a:pt x="12" y="347"/>
                      </a:cubicBezTo>
                      <a:cubicBezTo>
                        <a:pt x="22" y="259"/>
                        <a:pt x="46" y="198"/>
                        <a:pt x="53" y="182"/>
                      </a:cubicBezTo>
                      <a:cubicBezTo>
                        <a:pt x="66" y="152"/>
                        <a:pt x="114" y="131"/>
                        <a:pt x="141" y="121"/>
                      </a:cubicBezTo>
                      <a:cubicBezTo>
                        <a:pt x="169" y="111"/>
                        <a:pt x="245" y="76"/>
                        <a:pt x="245" y="76"/>
                      </a:cubicBezTo>
                      <a:cubicBezTo>
                        <a:pt x="255" y="72"/>
                        <a:pt x="255" y="72"/>
                        <a:pt x="255" y="72"/>
                      </a:cubicBezTo>
                      <a:cubicBezTo>
                        <a:pt x="273" y="55"/>
                        <a:pt x="289" y="41"/>
                        <a:pt x="294" y="36"/>
                      </a:cubicBezTo>
                      <a:cubicBezTo>
                        <a:pt x="294" y="36"/>
                        <a:pt x="294" y="35"/>
                        <a:pt x="294" y="35"/>
                      </a:cubicBezTo>
                      <a:cubicBezTo>
                        <a:pt x="294" y="35"/>
                        <a:pt x="294" y="35"/>
                        <a:pt x="294" y="35"/>
                      </a:cubicBezTo>
                      <a:cubicBezTo>
                        <a:pt x="296" y="0"/>
                        <a:pt x="296" y="0"/>
                        <a:pt x="296" y="0"/>
                      </a:cubicBezTo>
                      <a:cubicBezTo>
                        <a:pt x="299" y="0"/>
                        <a:pt x="299" y="0"/>
                        <a:pt x="299" y="0"/>
                      </a:cubicBezTo>
                      <a:cubicBezTo>
                        <a:pt x="297" y="35"/>
                        <a:pt x="297" y="35"/>
                        <a:pt x="297" y="35"/>
                      </a:cubicBezTo>
                      <a:cubicBezTo>
                        <a:pt x="298" y="35"/>
                        <a:pt x="298" y="37"/>
                        <a:pt x="298" y="40"/>
                      </a:cubicBezTo>
                      <a:cubicBezTo>
                        <a:pt x="306" y="54"/>
                        <a:pt x="330" y="89"/>
                        <a:pt x="375" y="89"/>
                      </a:cubicBezTo>
                      <a:cubicBezTo>
                        <a:pt x="420" y="89"/>
                        <a:pt x="444" y="53"/>
                        <a:pt x="451" y="40"/>
                      </a:cubicBezTo>
                      <a:cubicBezTo>
                        <a:pt x="451" y="37"/>
                        <a:pt x="451" y="35"/>
                        <a:pt x="451" y="35"/>
                      </a:cubicBezTo>
                      <a:cubicBezTo>
                        <a:pt x="455" y="35"/>
                        <a:pt x="455" y="35"/>
                        <a:pt x="455" y="35"/>
                      </a:cubicBezTo>
                      <a:cubicBezTo>
                        <a:pt x="455" y="35"/>
                        <a:pt x="455" y="35"/>
                        <a:pt x="455" y="35"/>
                      </a:cubicBezTo>
                      <a:cubicBezTo>
                        <a:pt x="455" y="35"/>
                        <a:pt x="455" y="35"/>
                        <a:pt x="455" y="35"/>
                      </a:cubicBezTo>
                      <a:cubicBezTo>
                        <a:pt x="455" y="35"/>
                        <a:pt x="455" y="36"/>
                        <a:pt x="455" y="36"/>
                      </a:cubicBezTo>
                      <a:cubicBezTo>
                        <a:pt x="460" y="41"/>
                        <a:pt x="476" y="56"/>
                        <a:pt x="494" y="72"/>
                      </a:cubicBezTo>
                      <a:cubicBezTo>
                        <a:pt x="504" y="76"/>
                        <a:pt x="504" y="76"/>
                        <a:pt x="504" y="76"/>
                      </a:cubicBezTo>
                      <a:cubicBezTo>
                        <a:pt x="504" y="76"/>
                        <a:pt x="580" y="111"/>
                        <a:pt x="608" y="121"/>
                      </a:cubicBezTo>
                      <a:cubicBezTo>
                        <a:pt x="635" y="131"/>
                        <a:pt x="683" y="152"/>
                        <a:pt x="696" y="182"/>
                      </a:cubicBezTo>
                      <a:cubicBezTo>
                        <a:pt x="703" y="198"/>
                        <a:pt x="727" y="259"/>
                        <a:pt x="737" y="347"/>
                      </a:cubicBezTo>
                      <a:cubicBezTo>
                        <a:pt x="746" y="422"/>
                        <a:pt x="749" y="467"/>
                        <a:pt x="749" y="467"/>
                      </a:cubicBezTo>
                      <a:close/>
                      <a:moveTo>
                        <a:pt x="745" y="467"/>
                      </a:moveTo>
                      <a:cubicBezTo>
                        <a:pt x="745" y="467"/>
                        <a:pt x="743" y="423"/>
                        <a:pt x="734" y="347"/>
                      </a:cubicBezTo>
                      <a:cubicBezTo>
                        <a:pt x="725" y="270"/>
                        <a:pt x="705" y="211"/>
                        <a:pt x="693" y="183"/>
                      </a:cubicBezTo>
                      <a:cubicBezTo>
                        <a:pt x="681" y="155"/>
                        <a:pt x="636" y="134"/>
                        <a:pt x="607" y="124"/>
                      </a:cubicBezTo>
                      <a:cubicBezTo>
                        <a:pt x="579" y="114"/>
                        <a:pt x="504" y="80"/>
                        <a:pt x="502" y="79"/>
                      </a:cubicBezTo>
                      <a:cubicBezTo>
                        <a:pt x="506" y="82"/>
                        <a:pt x="509" y="86"/>
                        <a:pt x="513" y="89"/>
                      </a:cubicBezTo>
                      <a:cubicBezTo>
                        <a:pt x="540" y="113"/>
                        <a:pt x="556" y="126"/>
                        <a:pt x="556" y="126"/>
                      </a:cubicBezTo>
                      <a:cubicBezTo>
                        <a:pt x="535" y="163"/>
                        <a:pt x="535" y="163"/>
                        <a:pt x="535" y="163"/>
                      </a:cubicBezTo>
                      <a:cubicBezTo>
                        <a:pt x="574" y="199"/>
                        <a:pt x="574" y="199"/>
                        <a:pt x="574" y="199"/>
                      </a:cubicBezTo>
                      <a:cubicBezTo>
                        <a:pt x="574" y="199"/>
                        <a:pt x="548" y="281"/>
                        <a:pt x="514" y="359"/>
                      </a:cubicBezTo>
                      <a:cubicBezTo>
                        <a:pt x="510" y="367"/>
                        <a:pt x="506" y="375"/>
                        <a:pt x="502" y="383"/>
                      </a:cubicBezTo>
                      <a:cubicBezTo>
                        <a:pt x="468" y="451"/>
                        <a:pt x="408" y="533"/>
                        <a:pt x="395" y="550"/>
                      </a:cubicBezTo>
                      <a:cubicBezTo>
                        <a:pt x="395" y="550"/>
                        <a:pt x="396" y="550"/>
                        <a:pt x="396" y="550"/>
                      </a:cubicBezTo>
                      <a:cubicBezTo>
                        <a:pt x="409" y="550"/>
                        <a:pt x="474" y="549"/>
                        <a:pt x="562" y="535"/>
                      </a:cubicBezTo>
                      <a:cubicBezTo>
                        <a:pt x="691" y="514"/>
                        <a:pt x="745" y="467"/>
                        <a:pt x="745" y="467"/>
                      </a:cubicBezTo>
                      <a:close/>
                      <a:moveTo>
                        <a:pt x="570" y="200"/>
                      </a:moveTo>
                      <a:cubicBezTo>
                        <a:pt x="532" y="165"/>
                        <a:pt x="532" y="165"/>
                        <a:pt x="532" y="165"/>
                      </a:cubicBezTo>
                      <a:cubicBezTo>
                        <a:pt x="530" y="164"/>
                        <a:pt x="530" y="164"/>
                        <a:pt x="530" y="164"/>
                      </a:cubicBezTo>
                      <a:cubicBezTo>
                        <a:pt x="532" y="161"/>
                        <a:pt x="532" y="161"/>
                        <a:pt x="532" y="161"/>
                      </a:cubicBezTo>
                      <a:cubicBezTo>
                        <a:pt x="552" y="127"/>
                        <a:pt x="552" y="127"/>
                        <a:pt x="552" y="127"/>
                      </a:cubicBezTo>
                      <a:cubicBezTo>
                        <a:pt x="546" y="123"/>
                        <a:pt x="531" y="110"/>
                        <a:pt x="510" y="91"/>
                      </a:cubicBezTo>
                      <a:cubicBezTo>
                        <a:pt x="507" y="88"/>
                        <a:pt x="503" y="85"/>
                        <a:pt x="500" y="82"/>
                      </a:cubicBezTo>
                      <a:cubicBezTo>
                        <a:pt x="484" y="67"/>
                        <a:pt x="484" y="67"/>
                        <a:pt x="484" y="67"/>
                      </a:cubicBezTo>
                      <a:cubicBezTo>
                        <a:pt x="473" y="57"/>
                        <a:pt x="463" y="48"/>
                        <a:pt x="457" y="43"/>
                      </a:cubicBezTo>
                      <a:cubicBezTo>
                        <a:pt x="459" y="76"/>
                        <a:pt x="463" y="203"/>
                        <a:pt x="442" y="322"/>
                      </a:cubicBezTo>
                      <a:cubicBezTo>
                        <a:pt x="431" y="389"/>
                        <a:pt x="408" y="454"/>
                        <a:pt x="375" y="522"/>
                      </a:cubicBezTo>
                      <a:cubicBezTo>
                        <a:pt x="381" y="535"/>
                        <a:pt x="386" y="544"/>
                        <a:pt x="388" y="548"/>
                      </a:cubicBezTo>
                      <a:cubicBezTo>
                        <a:pt x="388" y="549"/>
                        <a:pt x="389" y="549"/>
                        <a:pt x="389" y="550"/>
                      </a:cubicBezTo>
                      <a:cubicBezTo>
                        <a:pt x="390" y="550"/>
                        <a:pt x="390" y="550"/>
                        <a:pt x="390" y="550"/>
                      </a:cubicBezTo>
                      <a:cubicBezTo>
                        <a:pt x="391" y="548"/>
                        <a:pt x="391" y="548"/>
                        <a:pt x="391" y="548"/>
                      </a:cubicBezTo>
                      <a:cubicBezTo>
                        <a:pt x="392" y="547"/>
                        <a:pt x="456" y="462"/>
                        <a:pt x="495" y="389"/>
                      </a:cubicBezTo>
                      <a:cubicBezTo>
                        <a:pt x="495" y="389"/>
                        <a:pt x="496" y="388"/>
                        <a:pt x="496" y="388"/>
                      </a:cubicBezTo>
                      <a:cubicBezTo>
                        <a:pt x="496" y="387"/>
                        <a:pt x="497" y="386"/>
                        <a:pt x="497" y="385"/>
                      </a:cubicBezTo>
                      <a:cubicBezTo>
                        <a:pt x="497" y="385"/>
                        <a:pt x="498" y="384"/>
                        <a:pt x="498" y="384"/>
                      </a:cubicBezTo>
                      <a:cubicBezTo>
                        <a:pt x="498" y="383"/>
                        <a:pt x="499" y="383"/>
                        <a:pt x="499" y="382"/>
                      </a:cubicBezTo>
                      <a:cubicBezTo>
                        <a:pt x="499" y="381"/>
                        <a:pt x="500" y="381"/>
                        <a:pt x="500" y="380"/>
                      </a:cubicBezTo>
                      <a:cubicBezTo>
                        <a:pt x="500" y="379"/>
                        <a:pt x="501" y="379"/>
                        <a:pt x="501" y="378"/>
                      </a:cubicBezTo>
                      <a:cubicBezTo>
                        <a:pt x="501" y="378"/>
                        <a:pt x="502" y="377"/>
                        <a:pt x="502" y="376"/>
                      </a:cubicBezTo>
                      <a:cubicBezTo>
                        <a:pt x="502" y="376"/>
                        <a:pt x="502" y="375"/>
                        <a:pt x="503" y="375"/>
                      </a:cubicBezTo>
                      <a:cubicBezTo>
                        <a:pt x="503" y="374"/>
                        <a:pt x="503" y="373"/>
                        <a:pt x="504" y="372"/>
                      </a:cubicBezTo>
                      <a:cubicBezTo>
                        <a:pt x="504" y="372"/>
                        <a:pt x="504" y="371"/>
                        <a:pt x="505" y="371"/>
                      </a:cubicBezTo>
                      <a:cubicBezTo>
                        <a:pt x="505" y="370"/>
                        <a:pt x="505" y="369"/>
                        <a:pt x="505" y="369"/>
                      </a:cubicBezTo>
                      <a:cubicBezTo>
                        <a:pt x="506" y="368"/>
                        <a:pt x="506" y="368"/>
                        <a:pt x="506" y="367"/>
                      </a:cubicBezTo>
                      <a:cubicBezTo>
                        <a:pt x="507" y="366"/>
                        <a:pt x="507" y="366"/>
                        <a:pt x="507" y="365"/>
                      </a:cubicBezTo>
                      <a:cubicBezTo>
                        <a:pt x="508" y="365"/>
                        <a:pt x="508" y="364"/>
                        <a:pt x="508" y="363"/>
                      </a:cubicBezTo>
                      <a:cubicBezTo>
                        <a:pt x="508" y="363"/>
                        <a:pt x="509" y="362"/>
                        <a:pt x="509" y="362"/>
                      </a:cubicBezTo>
                      <a:cubicBezTo>
                        <a:pt x="509" y="360"/>
                        <a:pt x="510" y="359"/>
                        <a:pt x="510" y="358"/>
                      </a:cubicBezTo>
                      <a:cubicBezTo>
                        <a:pt x="541" y="287"/>
                        <a:pt x="566" y="213"/>
                        <a:pt x="570" y="200"/>
                      </a:cubicBezTo>
                      <a:close/>
                      <a:moveTo>
                        <a:pt x="423" y="121"/>
                      </a:moveTo>
                      <a:cubicBezTo>
                        <a:pt x="423" y="107"/>
                        <a:pt x="408" y="88"/>
                        <a:pt x="408" y="88"/>
                      </a:cubicBezTo>
                      <a:cubicBezTo>
                        <a:pt x="408" y="88"/>
                        <a:pt x="391" y="96"/>
                        <a:pt x="374" y="96"/>
                      </a:cubicBezTo>
                      <a:cubicBezTo>
                        <a:pt x="358" y="96"/>
                        <a:pt x="341" y="88"/>
                        <a:pt x="341" y="88"/>
                      </a:cubicBezTo>
                      <a:cubicBezTo>
                        <a:pt x="341" y="88"/>
                        <a:pt x="325" y="107"/>
                        <a:pt x="326" y="121"/>
                      </a:cubicBezTo>
                      <a:cubicBezTo>
                        <a:pt x="327" y="135"/>
                        <a:pt x="351" y="168"/>
                        <a:pt x="351" y="168"/>
                      </a:cubicBezTo>
                      <a:cubicBezTo>
                        <a:pt x="351" y="168"/>
                        <a:pt x="329" y="351"/>
                        <a:pt x="332" y="366"/>
                      </a:cubicBezTo>
                      <a:cubicBezTo>
                        <a:pt x="334" y="379"/>
                        <a:pt x="370" y="497"/>
                        <a:pt x="374" y="497"/>
                      </a:cubicBezTo>
                      <a:cubicBezTo>
                        <a:pt x="379" y="497"/>
                        <a:pt x="415" y="379"/>
                        <a:pt x="417" y="366"/>
                      </a:cubicBezTo>
                      <a:cubicBezTo>
                        <a:pt x="420" y="351"/>
                        <a:pt x="398" y="168"/>
                        <a:pt x="398" y="168"/>
                      </a:cubicBezTo>
                      <a:cubicBezTo>
                        <a:pt x="398" y="168"/>
                        <a:pt x="422" y="135"/>
                        <a:pt x="423" y="121"/>
                      </a:cubicBezTo>
                      <a:close/>
                      <a:moveTo>
                        <a:pt x="359" y="550"/>
                      </a:moveTo>
                      <a:cubicBezTo>
                        <a:pt x="385" y="550"/>
                        <a:pt x="385" y="550"/>
                        <a:pt x="385" y="550"/>
                      </a:cubicBezTo>
                      <a:cubicBezTo>
                        <a:pt x="373" y="528"/>
                        <a:pt x="327" y="442"/>
                        <a:pt x="307" y="322"/>
                      </a:cubicBezTo>
                      <a:cubicBezTo>
                        <a:pt x="286" y="203"/>
                        <a:pt x="290" y="76"/>
                        <a:pt x="292" y="43"/>
                      </a:cubicBezTo>
                      <a:cubicBezTo>
                        <a:pt x="286" y="48"/>
                        <a:pt x="276" y="57"/>
                        <a:pt x="265" y="67"/>
                      </a:cubicBezTo>
                      <a:cubicBezTo>
                        <a:pt x="249" y="82"/>
                        <a:pt x="249" y="82"/>
                        <a:pt x="249" y="82"/>
                      </a:cubicBezTo>
                      <a:cubicBezTo>
                        <a:pt x="245" y="85"/>
                        <a:pt x="242" y="88"/>
                        <a:pt x="238" y="91"/>
                      </a:cubicBezTo>
                      <a:cubicBezTo>
                        <a:pt x="218" y="110"/>
                        <a:pt x="203" y="123"/>
                        <a:pt x="197" y="127"/>
                      </a:cubicBezTo>
                      <a:cubicBezTo>
                        <a:pt x="217" y="161"/>
                        <a:pt x="217" y="161"/>
                        <a:pt x="217" y="161"/>
                      </a:cubicBezTo>
                      <a:cubicBezTo>
                        <a:pt x="218" y="164"/>
                        <a:pt x="218" y="164"/>
                        <a:pt x="218" y="164"/>
                      </a:cubicBezTo>
                      <a:cubicBezTo>
                        <a:pt x="216" y="165"/>
                        <a:pt x="216" y="165"/>
                        <a:pt x="216" y="165"/>
                      </a:cubicBezTo>
                      <a:cubicBezTo>
                        <a:pt x="178" y="200"/>
                        <a:pt x="178" y="200"/>
                        <a:pt x="178" y="200"/>
                      </a:cubicBezTo>
                      <a:cubicBezTo>
                        <a:pt x="183" y="213"/>
                        <a:pt x="207" y="287"/>
                        <a:pt x="238" y="358"/>
                      </a:cubicBezTo>
                      <a:cubicBezTo>
                        <a:pt x="239" y="359"/>
                        <a:pt x="240" y="361"/>
                        <a:pt x="240" y="362"/>
                      </a:cubicBezTo>
                      <a:cubicBezTo>
                        <a:pt x="240" y="362"/>
                        <a:pt x="240" y="362"/>
                        <a:pt x="240" y="362"/>
                      </a:cubicBezTo>
                      <a:cubicBezTo>
                        <a:pt x="275" y="439"/>
                        <a:pt x="357" y="547"/>
                        <a:pt x="357" y="548"/>
                      </a:cubicBezTo>
                      <a:lnTo>
                        <a:pt x="359" y="550"/>
                      </a:lnTo>
                      <a:close/>
                      <a:moveTo>
                        <a:pt x="352" y="550"/>
                      </a:moveTo>
                      <a:cubicBezTo>
                        <a:pt x="338" y="531"/>
                        <a:pt x="266" y="430"/>
                        <a:pt x="235" y="359"/>
                      </a:cubicBezTo>
                      <a:cubicBezTo>
                        <a:pt x="201" y="281"/>
                        <a:pt x="174" y="199"/>
                        <a:pt x="174" y="199"/>
                      </a:cubicBezTo>
                      <a:cubicBezTo>
                        <a:pt x="214" y="163"/>
                        <a:pt x="214" y="163"/>
                        <a:pt x="214" y="163"/>
                      </a:cubicBezTo>
                      <a:cubicBezTo>
                        <a:pt x="193" y="126"/>
                        <a:pt x="193" y="126"/>
                        <a:pt x="193" y="126"/>
                      </a:cubicBezTo>
                      <a:cubicBezTo>
                        <a:pt x="193" y="126"/>
                        <a:pt x="209" y="113"/>
                        <a:pt x="236" y="89"/>
                      </a:cubicBezTo>
                      <a:cubicBezTo>
                        <a:pt x="240" y="86"/>
                        <a:pt x="243" y="82"/>
                        <a:pt x="247" y="79"/>
                      </a:cubicBezTo>
                      <a:cubicBezTo>
                        <a:pt x="245" y="80"/>
                        <a:pt x="170" y="114"/>
                        <a:pt x="142" y="124"/>
                      </a:cubicBezTo>
                      <a:cubicBezTo>
                        <a:pt x="113" y="134"/>
                        <a:pt x="68" y="155"/>
                        <a:pt x="56" y="183"/>
                      </a:cubicBezTo>
                      <a:cubicBezTo>
                        <a:pt x="44" y="211"/>
                        <a:pt x="24" y="270"/>
                        <a:pt x="15" y="347"/>
                      </a:cubicBezTo>
                      <a:cubicBezTo>
                        <a:pt x="6" y="423"/>
                        <a:pt x="4" y="467"/>
                        <a:pt x="4" y="467"/>
                      </a:cubicBezTo>
                      <a:cubicBezTo>
                        <a:pt x="4" y="467"/>
                        <a:pt x="58" y="514"/>
                        <a:pt x="186" y="535"/>
                      </a:cubicBezTo>
                      <a:cubicBezTo>
                        <a:pt x="274" y="549"/>
                        <a:pt x="339" y="550"/>
                        <a:pt x="352" y="550"/>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5" name="íṡḷíďé">
                  <a:extLst>
                    <a:ext uri="{FF2B5EF4-FFF2-40B4-BE49-F238E27FC236}">
                      <a16:creationId xmlns:a16="http://schemas.microsoft.com/office/drawing/2014/main" xmlns="" id="{D32F01F0-3D20-4FD2-81EE-68FC3DC26DEF}"/>
                    </a:ext>
                  </a:extLst>
                </p:cNvPr>
                <p:cNvSpPr/>
                <p:nvPr/>
              </p:nvSpPr>
              <p:spPr bwMode="auto">
                <a:xfrm>
                  <a:off x="7994650" y="4238626"/>
                  <a:ext cx="287338" cy="17463"/>
                </a:xfrm>
                <a:prstGeom prst="rect">
                  <a:avLst/>
                </a:pr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6" name="íṣļïḍê">
                  <a:extLst>
                    <a:ext uri="{FF2B5EF4-FFF2-40B4-BE49-F238E27FC236}">
                      <a16:creationId xmlns:a16="http://schemas.microsoft.com/office/drawing/2014/main" xmlns="" id="{C5EE8B52-38EB-4F18-810B-6336A4A65C04}"/>
                    </a:ext>
                  </a:extLst>
                </p:cNvPr>
                <p:cNvSpPr/>
                <p:nvPr/>
              </p:nvSpPr>
              <p:spPr bwMode="auto">
                <a:xfrm>
                  <a:off x="7443788" y="2619376"/>
                  <a:ext cx="522288" cy="854075"/>
                </a:xfrm>
                <a:custGeom>
                  <a:avLst/>
                  <a:gdLst>
                    <a:gd name="T0" fmla="*/ 201 w 201"/>
                    <a:gd name="T1" fmla="*/ 83 h 329"/>
                    <a:gd name="T2" fmla="*/ 189 w 201"/>
                    <a:gd name="T3" fmla="*/ 150 h 329"/>
                    <a:gd name="T4" fmla="*/ 186 w 201"/>
                    <a:gd name="T5" fmla="*/ 172 h 329"/>
                    <a:gd name="T6" fmla="*/ 165 w 201"/>
                    <a:gd name="T7" fmla="*/ 204 h 329"/>
                    <a:gd name="T8" fmla="*/ 147 w 201"/>
                    <a:gd name="T9" fmla="*/ 230 h 329"/>
                    <a:gd name="T10" fmla="*/ 109 w 201"/>
                    <a:gd name="T11" fmla="*/ 294 h 329"/>
                    <a:gd name="T12" fmla="*/ 111 w 201"/>
                    <a:gd name="T13" fmla="*/ 329 h 329"/>
                    <a:gd name="T14" fmla="*/ 107 w 201"/>
                    <a:gd name="T15" fmla="*/ 329 h 329"/>
                    <a:gd name="T16" fmla="*/ 106 w 201"/>
                    <a:gd name="T17" fmla="*/ 293 h 329"/>
                    <a:gd name="T18" fmla="*/ 106 w 201"/>
                    <a:gd name="T19" fmla="*/ 292 h 329"/>
                    <a:gd name="T20" fmla="*/ 151 w 201"/>
                    <a:gd name="T21" fmla="*/ 203 h 329"/>
                    <a:gd name="T22" fmla="*/ 151 w 201"/>
                    <a:gd name="T23" fmla="*/ 201 h 329"/>
                    <a:gd name="T24" fmla="*/ 153 w 201"/>
                    <a:gd name="T25" fmla="*/ 201 h 329"/>
                    <a:gd name="T26" fmla="*/ 155 w 201"/>
                    <a:gd name="T27" fmla="*/ 202 h 329"/>
                    <a:gd name="T28" fmla="*/ 157 w 201"/>
                    <a:gd name="T29" fmla="*/ 202 h 329"/>
                    <a:gd name="T30" fmla="*/ 183 w 201"/>
                    <a:gd name="T31" fmla="*/ 171 h 329"/>
                    <a:gd name="T32" fmla="*/ 176 w 201"/>
                    <a:gd name="T33" fmla="*/ 130 h 329"/>
                    <a:gd name="T34" fmla="*/ 160 w 201"/>
                    <a:gd name="T35" fmla="*/ 138 h 329"/>
                    <a:gd name="T36" fmla="*/ 157 w 201"/>
                    <a:gd name="T37" fmla="*/ 142 h 329"/>
                    <a:gd name="T38" fmla="*/ 157 w 201"/>
                    <a:gd name="T39" fmla="*/ 137 h 329"/>
                    <a:gd name="T40" fmla="*/ 157 w 201"/>
                    <a:gd name="T41" fmla="*/ 125 h 329"/>
                    <a:gd name="T42" fmla="*/ 156 w 201"/>
                    <a:gd name="T43" fmla="*/ 72 h 329"/>
                    <a:gd name="T44" fmla="*/ 117 w 201"/>
                    <a:gd name="T45" fmla="*/ 48 h 329"/>
                    <a:gd name="T46" fmla="*/ 111 w 201"/>
                    <a:gd name="T47" fmla="*/ 44 h 329"/>
                    <a:gd name="T48" fmla="*/ 96 w 201"/>
                    <a:gd name="T49" fmla="*/ 44 h 329"/>
                    <a:gd name="T50" fmla="*/ 30 w 201"/>
                    <a:gd name="T51" fmla="*/ 90 h 329"/>
                    <a:gd name="T52" fmla="*/ 0 w 201"/>
                    <a:gd name="T53" fmla="*/ 84 h 329"/>
                    <a:gd name="T54" fmla="*/ 2 w 201"/>
                    <a:gd name="T55" fmla="*/ 80 h 329"/>
                    <a:gd name="T56" fmla="*/ 30 w 201"/>
                    <a:gd name="T57" fmla="*/ 87 h 329"/>
                    <a:gd name="T58" fmla="*/ 96 w 201"/>
                    <a:gd name="T59" fmla="*/ 24 h 329"/>
                    <a:gd name="T60" fmla="*/ 100 w 201"/>
                    <a:gd name="T61" fmla="*/ 25 h 329"/>
                    <a:gd name="T62" fmla="*/ 97 w 201"/>
                    <a:gd name="T63" fmla="*/ 41 h 329"/>
                    <a:gd name="T64" fmla="*/ 192 w 201"/>
                    <a:gd name="T65" fmla="*/ 41 h 329"/>
                    <a:gd name="T66" fmla="*/ 176 w 201"/>
                    <a:gd name="T67" fmla="*/ 1 h 329"/>
                    <a:gd name="T68" fmla="*/ 179 w 201"/>
                    <a:gd name="T69" fmla="*/ 0 h 329"/>
                    <a:gd name="T70" fmla="*/ 196 w 201"/>
                    <a:gd name="T71" fmla="*/ 44 h 329"/>
                    <a:gd name="T72" fmla="*/ 196 w 201"/>
                    <a:gd name="T73" fmla="*/ 44 h 329"/>
                    <a:gd name="T74" fmla="*/ 201 w 201"/>
                    <a:gd name="T75" fmla="*/ 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1" h="329">
                      <a:moveTo>
                        <a:pt x="201" y="83"/>
                      </a:moveTo>
                      <a:cubicBezTo>
                        <a:pt x="201" y="104"/>
                        <a:pt x="196" y="127"/>
                        <a:pt x="189" y="150"/>
                      </a:cubicBezTo>
                      <a:cubicBezTo>
                        <a:pt x="189" y="157"/>
                        <a:pt x="188" y="164"/>
                        <a:pt x="186" y="172"/>
                      </a:cubicBezTo>
                      <a:cubicBezTo>
                        <a:pt x="181" y="187"/>
                        <a:pt x="173" y="199"/>
                        <a:pt x="165" y="204"/>
                      </a:cubicBezTo>
                      <a:cubicBezTo>
                        <a:pt x="159" y="213"/>
                        <a:pt x="153" y="222"/>
                        <a:pt x="147" y="230"/>
                      </a:cubicBezTo>
                      <a:cubicBezTo>
                        <a:pt x="138" y="255"/>
                        <a:pt x="125" y="277"/>
                        <a:pt x="109" y="294"/>
                      </a:cubicBezTo>
                      <a:cubicBezTo>
                        <a:pt x="111" y="329"/>
                        <a:pt x="111" y="329"/>
                        <a:pt x="111" y="329"/>
                      </a:cubicBezTo>
                      <a:cubicBezTo>
                        <a:pt x="107" y="329"/>
                        <a:pt x="107" y="329"/>
                        <a:pt x="107" y="329"/>
                      </a:cubicBezTo>
                      <a:cubicBezTo>
                        <a:pt x="106" y="293"/>
                        <a:pt x="106" y="293"/>
                        <a:pt x="106" y="293"/>
                      </a:cubicBezTo>
                      <a:cubicBezTo>
                        <a:pt x="106" y="292"/>
                        <a:pt x="106" y="292"/>
                        <a:pt x="106" y="292"/>
                      </a:cubicBezTo>
                      <a:cubicBezTo>
                        <a:pt x="127" y="270"/>
                        <a:pt x="143" y="239"/>
                        <a:pt x="151" y="203"/>
                      </a:cubicBezTo>
                      <a:cubicBezTo>
                        <a:pt x="151" y="201"/>
                        <a:pt x="151" y="201"/>
                        <a:pt x="151" y="201"/>
                      </a:cubicBezTo>
                      <a:cubicBezTo>
                        <a:pt x="153" y="201"/>
                        <a:pt x="153" y="201"/>
                        <a:pt x="153" y="201"/>
                      </a:cubicBezTo>
                      <a:cubicBezTo>
                        <a:pt x="154" y="202"/>
                        <a:pt x="154" y="202"/>
                        <a:pt x="155" y="202"/>
                      </a:cubicBezTo>
                      <a:cubicBezTo>
                        <a:pt x="155" y="202"/>
                        <a:pt x="156" y="202"/>
                        <a:pt x="157" y="202"/>
                      </a:cubicBezTo>
                      <a:cubicBezTo>
                        <a:pt x="166" y="202"/>
                        <a:pt x="177" y="189"/>
                        <a:pt x="183" y="171"/>
                      </a:cubicBezTo>
                      <a:cubicBezTo>
                        <a:pt x="188" y="152"/>
                        <a:pt x="185" y="133"/>
                        <a:pt x="176" y="130"/>
                      </a:cubicBezTo>
                      <a:cubicBezTo>
                        <a:pt x="171" y="129"/>
                        <a:pt x="165" y="132"/>
                        <a:pt x="160" y="138"/>
                      </a:cubicBezTo>
                      <a:cubicBezTo>
                        <a:pt x="157" y="142"/>
                        <a:pt x="157" y="142"/>
                        <a:pt x="157" y="142"/>
                      </a:cubicBezTo>
                      <a:cubicBezTo>
                        <a:pt x="157" y="137"/>
                        <a:pt x="157" y="137"/>
                        <a:pt x="157" y="137"/>
                      </a:cubicBezTo>
                      <a:cubicBezTo>
                        <a:pt x="157" y="133"/>
                        <a:pt x="157" y="129"/>
                        <a:pt x="157" y="125"/>
                      </a:cubicBezTo>
                      <a:cubicBezTo>
                        <a:pt x="157" y="106"/>
                        <a:pt x="157" y="89"/>
                        <a:pt x="156" y="72"/>
                      </a:cubicBezTo>
                      <a:cubicBezTo>
                        <a:pt x="146" y="67"/>
                        <a:pt x="133" y="59"/>
                        <a:pt x="117" y="48"/>
                      </a:cubicBezTo>
                      <a:cubicBezTo>
                        <a:pt x="115" y="47"/>
                        <a:pt x="113" y="46"/>
                        <a:pt x="111" y="44"/>
                      </a:cubicBezTo>
                      <a:cubicBezTo>
                        <a:pt x="96" y="44"/>
                        <a:pt x="96" y="44"/>
                        <a:pt x="96" y="44"/>
                      </a:cubicBezTo>
                      <a:cubicBezTo>
                        <a:pt x="86" y="71"/>
                        <a:pt x="61" y="90"/>
                        <a:pt x="30" y="90"/>
                      </a:cubicBezTo>
                      <a:cubicBezTo>
                        <a:pt x="20" y="90"/>
                        <a:pt x="9" y="88"/>
                        <a:pt x="0" y="84"/>
                      </a:cubicBezTo>
                      <a:cubicBezTo>
                        <a:pt x="2" y="80"/>
                        <a:pt x="2" y="80"/>
                        <a:pt x="2" y="80"/>
                      </a:cubicBezTo>
                      <a:cubicBezTo>
                        <a:pt x="11" y="85"/>
                        <a:pt x="20" y="87"/>
                        <a:pt x="30" y="87"/>
                      </a:cubicBezTo>
                      <a:cubicBezTo>
                        <a:pt x="66" y="87"/>
                        <a:pt x="95" y="59"/>
                        <a:pt x="96" y="24"/>
                      </a:cubicBezTo>
                      <a:cubicBezTo>
                        <a:pt x="100" y="25"/>
                        <a:pt x="100" y="25"/>
                        <a:pt x="100" y="25"/>
                      </a:cubicBezTo>
                      <a:cubicBezTo>
                        <a:pt x="99" y="30"/>
                        <a:pt x="99" y="36"/>
                        <a:pt x="97" y="41"/>
                      </a:cubicBezTo>
                      <a:cubicBezTo>
                        <a:pt x="192" y="41"/>
                        <a:pt x="192" y="41"/>
                        <a:pt x="192" y="41"/>
                      </a:cubicBezTo>
                      <a:cubicBezTo>
                        <a:pt x="188" y="27"/>
                        <a:pt x="183" y="14"/>
                        <a:pt x="176" y="1"/>
                      </a:cubicBezTo>
                      <a:cubicBezTo>
                        <a:pt x="179" y="0"/>
                        <a:pt x="179" y="0"/>
                        <a:pt x="179" y="0"/>
                      </a:cubicBezTo>
                      <a:cubicBezTo>
                        <a:pt x="187" y="13"/>
                        <a:pt x="193" y="28"/>
                        <a:pt x="196" y="44"/>
                      </a:cubicBezTo>
                      <a:cubicBezTo>
                        <a:pt x="196" y="44"/>
                        <a:pt x="196" y="44"/>
                        <a:pt x="196" y="44"/>
                      </a:cubicBezTo>
                      <a:cubicBezTo>
                        <a:pt x="199" y="56"/>
                        <a:pt x="201" y="69"/>
                        <a:pt x="201" y="83"/>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7" name="işļïḍè">
                  <a:extLst>
                    <a:ext uri="{FF2B5EF4-FFF2-40B4-BE49-F238E27FC236}">
                      <a16:creationId xmlns:a16="http://schemas.microsoft.com/office/drawing/2014/main" xmlns="" id="{FCE9C6C9-73D0-4B9F-99AA-B191C4FC31F7}"/>
                    </a:ext>
                  </a:extLst>
                </p:cNvPr>
                <p:cNvSpPr/>
                <p:nvPr/>
              </p:nvSpPr>
              <p:spPr bwMode="auto">
                <a:xfrm>
                  <a:off x="7137400" y="2390776"/>
                  <a:ext cx="771525" cy="293688"/>
                </a:xfrm>
                <a:custGeom>
                  <a:avLst/>
                  <a:gdLst>
                    <a:gd name="T0" fmla="*/ 296 w 297"/>
                    <a:gd name="T1" fmla="*/ 86 h 113"/>
                    <a:gd name="T2" fmla="*/ 297 w 297"/>
                    <a:gd name="T3" fmla="*/ 88 h 113"/>
                    <a:gd name="T4" fmla="*/ 294 w 297"/>
                    <a:gd name="T5" fmla="*/ 89 h 113"/>
                    <a:gd name="T6" fmla="*/ 215 w 297"/>
                    <a:gd name="T7" fmla="*/ 89 h 113"/>
                    <a:gd name="T8" fmla="*/ 218 w 297"/>
                    <a:gd name="T9" fmla="*/ 109 h 113"/>
                    <a:gd name="T10" fmla="*/ 218 w 297"/>
                    <a:gd name="T11" fmla="*/ 113 h 113"/>
                    <a:gd name="T12" fmla="*/ 214 w 297"/>
                    <a:gd name="T13" fmla="*/ 112 h 113"/>
                    <a:gd name="T14" fmla="*/ 214 w 297"/>
                    <a:gd name="T15" fmla="*/ 109 h 113"/>
                    <a:gd name="T16" fmla="*/ 148 w 297"/>
                    <a:gd name="T17" fmla="*/ 43 h 113"/>
                    <a:gd name="T18" fmla="*/ 82 w 297"/>
                    <a:gd name="T19" fmla="*/ 109 h 113"/>
                    <a:gd name="T20" fmla="*/ 83 w 297"/>
                    <a:gd name="T21" fmla="*/ 112 h 113"/>
                    <a:gd name="T22" fmla="*/ 79 w 297"/>
                    <a:gd name="T23" fmla="*/ 113 h 113"/>
                    <a:gd name="T24" fmla="*/ 79 w 297"/>
                    <a:gd name="T25" fmla="*/ 109 h 113"/>
                    <a:gd name="T26" fmla="*/ 82 w 297"/>
                    <a:gd name="T27" fmla="*/ 89 h 113"/>
                    <a:gd name="T28" fmla="*/ 3 w 297"/>
                    <a:gd name="T29" fmla="*/ 89 h 113"/>
                    <a:gd name="T30" fmla="*/ 0 w 297"/>
                    <a:gd name="T31" fmla="*/ 88 h 113"/>
                    <a:gd name="T32" fmla="*/ 1 w 297"/>
                    <a:gd name="T33" fmla="*/ 86 h 113"/>
                    <a:gd name="T34" fmla="*/ 148 w 297"/>
                    <a:gd name="T35" fmla="*/ 0 h 113"/>
                    <a:gd name="T36" fmla="*/ 296 w 297"/>
                    <a:gd name="T37"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13">
                      <a:moveTo>
                        <a:pt x="296" y="86"/>
                      </a:moveTo>
                      <a:cubicBezTo>
                        <a:pt x="296" y="86"/>
                        <a:pt x="297" y="87"/>
                        <a:pt x="297" y="88"/>
                      </a:cubicBezTo>
                      <a:cubicBezTo>
                        <a:pt x="294" y="89"/>
                        <a:pt x="294" y="89"/>
                        <a:pt x="294" y="89"/>
                      </a:cubicBezTo>
                      <a:cubicBezTo>
                        <a:pt x="215" y="89"/>
                        <a:pt x="215" y="89"/>
                        <a:pt x="215" y="89"/>
                      </a:cubicBezTo>
                      <a:cubicBezTo>
                        <a:pt x="217" y="96"/>
                        <a:pt x="218" y="102"/>
                        <a:pt x="218" y="109"/>
                      </a:cubicBezTo>
                      <a:cubicBezTo>
                        <a:pt x="218" y="110"/>
                        <a:pt x="218" y="111"/>
                        <a:pt x="218" y="113"/>
                      </a:cubicBezTo>
                      <a:cubicBezTo>
                        <a:pt x="214" y="112"/>
                        <a:pt x="214" y="112"/>
                        <a:pt x="214" y="112"/>
                      </a:cubicBezTo>
                      <a:cubicBezTo>
                        <a:pt x="214" y="111"/>
                        <a:pt x="214" y="110"/>
                        <a:pt x="214" y="109"/>
                      </a:cubicBezTo>
                      <a:cubicBezTo>
                        <a:pt x="214" y="73"/>
                        <a:pt x="185" y="43"/>
                        <a:pt x="148" y="43"/>
                      </a:cubicBezTo>
                      <a:cubicBezTo>
                        <a:pt x="112" y="43"/>
                        <a:pt x="82" y="73"/>
                        <a:pt x="82" y="109"/>
                      </a:cubicBezTo>
                      <a:cubicBezTo>
                        <a:pt x="82" y="110"/>
                        <a:pt x="82" y="111"/>
                        <a:pt x="83" y="112"/>
                      </a:cubicBezTo>
                      <a:cubicBezTo>
                        <a:pt x="79" y="113"/>
                        <a:pt x="79" y="113"/>
                        <a:pt x="79" y="113"/>
                      </a:cubicBezTo>
                      <a:cubicBezTo>
                        <a:pt x="79" y="111"/>
                        <a:pt x="79" y="110"/>
                        <a:pt x="79" y="109"/>
                      </a:cubicBezTo>
                      <a:cubicBezTo>
                        <a:pt x="79" y="102"/>
                        <a:pt x="80" y="96"/>
                        <a:pt x="82" y="89"/>
                      </a:cubicBezTo>
                      <a:cubicBezTo>
                        <a:pt x="3" y="89"/>
                        <a:pt x="3" y="89"/>
                        <a:pt x="3" y="89"/>
                      </a:cubicBezTo>
                      <a:cubicBezTo>
                        <a:pt x="0" y="88"/>
                        <a:pt x="0" y="88"/>
                        <a:pt x="0" y="88"/>
                      </a:cubicBezTo>
                      <a:cubicBezTo>
                        <a:pt x="0" y="87"/>
                        <a:pt x="1" y="86"/>
                        <a:pt x="1" y="86"/>
                      </a:cubicBezTo>
                      <a:cubicBezTo>
                        <a:pt x="30" y="35"/>
                        <a:pt x="85" y="0"/>
                        <a:pt x="148" y="0"/>
                      </a:cubicBezTo>
                      <a:cubicBezTo>
                        <a:pt x="212" y="0"/>
                        <a:pt x="267" y="35"/>
                        <a:pt x="296" y="86"/>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92500" lnSpcReduction="1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8" name="iṩľíḑê">
                  <a:extLst>
                    <a:ext uri="{FF2B5EF4-FFF2-40B4-BE49-F238E27FC236}">
                      <a16:creationId xmlns:a16="http://schemas.microsoft.com/office/drawing/2014/main" xmlns="" id="{EA20BE60-4FDB-43D6-9938-3E17C93140F0}"/>
                    </a:ext>
                  </a:extLst>
                </p:cNvPr>
                <p:cNvSpPr/>
                <p:nvPr/>
              </p:nvSpPr>
              <p:spPr bwMode="auto">
                <a:xfrm>
                  <a:off x="7464425" y="2616201"/>
                  <a:ext cx="117475" cy="114300"/>
                </a:xfrm>
                <a:prstGeom prst="ellipse">
                  <a:avLst/>
                </a:pr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49" name="ïSḷiďé">
                  <a:extLst>
                    <a:ext uri="{FF2B5EF4-FFF2-40B4-BE49-F238E27FC236}">
                      <a16:creationId xmlns:a16="http://schemas.microsoft.com/office/drawing/2014/main" xmlns="" id="{B1E19052-8B17-4523-AEB6-BF33F09CB60D}"/>
                    </a:ext>
                  </a:extLst>
                </p:cNvPr>
                <p:cNvSpPr/>
                <p:nvPr/>
              </p:nvSpPr>
              <p:spPr bwMode="auto">
                <a:xfrm>
                  <a:off x="7080250" y="2619376"/>
                  <a:ext cx="368300" cy="763588"/>
                </a:xfrm>
                <a:custGeom>
                  <a:avLst/>
                  <a:gdLst>
                    <a:gd name="T0" fmla="*/ 142 w 142"/>
                    <a:gd name="T1" fmla="*/ 80 h 294"/>
                    <a:gd name="T2" fmla="*/ 140 w 142"/>
                    <a:gd name="T3" fmla="*/ 84 h 294"/>
                    <a:gd name="T4" fmla="*/ 139 w 142"/>
                    <a:gd name="T5" fmla="*/ 83 h 294"/>
                    <a:gd name="T6" fmla="*/ 103 w 142"/>
                    <a:gd name="T7" fmla="*/ 94 h 294"/>
                    <a:gd name="T8" fmla="*/ 131 w 142"/>
                    <a:gd name="T9" fmla="*/ 78 h 294"/>
                    <a:gd name="T10" fmla="*/ 117 w 142"/>
                    <a:gd name="T11" fmla="*/ 65 h 294"/>
                    <a:gd name="T12" fmla="*/ 103 w 142"/>
                    <a:gd name="T13" fmla="*/ 72 h 294"/>
                    <a:gd name="T14" fmla="*/ 44 w 142"/>
                    <a:gd name="T15" fmla="*/ 84 h 294"/>
                    <a:gd name="T16" fmla="*/ 44 w 142"/>
                    <a:gd name="T17" fmla="*/ 125 h 294"/>
                    <a:gd name="T18" fmla="*/ 44 w 142"/>
                    <a:gd name="T19" fmla="*/ 137 h 294"/>
                    <a:gd name="T20" fmla="*/ 44 w 142"/>
                    <a:gd name="T21" fmla="*/ 142 h 294"/>
                    <a:gd name="T22" fmla="*/ 41 w 142"/>
                    <a:gd name="T23" fmla="*/ 138 h 294"/>
                    <a:gd name="T24" fmla="*/ 25 w 142"/>
                    <a:gd name="T25" fmla="*/ 130 h 294"/>
                    <a:gd name="T26" fmla="*/ 16 w 142"/>
                    <a:gd name="T27" fmla="*/ 144 h 294"/>
                    <a:gd name="T28" fmla="*/ 18 w 142"/>
                    <a:gd name="T29" fmla="*/ 171 h 294"/>
                    <a:gd name="T30" fmla="*/ 44 w 142"/>
                    <a:gd name="T31" fmla="*/ 202 h 294"/>
                    <a:gd name="T32" fmla="*/ 46 w 142"/>
                    <a:gd name="T33" fmla="*/ 202 h 294"/>
                    <a:gd name="T34" fmla="*/ 47 w 142"/>
                    <a:gd name="T35" fmla="*/ 201 h 294"/>
                    <a:gd name="T36" fmla="*/ 49 w 142"/>
                    <a:gd name="T37" fmla="*/ 201 h 294"/>
                    <a:gd name="T38" fmla="*/ 50 w 142"/>
                    <a:gd name="T39" fmla="*/ 203 h 294"/>
                    <a:gd name="T40" fmla="*/ 95 w 142"/>
                    <a:gd name="T41" fmla="*/ 292 h 294"/>
                    <a:gd name="T42" fmla="*/ 95 w 142"/>
                    <a:gd name="T43" fmla="*/ 293 h 294"/>
                    <a:gd name="T44" fmla="*/ 95 w 142"/>
                    <a:gd name="T45" fmla="*/ 294 h 294"/>
                    <a:gd name="T46" fmla="*/ 92 w 142"/>
                    <a:gd name="T47" fmla="*/ 294 h 294"/>
                    <a:gd name="T48" fmla="*/ 54 w 142"/>
                    <a:gd name="T49" fmla="*/ 230 h 294"/>
                    <a:gd name="T50" fmla="*/ 36 w 142"/>
                    <a:gd name="T51" fmla="*/ 204 h 294"/>
                    <a:gd name="T52" fmla="*/ 15 w 142"/>
                    <a:gd name="T53" fmla="*/ 172 h 294"/>
                    <a:gd name="T54" fmla="*/ 12 w 142"/>
                    <a:gd name="T55" fmla="*/ 150 h 294"/>
                    <a:gd name="T56" fmla="*/ 0 w 142"/>
                    <a:gd name="T57" fmla="*/ 83 h 294"/>
                    <a:gd name="T58" fmla="*/ 5 w 142"/>
                    <a:gd name="T59" fmla="*/ 44 h 294"/>
                    <a:gd name="T60" fmla="*/ 22 w 142"/>
                    <a:gd name="T61" fmla="*/ 0 h 294"/>
                    <a:gd name="T62" fmla="*/ 25 w 142"/>
                    <a:gd name="T63" fmla="*/ 1 h 294"/>
                    <a:gd name="T64" fmla="*/ 9 w 142"/>
                    <a:gd name="T65" fmla="*/ 41 h 294"/>
                    <a:gd name="T66" fmla="*/ 104 w 142"/>
                    <a:gd name="T67" fmla="*/ 41 h 294"/>
                    <a:gd name="T68" fmla="*/ 101 w 142"/>
                    <a:gd name="T69" fmla="*/ 25 h 294"/>
                    <a:gd name="T70" fmla="*/ 105 w 142"/>
                    <a:gd name="T71" fmla="*/ 24 h 294"/>
                    <a:gd name="T72" fmla="*/ 142 w 142"/>
                    <a:gd name="T73" fmla="*/ 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294">
                      <a:moveTo>
                        <a:pt x="142" y="80"/>
                      </a:moveTo>
                      <a:cubicBezTo>
                        <a:pt x="140" y="84"/>
                        <a:pt x="140" y="84"/>
                        <a:pt x="140" y="84"/>
                      </a:cubicBezTo>
                      <a:cubicBezTo>
                        <a:pt x="140" y="83"/>
                        <a:pt x="140" y="83"/>
                        <a:pt x="139" y="83"/>
                      </a:cubicBezTo>
                      <a:cubicBezTo>
                        <a:pt x="129" y="88"/>
                        <a:pt x="117" y="91"/>
                        <a:pt x="103" y="94"/>
                      </a:cubicBezTo>
                      <a:cubicBezTo>
                        <a:pt x="114" y="89"/>
                        <a:pt x="123" y="83"/>
                        <a:pt x="131" y="78"/>
                      </a:cubicBezTo>
                      <a:cubicBezTo>
                        <a:pt x="126" y="74"/>
                        <a:pt x="121" y="70"/>
                        <a:pt x="117" y="65"/>
                      </a:cubicBezTo>
                      <a:cubicBezTo>
                        <a:pt x="112" y="68"/>
                        <a:pt x="108" y="70"/>
                        <a:pt x="103" y="72"/>
                      </a:cubicBezTo>
                      <a:cubicBezTo>
                        <a:pt x="76" y="83"/>
                        <a:pt x="55" y="84"/>
                        <a:pt x="44" y="84"/>
                      </a:cubicBezTo>
                      <a:cubicBezTo>
                        <a:pt x="44" y="97"/>
                        <a:pt x="44" y="111"/>
                        <a:pt x="44" y="125"/>
                      </a:cubicBezTo>
                      <a:cubicBezTo>
                        <a:pt x="44" y="129"/>
                        <a:pt x="44" y="133"/>
                        <a:pt x="44" y="137"/>
                      </a:cubicBezTo>
                      <a:cubicBezTo>
                        <a:pt x="44" y="142"/>
                        <a:pt x="44" y="142"/>
                        <a:pt x="44" y="142"/>
                      </a:cubicBezTo>
                      <a:cubicBezTo>
                        <a:pt x="41" y="138"/>
                        <a:pt x="41" y="138"/>
                        <a:pt x="41" y="138"/>
                      </a:cubicBezTo>
                      <a:cubicBezTo>
                        <a:pt x="35" y="132"/>
                        <a:pt x="30" y="129"/>
                        <a:pt x="25" y="130"/>
                      </a:cubicBezTo>
                      <a:cubicBezTo>
                        <a:pt x="20" y="131"/>
                        <a:pt x="17" y="136"/>
                        <a:pt x="16" y="144"/>
                      </a:cubicBezTo>
                      <a:cubicBezTo>
                        <a:pt x="14" y="152"/>
                        <a:pt x="15" y="161"/>
                        <a:pt x="18" y="171"/>
                      </a:cubicBezTo>
                      <a:cubicBezTo>
                        <a:pt x="24" y="189"/>
                        <a:pt x="35" y="202"/>
                        <a:pt x="44" y="202"/>
                      </a:cubicBezTo>
                      <a:cubicBezTo>
                        <a:pt x="45" y="202"/>
                        <a:pt x="45" y="202"/>
                        <a:pt x="46" y="202"/>
                      </a:cubicBezTo>
                      <a:cubicBezTo>
                        <a:pt x="47" y="202"/>
                        <a:pt x="47" y="202"/>
                        <a:pt x="47" y="201"/>
                      </a:cubicBezTo>
                      <a:cubicBezTo>
                        <a:pt x="49" y="201"/>
                        <a:pt x="49" y="201"/>
                        <a:pt x="49" y="201"/>
                      </a:cubicBezTo>
                      <a:cubicBezTo>
                        <a:pt x="50" y="203"/>
                        <a:pt x="50" y="203"/>
                        <a:pt x="50" y="203"/>
                      </a:cubicBezTo>
                      <a:cubicBezTo>
                        <a:pt x="58" y="239"/>
                        <a:pt x="73" y="270"/>
                        <a:pt x="95" y="292"/>
                      </a:cubicBezTo>
                      <a:cubicBezTo>
                        <a:pt x="95" y="293"/>
                        <a:pt x="95" y="293"/>
                        <a:pt x="95" y="293"/>
                      </a:cubicBezTo>
                      <a:cubicBezTo>
                        <a:pt x="95" y="294"/>
                        <a:pt x="95" y="294"/>
                        <a:pt x="95" y="294"/>
                      </a:cubicBezTo>
                      <a:cubicBezTo>
                        <a:pt x="92" y="294"/>
                        <a:pt x="92" y="294"/>
                        <a:pt x="92" y="294"/>
                      </a:cubicBezTo>
                      <a:cubicBezTo>
                        <a:pt x="76" y="277"/>
                        <a:pt x="63" y="255"/>
                        <a:pt x="54" y="230"/>
                      </a:cubicBezTo>
                      <a:cubicBezTo>
                        <a:pt x="48" y="222"/>
                        <a:pt x="42" y="213"/>
                        <a:pt x="36" y="204"/>
                      </a:cubicBezTo>
                      <a:cubicBezTo>
                        <a:pt x="28" y="199"/>
                        <a:pt x="19" y="187"/>
                        <a:pt x="15" y="172"/>
                      </a:cubicBezTo>
                      <a:cubicBezTo>
                        <a:pt x="13" y="165"/>
                        <a:pt x="12" y="157"/>
                        <a:pt x="12" y="150"/>
                      </a:cubicBezTo>
                      <a:cubicBezTo>
                        <a:pt x="4" y="128"/>
                        <a:pt x="0" y="104"/>
                        <a:pt x="0" y="83"/>
                      </a:cubicBezTo>
                      <a:cubicBezTo>
                        <a:pt x="0" y="69"/>
                        <a:pt x="2" y="56"/>
                        <a:pt x="5" y="44"/>
                      </a:cubicBezTo>
                      <a:cubicBezTo>
                        <a:pt x="8" y="28"/>
                        <a:pt x="14" y="13"/>
                        <a:pt x="22" y="0"/>
                      </a:cubicBezTo>
                      <a:cubicBezTo>
                        <a:pt x="25" y="1"/>
                        <a:pt x="25" y="1"/>
                        <a:pt x="25" y="1"/>
                      </a:cubicBezTo>
                      <a:cubicBezTo>
                        <a:pt x="18" y="14"/>
                        <a:pt x="13" y="27"/>
                        <a:pt x="9" y="41"/>
                      </a:cubicBezTo>
                      <a:cubicBezTo>
                        <a:pt x="104" y="41"/>
                        <a:pt x="104" y="41"/>
                        <a:pt x="104" y="41"/>
                      </a:cubicBezTo>
                      <a:cubicBezTo>
                        <a:pt x="102" y="36"/>
                        <a:pt x="101" y="30"/>
                        <a:pt x="101" y="25"/>
                      </a:cubicBezTo>
                      <a:cubicBezTo>
                        <a:pt x="105" y="24"/>
                        <a:pt x="105" y="24"/>
                        <a:pt x="105" y="24"/>
                      </a:cubicBezTo>
                      <a:cubicBezTo>
                        <a:pt x="106" y="49"/>
                        <a:pt x="121" y="70"/>
                        <a:pt x="142" y="80"/>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grpSp>
        </p:grpSp>
        <p:grpSp>
          <p:nvGrpSpPr>
            <p:cNvPr id="219" name="îṧlïḍè">
              <a:extLst>
                <a:ext uri="{FF2B5EF4-FFF2-40B4-BE49-F238E27FC236}">
                  <a16:creationId xmlns:a16="http://schemas.microsoft.com/office/drawing/2014/main" xmlns="" id="{F230F609-5E38-45B0-8DD8-43B90E0FE3DB}"/>
                </a:ext>
              </a:extLst>
            </p:cNvPr>
            <p:cNvGrpSpPr/>
            <p:nvPr/>
          </p:nvGrpSpPr>
          <p:grpSpPr>
            <a:xfrm>
              <a:off x="8385176" y="3069558"/>
              <a:ext cx="1583530" cy="2005013"/>
              <a:chOff x="8385176" y="3069558"/>
              <a:chExt cx="1583530" cy="2005013"/>
            </a:xfrm>
          </p:grpSpPr>
          <p:sp>
            <p:nvSpPr>
              <p:cNvPr id="220" name="ïŝľíḓè">
                <a:extLst>
                  <a:ext uri="{FF2B5EF4-FFF2-40B4-BE49-F238E27FC236}">
                    <a16:creationId xmlns:a16="http://schemas.microsoft.com/office/drawing/2014/main" xmlns="" id="{2DBC4E4A-BAEB-4684-B164-F34F988EF3EC}"/>
                  </a:ext>
                </a:extLst>
              </p:cNvPr>
              <p:cNvSpPr/>
              <p:nvPr/>
            </p:nvSpPr>
            <p:spPr bwMode="auto">
              <a:xfrm>
                <a:off x="8847138" y="3454130"/>
                <a:ext cx="663178" cy="636985"/>
              </a:xfrm>
              <a:custGeom>
                <a:avLst/>
                <a:gdLst>
                  <a:gd name="T0" fmla="*/ 88 w 341"/>
                  <a:gd name="T1" fmla="*/ 229 h 327"/>
                  <a:gd name="T2" fmla="*/ 86 w 341"/>
                  <a:gd name="T3" fmla="*/ 269 h 327"/>
                  <a:gd name="T4" fmla="*/ 85 w 341"/>
                  <a:gd name="T5" fmla="*/ 271 h 327"/>
                  <a:gd name="T6" fmla="*/ 170 w 341"/>
                  <a:gd name="T7" fmla="*/ 327 h 327"/>
                  <a:gd name="T8" fmla="*/ 253 w 341"/>
                  <a:gd name="T9" fmla="*/ 272 h 327"/>
                  <a:gd name="T10" fmla="*/ 253 w 341"/>
                  <a:gd name="T11" fmla="*/ 269 h 327"/>
                  <a:gd name="T12" fmla="*/ 251 w 341"/>
                  <a:gd name="T13" fmla="*/ 229 h 327"/>
                  <a:gd name="T14" fmla="*/ 252 w 341"/>
                  <a:gd name="T15" fmla="*/ 229 h 327"/>
                  <a:gd name="T16" fmla="*/ 300 w 341"/>
                  <a:gd name="T17" fmla="*/ 131 h 327"/>
                  <a:gd name="T18" fmla="*/ 301 w 341"/>
                  <a:gd name="T19" fmla="*/ 129 h 327"/>
                  <a:gd name="T20" fmla="*/ 303 w 341"/>
                  <a:gd name="T21" fmla="*/ 130 h 327"/>
                  <a:gd name="T22" fmla="*/ 304 w 341"/>
                  <a:gd name="T23" fmla="*/ 131 h 327"/>
                  <a:gd name="T24" fmla="*/ 307 w 341"/>
                  <a:gd name="T25" fmla="*/ 131 h 327"/>
                  <a:gd name="T26" fmla="*/ 326 w 341"/>
                  <a:gd name="T27" fmla="*/ 116 h 327"/>
                  <a:gd name="T28" fmla="*/ 335 w 341"/>
                  <a:gd name="T29" fmla="*/ 97 h 327"/>
                  <a:gd name="T30" fmla="*/ 328 w 341"/>
                  <a:gd name="T31" fmla="*/ 52 h 327"/>
                  <a:gd name="T32" fmla="*/ 310 w 341"/>
                  <a:gd name="T33" fmla="*/ 61 h 327"/>
                  <a:gd name="T34" fmla="*/ 307 w 341"/>
                  <a:gd name="T35" fmla="*/ 65 h 327"/>
                  <a:gd name="T36" fmla="*/ 307 w 341"/>
                  <a:gd name="T37" fmla="*/ 60 h 327"/>
                  <a:gd name="T38" fmla="*/ 307 w 341"/>
                  <a:gd name="T39" fmla="*/ 47 h 327"/>
                  <a:gd name="T40" fmla="*/ 307 w 341"/>
                  <a:gd name="T41" fmla="*/ 28 h 327"/>
                  <a:gd name="T42" fmla="*/ 169 w 341"/>
                  <a:gd name="T43" fmla="*/ 0 h 327"/>
                  <a:gd name="T44" fmla="*/ 32 w 341"/>
                  <a:gd name="T45" fmla="*/ 28 h 327"/>
                  <a:gd name="T46" fmla="*/ 32 w 341"/>
                  <a:gd name="T47" fmla="*/ 47 h 327"/>
                  <a:gd name="T48" fmla="*/ 32 w 341"/>
                  <a:gd name="T49" fmla="*/ 60 h 327"/>
                  <a:gd name="T50" fmla="*/ 32 w 341"/>
                  <a:gd name="T51" fmla="*/ 65 h 327"/>
                  <a:gd name="T52" fmla="*/ 29 w 341"/>
                  <a:gd name="T53" fmla="*/ 61 h 327"/>
                  <a:gd name="T54" fmla="*/ 11 w 341"/>
                  <a:gd name="T55" fmla="*/ 52 h 327"/>
                  <a:gd name="T56" fmla="*/ 2 w 341"/>
                  <a:gd name="T57" fmla="*/ 67 h 327"/>
                  <a:gd name="T58" fmla="*/ 4 w 341"/>
                  <a:gd name="T59" fmla="*/ 97 h 327"/>
                  <a:gd name="T60" fmla="*/ 11 w 341"/>
                  <a:gd name="T61" fmla="*/ 113 h 327"/>
                  <a:gd name="T62" fmla="*/ 32 w 341"/>
                  <a:gd name="T63" fmla="*/ 131 h 327"/>
                  <a:gd name="T64" fmla="*/ 34 w 341"/>
                  <a:gd name="T65" fmla="*/ 131 h 327"/>
                  <a:gd name="T66" fmla="*/ 36 w 341"/>
                  <a:gd name="T67" fmla="*/ 130 h 327"/>
                  <a:gd name="T68" fmla="*/ 38 w 341"/>
                  <a:gd name="T69" fmla="*/ 129 h 327"/>
                  <a:gd name="T70" fmla="*/ 38 w 341"/>
                  <a:gd name="T71" fmla="*/ 131 h 327"/>
                  <a:gd name="T72" fmla="*/ 87 w 341"/>
                  <a:gd name="T73" fmla="*/ 229 h 327"/>
                  <a:gd name="T74" fmla="*/ 88 w 341"/>
                  <a:gd name="T75" fmla="*/ 22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27">
                    <a:moveTo>
                      <a:pt x="88" y="229"/>
                    </a:moveTo>
                    <a:cubicBezTo>
                      <a:pt x="86" y="269"/>
                      <a:pt x="86" y="269"/>
                      <a:pt x="86" y="269"/>
                    </a:cubicBezTo>
                    <a:cubicBezTo>
                      <a:pt x="86" y="269"/>
                      <a:pt x="85" y="270"/>
                      <a:pt x="85" y="271"/>
                    </a:cubicBezTo>
                    <a:cubicBezTo>
                      <a:pt x="91" y="283"/>
                      <a:pt x="117" y="327"/>
                      <a:pt x="170" y="327"/>
                    </a:cubicBezTo>
                    <a:cubicBezTo>
                      <a:pt x="221" y="327"/>
                      <a:pt x="246" y="285"/>
                      <a:pt x="253" y="272"/>
                    </a:cubicBezTo>
                    <a:cubicBezTo>
                      <a:pt x="253" y="270"/>
                      <a:pt x="253" y="269"/>
                      <a:pt x="253" y="269"/>
                    </a:cubicBezTo>
                    <a:cubicBezTo>
                      <a:pt x="251" y="229"/>
                      <a:pt x="251" y="229"/>
                      <a:pt x="251" y="229"/>
                    </a:cubicBezTo>
                    <a:cubicBezTo>
                      <a:pt x="252" y="229"/>
                      <a:pt x="252" y="229"/>
                      <a:pt x="252" y="229"/>
                    </a:cubicBezTo>
                    <a:cubicBezTo>
                      <a:pt x="275" y="204"/>
                      <a:pt x="292" y="170"/>
                      <a:pt x="300" y="131"/>
                    </a:cubicBezTo>
                    <a:cubicBezTo>
                      <a:pt x="301" y="129"/>
                      <a:pt x="301" y="129"/>
                      <a:pt x="301" y="129"/>
                    </a:cubicBezTo>
                    <a:cubicBezTo>
                      <a:pt x="303" y="130"/>
                      <a:pt x="303" y="130"/>
                      <a:pt x="303" y="130"/>
                    </a:cubicBezTo>
                    <a:cubicBezTo>
                      <a:pt x="303" y="130"/>
                      <a:pt x="304" y="130"/>
                      <a:pt x="304" y="131"/>
                    </a:cubicBezTo>
                    <a:cubicBezTo>
                      <a:pt x="305" y="131"/>
                      <a:pt x="306" y="131"/>
                      <a:pt x="307" y="131"/>
                    </a:cubicBezTo>
                    <a:cubicBezTo>
                      <a:pt x="313" y="131"/>
                      <a:pt x="320" y="125"/>
                      <a:pt x="326" y="116"/>
                    </a:cubicBezTo>
                    <a:cubicBezTo>
                      <a:pt x="329" y="111"/>
                      <a:pt x="333" y="104"/>
                      <a:pt x="335" y="97"/>
                    </a:cubicBezTo>
                    <a:cubicBezTo>
                      <a:pt x="341" y="76"/>
                      <a:pt x="338" y="55"/>
                      <a:pt x="328" y="52"/>
                    </a:cubicBezTo>
                    <a:cubicBezTo>
                      <a:pt x="322" y="51"/>
                      <a:pt x="316" y="54"/>
                      <a:pt x="310" y="61"/>
                    </a:cubicBezTo>
                    <a:cubicBezTo>
                      <a:pt x="307" y="65"/>
                      <a:pt x="307" y="65"/>
                      <a:pt x="307" y="65"/>
                    </a:cubicBezTo>
                    <a:cubicBezTo>
                      <a:pt x="307" y="60"/>
                      <a:pt x="307" y="60"/>
                      <a:pt x="307" y="60"/>
                    </a:cubicBezTo>
                    <a:cubicBezTo>
                      <a:pt x="307" y="55"/>
                      <a:pt x="307" y="51"/>
                      <a:pt x="307" y="47"/>
                    </a:cubicBezTo>
                    <a:cubicBezTo>
                      <a:pt x="307" y="40"/>
                      <a:pt x="307" y="34"/>
                      <a:pt x="307" y="28"/>
                    </a:cubicBezTo>
                    <a:cubicBezTo>
                      <a:pt x="287" y="19"/>
                      <a:pt x="237" y="0"/>
                      <a:pt x="169" y="0"/>
                    </a:cubicBezTo>
                    <a:cubicBezTo>
                      <a:pt x="102" y="0"/>
                      <a:pt x="51" y="19"/>
                      <a:pt x="32" y="28"/>
                    </a:cubicBezTo>
                    <a:cubicBezTo>
                      <a:pt x="32" y="34"/>
                      <a:pt x="32" y="40"/>
                      <a:pt x="32" y="47"/>
                    </a:cubicBezTo>
                    <a:cubicBezTo>
                      <a:pt x="32" y="51"/>
                      <a:pt x="32" y="55"/>
                      <a:pt x="32" y="60"/>
                    </a:cubicBezTo>
                    <a:cubicBezTo>
                      <a:pt x="32" y="65"/>
                      <a:pt x="32" y="65"/>
                      <a:pt x="32" y="65"/>
                    </a:cubicBezTo>
                    <a:cubicBezTo>
                      <a:pt x="29" y="61"/>
                      <a:pt x="29" y="61"/>
                      <a:pt x="29" y="61"/>
                    </a:cubicBezTo>
                    <a:cubicBezTo>
                      <a:pt x="23" y="54"/>
                      <a:pt x="16" y="51"/>
                      <a:pt x="11" y="52"/>
                    </a:cubicBezTo>
                    <a:cubicBezTo>
                      <a:pt x="6" y="54"/>
                      <a:pt x="3" y="59"/>
                      <a:pt x="2" y="67"/>
                    </a:cubicBezTo>
                    <a:cubicBezTo>
                      <a:pt x="0" y="76"/>
                      <a:pt x="1" y="86"/>
                      <a:pt x="4" y="97"/>
                    </a:cubicBezTo>
                    <a:cubicBezTo>
                      <a:pt x="6" y="103"/>
                      <a:pt x="8" y="109"/>
                      <a:pt x="11" y="113"/>
                    </a:cubicBezTo>
                    <a:cubicBezTo>
                      <a:pt x="17" y="124"/>
                      <a:pt x="25" y="131"/>
                      <a:pt x="32" y="131"/>
                    </a:cubicBezTo>
                    <a:cubicBezTo>
                      <a:pt x="33" y="131"/>
                      <a:pt x="34" y="131"/>
                      <a:pt x="34" y="131"/>
                    </a:cubicBezTo>
                    <a:cubicBezTo>
                      <a:pt x="35" y="130"/>
                      <a:pt x="35" y="130"/>
                      <a:pt x="36" y="130"/>
                    </a:cubicBezTo>
                    <a:cubicBezTo>
                      <a:pt x="38" y="129"/>
                      <a:pt x="38" y="129"/>
                      <a:pt x="38" y="129"/>
                    </a:cubicBezTo>
                    <a:cubicBezTo>
                      <a:pt x="38" y="131"/>
                      <a:pt x="38" y="131"/>
                      <a:pt x="38" y="131"/>
                    </a:cubicBezTo>
                    <a:cubicBezTo>
                      <a:pt x="47" y="170"/>
                      <a:pt x="64" y="204"/>
                      <a:pt x="87" y="229"/>
                    </a:cubicBezTo>
                    <a:lnTo>
                      <a:pt x="88" y="2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1" name="íṡḷîḑè">
                <a:extLst>
                  <a:ext uri="{FF2B5EF4-FFF2-40B4-BE49-F238E27FC236}">
                    <a16:creationId xmlns:a16="http://schemas.microsoft.com/office/drawing/2014/main" xmlns="" id="{AA51B0D9-5959-4E8C-91F7-C717109BC197}"/>
                  </a:ext>
                </a:extLst>
              </p:cNvPr>
              <p:cNvSpPr/>
              <p:nvPr/>
            </p:nvSpPr>
            <p:spPr bwMode="auto">
              <a:xfrm>
                <a:off x="9649619" y="4419727"/>
                <a:ext cx="41672" cy="73819"/>
              </a:xfrm>
              <a:custGeom>
                <a:avLst/>
                <a:gdLst>
                  <a:gd name="T0" fmla="*/ 0 w 22"/>
                  <a:gd name="T1" fmla="*/ 9 h 38"/>
                  <a:gd name="T2" fmla="*/ 2 w 22"/>
                  <a:gd name="T3" fmla="*/ 38 h 38"/>
                  <a:gd name="T4" fmla="*/ 6 w 22"/>
                  <a:gd name="T5" fmla="*/ 38 h 38"/>
                  <a:gd name="T6" fmla="*/ 22 w 22"/>
                  <a:gd name="T7" fmla="*/ 15 h 38"/>
                  <a:gd name="T8" fmla="*/ 15 w 22"/>
                  <a:gd name="T9" fmla="*/ 0 h 38"/>
                  <a:gd name="T10" fmla="*/ 0 w 22"/>
                  <a:gd name="T11" fmla="*/ 9 h 38"/>
                </a:gdLst>
                <a:ahLst/>
                <a:cxnLst>
                  <a:cxn ang="0">
                    <a:pos x="T0" y="T1"/>
                  </a:cxn>
                  <a:cxn ang="0">
                    <a:pos x="T2" y="T3"/>
                  </a:cxn>
                  <a:cxn ang="0">
                    <a:pos x="T4" y="T5"/>
                  </a:cxn>
                  <a:cxn ang="0">
                    <a:pos x="T6" y="T7"/>
                  </a:cxn>
                  <a:cxn ang="0">
                    <a:pos x="T8" y="T9"/>
                  </a:cxn>
                  <a:cxn ang="0">
                    <a:pos x="T10" y="T11"/>
                  </a:cxn>
                </a:cxnLst>
                <a:rect l="0" t="0" r="r" b="b"/>
                <a:pathLst>
                  <a:path w="22" h="38">
                    <a:moveTo>
                      <a:pt x="0" y="9"/>
                    </a:moveTo>
                    <a:cubicBezTo>
                      <a:pt x="2" y="38"/>
                      <a:pt x="2" y="38"/>
                      <a:pt x="2" y="38"/>
                    </a:cubicBezTo>
                    <a:cubicBezTo>
                      <a:pt x="6" y="38"/>
                      <a:pt x="6" y="38"/>
                      <a:pt x="6" y="38"/>
                    </a:cubicBezTo>
                    <a:cubicBezTo>
                      <a:pt x="22" y="15"/>
                      <a:pt x="22" y="15"/>
                      <a:pt x="22" y="15"/>
                    </a:cubicBezTo>
                    <a:cubicBezTo>
                      <a:pt x="18" y="11"/>
                      <a:pt x="15" y="6"/>
                      <a:pt x="15" y="0"/>
                    </a:cubicBezTo>
                    <a:cubicBezTo>
                      <a:pt x="11" y="4"/>
                      <a:pt x="6" y="8"/>
                      <a:pt x="0" y="9"/>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2" name="íS1iḑê">
                <a:extLst>
                  <a:ext uri="{FF2B5EF4-FFF2-40B4-BE49-F238E27FC236}">
                    <a16:creationId xmlns:a16="http://schemas.microsoft.com/office/drawing/2014/main" xmlns="" id="{35FC6234-2398-487E-9988-1E182A90C85A}"/>
                  </a:ext>
                </a:extLst>
              </p:cNvPr>
              <p:cNvSpPr/>
              <p:nvPr/>
            </p:nvSpPr>
            <p:spPr bwMode="auto">
              <a:xfrm>
                <a:off x="8385176" y="4026821"/>
                <a:ext cx="1583530" cy="1047750"/>
              </a:xfrm>
              <a:custGeom>
                <a:avLst/>
                <a:gdLst>
                  <a:gd name="T0" fmla="*/ 800 w 813"/>
                  <a:gd name="T1" fmla="*/ 313 h 537"/>
                  <a:gd name="T2" fmla="*/ 660 w 813"/>
                  <a:gd name="T3" fmla="*/ 68 h 537"/>
                  <a:gd name="T4" fmla="*/ 536 w 813"/>
                  <a:gd name="T5" fmla="*/ 14 h 537"/>
                  <a:gd name="T6" fmla="*/ 521 w 813"/>
                  <a:gd name="T7" fmla="*/ 0 h 537"/>
                  <a:gd name="T8" fmla="*/ 522 w 813"/>
                  <a:gd name="T9" fmla="*/ 45 h 537"/>
                  <a:gd name="T10" fmla="*/ 501 w 813"/>
                  <a:gd name="T11" fmla="*/ 120 h 537"/>
                  <a:gd name="T12" fmla="*/ 509 w 813"/>
                  <a:gd name="T13" fmla="*/ 241 h 537"/>
                  <a:gd name="T14" fmla="*/ 516 w 813"/>
                  <a:gd name="T15" fmla="*/ 304 h 537"/>
                  <a:gd name="T16" fmla="*/ 526 w 813"/>
                  <a:gd name="T17" fmla="*/ 394 h 537"/>
                  <a:gd name="T18" fmla="*/ 497 w 813"/>
                  <a:gd name="T19" fmla="*/ 384 h 537"/>
                  <a:gd name="T20" fmla="*/ 505 w 813"/>
                  <a:gd name="T21" fmla="*/ 254 h 537"/>
                  <a:gd name="T22" fmla="*/ 316 w 813"/>
                  <a:gd name="T23" fmla="*/ 262 h 537"/>
                  <a:gd name="T24" fmla="*/ 310 w 813"/>
                  <a:gd name="T25" fmla="*/ 317 h 537"/>
                  <a:gd name="T26" fmla="*/ 271 w 813"/>
                  <a:gd name="T27" fmla="*/ 392 h 537"/>
                  <a:gd name="T28" fmla="*/ 301 w 813"/>
                  <a:gd name="T29" fmla="*/ 370 h 537"/>
                  <a:gd name="T30" fmla="*/ 294 w 813"/>
                  <a:gd name="T31" fmla="*/ 300 h 537"/>
                  <a:gd name="T32" fmla="*/ 294 w 813"/>
                  <a:gd name="T33" fmla="*/ 241 h 537"/>
                  <a:gd name="T34" fmla="*/ 303 w 813"/>
                  <a:gd name="T35" fmla="*/ 120 h 537"/>
                  <a:gd name="T36" fmla="*/ 282 w 813"/>
                  <a:gd name="T37" fmla="*/ 9 h 537"/>
                  <a:gd name="T38" fmla="*/ 266 w 813"/>
                  <a:gd name="T39" fmla="*/ 19 h 537"/>
                  <a:gd name="T40" fmla="*/ 57 w 813"/>
                  <a:gd name="T41" fmla="*/ 134 h 537"/>
                  <a:gd name="T42" fmla="*/ 0 w 813"/>
                  <a:gd name="T43" fmla="*/ 444 h 537"/>
                  <a:gd name="T44" fmla="*/ 1 w 813"/>
                  <a:gd name="T45" fmla="*/ 447 h 537"/>
                  <a:gd name="T46" fmla="*/ 202 w 813"/>
                  <a:gd name="T47" fmla="*/ 521 h 537"/>
                  <a:gd name="T48" fmla="*/ 430 w 813"/>
                  <a:gd name="T49" fmla="*/ 537 h 537"/>
                  <a:gd name="T50" fmla="*/ 764 w 813"/>
                  <a:gd name="T51" fmla="*/ 476 h 537"/>
                  <a:gd name="T52" fmla="*/ 813 w 813"/>
                  <a:gd name="T53" fmla="*/ 446 h 537"/>
                  <a:gd name="T54" fmla="*/ 592 w 813"/>
                  <a:gd name="T55" fmla="*/ 166 h 537"/>
                  <a:gd name="T56" fmla="*/ 602 w 813"/>
                  <a:gd name="T57" fmla="*/ 207 h 537"/>
                  <a:gd name="T58" fmla="*/ 593 w 813"/>
                  <a:gd name="T59" fmla="*/ 191 h 537"/>
                  <a:gd name="T60" fmla="*/ 709 w 813"/>
                  <a:gd name="T61" fmla="*/ 205 h 537"/>
                  <a:gd name="T62" fmla="*/ 680 w 813"/>
                  <a:gd name="T63" fmla="*/ 221 h 537"/>
                  <a:gd name="T64" fmla="*/ 692 w 813"/>
                  <a:gd name="T65" fmla="*/ 239 h 537"/>
                  <a:gd name="T66" fmla="*/ 571 w 813"/>
                  <a:gd name="T67" fmla="*/ 249 h 537"/>
                  <a:gd name="T68" fmla="*/ 587 w 813"/>
                  <a:gd name="T69" fmla="*/ 239 h 537"/>
                  <a:gd name="T70" fmla="*/ 602 w 813"/>
                  <a:gd name="T71" fmla="*/ 209 h 537"/>
                  <a:gd name="T72" fmla="*/ 641 w 813"/>
                  <a:gd name="T73" fmla="*/ 239 h 537"/>
                  <a:gd name="T74" fmla="*/ 639 w 813"/>
                  <a:gd name="T75" fmla="*/ 209 h 537"/>
                  <a:gd name="T76" fmla="*/ 651 w 813"/>
                  <a:gd name="T77" fmla="*/ 165 h 537"/>
                  <a:gd name="T78" fmla="*/ 693 w 813"/>
                  <a:gd name="T79" fmla="*/ 17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3" h="537">
                    <a:moveTo>
                      <a:pt x="813" y="444"/>
                    </a:moveTo>
                    <a:cubicBezTo>
                      <a:pt x="813" y="444"/>
                      <a:pt x="810" y="395"/>
                      <a:pt x="800" y="313"/>
                    </a:cubicBezTo>
                    <a:cubicBezTo>
                      <a:pt x="789" y="217"/>
                      <a:pt x="763" y="152"/>
                      <a:pt x="755" y="134"/>
                    </a:cubicBezTo>
                    <a:cubicBezTo>
                      <a:pt x="741" y="101"/>
                      <a:pt x="690" y="78"/>
                      <a:pt x="660" y="68"/>
                    </a:cubicBezTo>
                    <a:cubicBezTo>
                      <a:pt x="630" y="57"/>
                      <a:pt x="547" y="19"/>
                      <a:pt x="547" y="19"/>
                    </a:cubicBezTo>
                    <a:cubicBezTo>
                      <a:pt x="536" y="14"/>
                      <a:pt x="536" y="14"/>
                      <a:pt x="536" y="14"/>
                    </a:cubicBezTo>
                    <a:cubicBezTo>
                      <a:pt x="531" y="9"/>
                      <a:pt x="525" y="5"/>
                      <a:pt x="521" y="0"/>
                    </a:cubicBezTo>
                    <a:cubicBezTo>
                      <a:pt x="522" y="1"/>
                      <a:pt x="522" y="1"/>
                      <a:pt x="521" y="0"/>
                    </a:cubicBezTo>
                    <a:cubicBezTo>
                      <a:pt x="521" y="3"/>
                      <a:pt x="521" y="6"/>
                      <a:pt x="521" y="9"/>
                    </a:cubicBezTo>
                    <a:cubicBezTo>
                      <a:pt x="522" y="21"/>
                      <a:pt x="522" y="33"/>
                      <a:pt x="522" y="45"/>
                    </a:cubicBezTo>
                    <a:cubicBezTo>
                      <a:pt x="521" y="52"/>
                      <a:pt x="521" y="58"/>
                      <a:pt x="520" y="65"/>
                    </a:cubicBezTo>
                    <a:cubicBezTo>
                      <a:pt x="517" y="84"/>
                      <a:pt x="511" y="104"/>
                      <a:pt x="501" y="120"/>
                    </a:cubicBezTo>
                    <a:cubicBezTo>
                      <a:pt x="506" y="124"/>
                      <a:pt x="509" y="130"/>
                      <a:pt x="509" y="138"/>
                    </a:cubicBezTo>
                    <a:cubicBezTo>
                      <a:pt x="509" y="241"/>
                      <a:pt x="509" y="241"/>
                      <a:pt x="509" y="241"/>
                    </a:cubicBezTo>
                    <a:cubicBezTo>
                      <a:pt x="509" y="242"/>
                      <a:pt x="509" y="244"/>
                      <a:pt x="509" y="246"/>
                    </a:cubicBezTo>
                    <a:cubicBezTo>
                      <a:pt x="526" y="259"/>
                      <a:pt x="524" y="284"/>
                      <a:pt x="516" y="304"/>
                    </a:cubicBezTo>
                    <a:cubicBezTo>
                      <a:pt x="508" y="323"/>
                      <a:pt x="496" y="342"/>
                      <a:pt x="498" y="363"/>
                    </a:cubicBezTo>
                    <a:cubicBezTo>
                      <a:pt x="500" y="375"/>
                      <a:pt x="512" y="399"/>
                      <a:pt x="526" y="394"/>
                    </a:cubicBezTo>
                    <a:cubicBezTo>
                      <a:pt x="532" y="392"/>
                      <a:pt x="534" y="401"/>
                      <a:pt x="529" y="403"/>
                    </a:cubicBezTo>
                    <a:cubicBezTo>
                      <a:pt x="515" y="408"/>
                      <a:pt x="503" y="395"/>
                      <a:pt x="497" y="384"/>
                    </a:cubicBezTo>
                    <a:cubicBezTo>
                      <a:pt x="488" y="369"/>
                      <a:pt x="487" y="353"/>
                      <a:pt x="492" y="336"/>
                    </a:cubicBezTo>
                    <a:cubicBezTo>
                      <a:pt x="499" y="316"/>
                      <a:pt x="528" y="272"/>
                      <a:pt x="505" y="254"/>
                    </a:cubicBezTo>
                    <a:cubicBezTo>
                      <a:pt x="501" y="259"/>
                      <a:pt x="495" y="262"/>
                      <a:pt x="488" y="262"/>
                    </a:cubicBezTo>
                    <a:cubicBezTo>
                      <a:pt x="316" y="262"/>
                      <a:pt x="316" y="262"/>
                      <a:pt x="316" y="262"/>
                    </a:cubicBezTo>
                    <a:cubicBezTo>
                      <a:pt x="310" y="262"/>
                      <a:pt x="305" y="260"/>
                      <a:pt x="301" y="256"/>
                    </a:cubicBezTo>
                    <a:cubicBezTo>
                      <a:pt x="289" y="269"/>
                      <a:pt x="305" y="305"/>
                      <a:pt x="310" y="317"/>
                    </a:cubicBezTo>
                    <a:cubicBezTo>
                      <a:pt x="316" y="333"/>
                      <a:pt x="323" y="354"/>
                      <a:pt x="313" y="369"/>
                    </a:cubicBezTo>
                    <a:cubicBezTo>
                      <a:pt x="304" y="384"/>
                      <a:pt x="288" y="391"/>
                      <a:pt x="271" y="392"/>
                    </a:cubicBezTo>
                    <a:cubicBezTo>
                      <a:pt x="265" y="392"/>
                      <a:pt x="265" y="383"/>
                      <a:pt x="271" y="382"/>
                    </a:cubicBezTo>
                    <a:cubicBezTo>
                      <a:pt x="282" y="382"/>
                      <a:pt x="294" y="378"/>
                      <a:pt x="301" y="370"/>
                    </a:cubicBezTo>
                    <a:cubicBezTo>
                      <a:pt x="310" y="360"/>
                      <a:pt x="310" y="348"/>
                      <a:pt x="307" y="336"/>
                    </a:cubicBezTo>
                    <a:cubicBezTo>
                      <a:pt x="303" y="323"/>
                      <a:pt x="298" y="312"/>
                      <a:pt x="294" y="300"/>
                    </a:cubicBezTo>
                    <a:cubicBezTo>
                      <a:pt x="289" y="285"/>
                      <a:pt x="282" y="259"/>
                      <a:pt x="296" y="248"/>
                    </a:cubicBezTo>
                    <a:cubicBezTo>
                      <a:pt x="295" y="245"/>
                      <a:pt x="294" y="243"/>
                      <a:pt x="294" y="241"/>
                    </a:cubicBezTo>
                    <a:cubicBezTo>
                      <a:pt x="294" y="138"/>
                      <a:pt x="294" y="138"/>
                      <a:pt x="294" y="138"/>
                    </a:cubicBezTo>
                    <a:cubicBezTo>
                      <a:pt x="294" y="130"/>
                      <a:pt x="298" y="124"/>
                      <a:pt x="303" y="120"/>
                    </a:cubicBezTo>
                    <a:cubicBezTo>
                      <a:pt x="289" y="98"/>
                      <a:pt x="283" y="71"/>
                      <a:pt x="282" y="45"/>
                    </a:cubicBezTo>
                    <a:cubicBezTo>
                      <a:pt x="281" y="33"/>
                      <a:pt x="281" y="21"/>
                      <a:pt x="282" y="9"/>
                    </a:cubicBezTo>
                    <a:cubicBezTo>
                      <a:pt x="280" y="11"/>
                      <a:pt x="279" y="12"/>
                      <a:pt x="277" y="14"/>
                    </a:cubicBezTo>
                    <a:cubicBezTo>
                      <a:pt x="266" y="19"/>
                      <a:pt x="266" y="19"/>
                      <a:pt x="266" y="19"/>
                    </a:cubicBezTo>
                    <a:cubicBezTo>
                      <a:pt x="265" y="19"/>
                      <a:pt x="183" y="57"/>
                      <a:pt x="153" y="68"/>
                    </a:cubicBezTo>
                    <a:cubicBezTo>
                      <a:pt x="123" y="78"/>
                      <a:pt x="71" y="101"/>
                      <a:pt x="57" y="134"/>
                    </a:cubicBezTo>
                    <a:cubicBezTo>
                      <a:pt x="50" y="152"/>
                      <a:pt x="24" y="217"/>
                      <a:pt x="12" y="313"/>
                    </a:cubicBezTo>
                    <a:cubicBezTo>
                      <a:pt x="2" y="395"/>
                      <a:pt x="0" y="444"/>
                      <a:pt x="0" y="444"/>
                    </a:cubicBezTo>
                    <a:cubicBezTo>
                      <a:pt x="0" y="446"/>
                      <a:pt x="0" y="446"/>
                      <a:pt x="0" y="446"/>
                    </a:cubicBezTo>
                    <a:cubicBezTo>
                      <a:pt x="1" y="447"/>
                      <a:pt x="1" y="447"/>
                      <a:pt x="1" y="447"/>
                    </a:cubicBezTo>
                    <a:cubicBezTo>
                      <a:pt x="2" y="448"/>
                      <a:pt x="17" y="460"/>
                      <a:pt x="49" y="476"/>
                    </a:cubicBezTo>
                    <a:cubicBezTo>
                      <a:pt x="79" y="490"/>
                      <a:pt x="129" y="510"/>
                      <a:pt x="202" y="521"/>
                    </a:cubicBezTo>
                    <a:cubicBezTo>
                      <a:pt x="298" y="537"/>
                      <a:pt x="369" y="537"/>
                      <a:pt x="383" y="537"/>
                    </a:cubicBezTo>
                    <a:cubicBezTo>
                      <a:pt x="384" y="537"/>
                      <a:pt x="429" y="537"/>
                      <a:pt x="430" y="537"/>
                    </a:cubicBezTo>
                    <a:cubicBezTo>
                      <a:pt x="443" y="537"/>
                      <a:pt x="515" y="537"/>
                      <a:pt x="611" y="521"/>
                    </a:cubicBezTo>
                    <a:cubicBezTo>
                      <a:pt x="684" y="510"/>
                      <a:pt x="734" y="490"/>
                      <a:pt x="764" y="476"/>
                    </a:cubicBezTo>
                    <a:cubicBezTo>
                      <a:pt x="796" y="460"/>
                      <a:pt x="811" y="448"/>
                      <a:pt x="812" y="447"/>
                    </a:cubicBezTo>
                    <a:cubicBezTo>
                      <a:pt x="813" y="446"/>
                      <a:pt x="813" y="446"/>
                      <a:pt x="813" y="446"/>
                    </a:cubicBezTo>
                    <a:lnTo>
                      <a:pt x="813" y="444"/>
                    </a:lnTo>
                    <a:close/>
                    <a:moveTo>
                      <a:pt x="592" y="166"/>
                    </a:moveTo>
                    <a:cubicBezTo>
                      <a:pt x="594" y="152"/>
                      <a:pt x="602" y="151"/>
                      <a:pt x="602" y="151"/>
                    </a:cubicBezTo>
                    <a:cubicBezTo>
                      <a:pt x="602" y="207"/>
                      <a:pt x="602" y="207"/>
                      <a:pt x="602" y="207"/>
                    </a:cubicBezTo>
                    <a:cubicBezTo>
                      <a:pt x="587" y="207"/>
                      <a:pt x="587" y="207"/>
                      <a:pt x="587" y="207"/>
                    </a:cubicBezTo>
                    <a:cubicBezTo>
                      <a:pt x="587" y="207"/>
                      <a:pt x="590" y="198"/>
                      <a:pt x="593" y="191"/>
                    </a:cubicBezTo>
                    <a:cubicBezTo>
                      <a:pt x="597" y="184"/>
                      <a:pt x="591" y="180"/>
                      <a:pt x="592" y="166"/>
                    </a:cubicBezTo>
                    <a:close/>
                    <a:moveTo>
                      <a:pt x="709" y="205"/>
                    </a:moveTo>
                    <a:cubicBezTo>
                      <a:pt x="705" y="217"/>
                      <a:pt x="693" y="224"/>
                      <a:pt x="680" y="221"/>
                    </a:cubicBezTo>
                    <a:cubicBezTo>
                      <a:pt x="680" y="221"/>
                      <a:pt x="680" y="221"/>
                      <a:pt x="680" y="221"/>
                    </a:cubicBezTo>
                    <a:cubicBezTo>
                      <a:pt x="667" y="239"/>
                      <a:pt x="667" y="239"/>
                      <a:pt x="667" y="239"/>
                    </a:cubicBezTo>
                    <a:cubicBezTo>
                      <a:pt x="692" y="239"/>
                      <a:pt x="692" y="239"/>
                      <a:pt x="692" y="239"/>
                    </a:cubicBezTo>
                    <a:cubicBezTo>
                      <a:pt x="692" y="249"/>
                      <a:pt x="692" y="249"/>
                      <a:pt x="692" y="249"/>
                    </a:cubicBezTo>
                    <a:cubicBezTo>
                      <a:pt x="571" y="249"/>
                      <a:pt x="571" y="249"/>
                      <a:pt x="571" y="249"/>
                    </a:cubicBezTo>
                    <a:cubicBezTo>
                      <a:pt x="571" y="239"/>
                      <a:pt x="571" y="239"/>
                      <a:pt x="571" y="239"/>
                    </a:cubicBezTo>
                    <a:cubicBezTo>
                      <a:pt x="587" y="239"/>
                      <a:pt x="587" y="239"/>
                      <a:pt x="587" y="239"/>
                    </a:cubicBezTo>
                    <a:cubicBezTo>
                      <a:pt x="587" y="209"/>
                      <a:pt x="587" y="209"/>
                      <a:pt x="587" y="209"/>
                    </a:cubicBezTo>
                    <a:cubicBezTo>
                      <a:pt x="602" y="209"/>
                      <a:pt x="602" y="209"/>
                      <a:pt x="602" y="209"/>
                    </a:cubicBezTo>
                    <a:cubicBezTo>
                      <a:pt x="602" y="239"/>
                      <a:pt x="602" y="239"/>
                      <a:pt x="602" y="239"/>
                    </a:cubicBezTo>
                    <a:cubicBezTo>
                      <a:pt x="641" y="239"/>
                      <a:pt x="641" y="239"/>
                      <a:pt x="641" y="239"/>
                    </a:cubicBezTo>
                    <a:cubicBezTo>
                      <a:pt x="639" y="209"/>
                      <a:pt x="639" y="209"/>
                      <a:pt x="639" y="209"/>
                    </a:cubicBezTo>
                    <a:cubicBezTo>
                      <a:pt x="639" y="209"/>
                      <a:pt x="639" y="209"/>
                      <a:pt x="639" y="209"/>
                    </a:cubicBezTo>
                    <a:cubicBezTo>
                      <a:pt x="626" y="206"/>
                      <a:pt x="619" y="193"/>
                      <a:pt x="623" y="181"/>
                    </a:cubicBezTo>
                    <a:cubicBezTo>
                      <a:pt x="626" y="169"/>
                      <a:pt x="639" y="161"/>
                      <a:pt x="651" y="165"/>
                    </a:cubicBezTo>
                    <a:cubicBezTo>
                      <a:pt x="661" y="168"/>
                      <a:pt x="667" y="176"/>
                      <a:pt x="668" y="185"/>
                    </a:cubicBezTo>
                    <a:cubicBezTo>
                      <a:pt x="673" y="178"/>
                      <a:pt x="683" y="174"/>
                      <a:pt x="693" y="177"/>
                    </a:cubicBezTo>
                    <a:cubicBezTo>
                      <a:pt x="705" y="180"/>
                      <a:pt x="712" y="193"/>
                      <a:pt x="709" y="205"/>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3" name="îṧḻïḍè">
                <a:extLst>
                  <a:ext uri="{FF2B5EF4-FFF2-40B4-BE49-F238E27FC236}">
                    <a16:creationId xmlns:a16="http://schemas.microsoft.com/office/drawing/2014/main" xmlns="" id="{74B17A2B-D9F3-4FE6-9199-058B21713BA1}"/>
                  </a:ext>
                </a:extLst>
              </p:cNvPr>
              <p:cNvSpPr/>
              <p:nvPr/>
            </p:nvSpPr>
            <p:spPr bwMode="auto">
              <a:xfrm>
                <a:off x="8837613" y="3069558"/>
                <a:ext cx="678656" cy="1185863"/>
              </a:xfrm>
              <a:custGeom>
                <a:avLst/>
                <a:gdLst>
                  <a:gd name="T0" fmla="*/ 59 w 349"/>
                  <a:gd name="T1" fmla="*/ 536 h 608"/>
                  <a:gd name="T2" fmla="*/ 84 w 349"/>
                  <a:gd name="T3" fmla="*/ 607 h 608"/>
                  <a:gd name="T4" fmla="*/ 260 w 349"/>
                  <a:gd name="T5" fmla="*/ 608 h 608"/>
                  <a:gd name="T6" fmla="*/ 280 w 349"/>
                  <a:gd name="T7" fmla="*/ 536 h 608"/>
                  <a:gd name="T8" fmla="*/ 277 w 349"/>
                  <a:gd name="T9" fmla="*/ 481 h 608"/>
                  <a:gd name="T10" fmla="*/ 262 w 349"/>
                  <a:gd name="T11" fmla="*/ 465 h 608"/>
                  <a:gd name="T12" fmla="*/ 308 w 349"/>
                  <a:gd name="T13" fmla="*/ 333 h 608"/>
                  <a:gd name="T14" fmla="*/ 312 w 349"/>
                  <a:gd name="T15" fmla="*/ 332 h 608"/>
                  <a:gd name="T16" fmla="*/ 343 w 349"/>
                  <a:gd name="T17" fmla="*/ 295 h 608"/>
                  <a:gd name="T18" fmla="*/ 345 w 349"/>
                  <a:gd name="T19" fmla="*/ 214 h 608"/>
                  <a:gd name="T20" fmla="*/ 349 w 349"/>
                  <a:gd name="T21" fmla="*/ 48 h 608"/>
                  <a:gd name="T22" fmla="*/ 0 w 349"/>
                  <a:gd name="T23" fmla="*/ 48 h 608"/>
                  <a:gd name="T24" fmla="*/ 3 w 349"/>
                  <a:gd name="T25" fmla="*/ 214 h 608"/>
                  <a:gd name="T26" fmla="*/ 3 w 349"/>
                  <a:gd name="T27" fmla="*/ 264 h 608"/>
                  <a:gd name="T28" fmla="*/ 13 w 349"/>
                  <a:gd name="T29" fmla="*/ 312 h 608"/>
                  <a:gd name="T30" fmla="*/ 40 w 349"/>
                  <a:gd name="T31" fmla="*/ 331 h 608"/>
                  <a:gd name="T32" fmla="*/ 89 w 349"/>
                  <a:gd name="T33" fmla="*/ 428 h 608"/>
                  <a:gd name="T34" fmla="*/ 86 w 349"/>
                  <a:gd name="T35" fmla="*/ 468 h 608"/>
                  <a:gd name="T36" fmla="*/ 60 w 349"/>
                  <a:gd name="T37" fmla="*/ 500 h 608"/>
                  <a:gd name="T38" fmla="*/ 43 w 349"/>
                  <a:gd name="T39" fmla="*/ 328 h 608"/>
                  <a:gd name="T40" fmla="*/ 41 w 349"/>
                  <a:gd name="T41" fmla="*/ 327 h 608"/>
                  <a:gd name="T42" fmla="*/ 37 w 349"/>
                  <a:gd name="T43" fmla="*/ 328 h 608"/>
                  <a:gd name="T44" fmla="*/ 9 w 349"/>
                  <a:gd name="T45" fmla="*/ 294 h 608"/>
                  <a:gd name="T46" fmla="*/ 16 w 349"/>
                  <a:gd name="T47" fmla="*/ 249 h 608"/>
                  <a:gd name="T48" fmla="*/ 37 w 349"/>
                  <a:gd name="T49" fmla="*/ 262 h 608"/>
                  <a:gd name="T50" fmla="*/ 37 w 349"/>
                  <a:gd name="T51" fmla="*/ 244 h 608"/>
                  <a:gd name="T52" fmla="*/ 174 w 349"/>
                  <a:gd name="T53" fmla="*/ 197 h 608"/>
                  <a:gd name="T54" fmla="*/ 312 w 349"/>
                  <a:gd name="T55" fmla="*/ 244 h 608"/>
                  <a:gd name="T56" fmla="*/ 312 w 349"/>
                  <a:gd name="T57" fmla="*/ 262 h 608"/>
                  <a:gd name="T58" fmla="*/ 333 w 349"/>
                  <a:gd name="T59" fmla="*/ 249 h 608"/>
                  <a:gd name="T60" fmla="*/ 331 w 349"/>
                  <a:gd name="T61" fmla="*/ 313 h 608"/>
                  <a:gd name="T62" fmla="*/ 309 w 349"/>
                  <a:gd name="T63" fmla="*/ 328 h 608"/>
                  <a:gd name="T64" fmla="*/ 306 w 349"/>
                  <a:gd name="T65" fmla="*/ 326 h 608"/>
                  <a:gd name="T66" fmla="*/ 257 w 349"/>
                  <a:gd name="T67" fmla="*/ 426 h 608"/>
                  <a:gd name="T68" fmla="*/ 258 w 349"/>
                  <a:gd name="T69" fmla="*/ 466 h 608"/>
                  <a:gd name="T70" fmla="*/ 175 w 349"/>
                  <a:gd name="T71" fmla="*/ 524 h 608"/>
                  <a:gd name="T72" fmla="*/ 91 w 349"/>
                  <a:gd name="T73" fmla="*/ 466 h 608"/>
                  <a:gd name="T74" fmla="*/ 92 w 349"/>
                  <a:gd name="T75" fmla="*/ 4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9" h="608">
                    <a:moveTo>
                      <a:pt x="59" y="505"/>
                    </a:moveTo>
                    <a:cubicBezTo>
                      <a:pt x="59" y="516"/>
                      <a:pt x="59" y="526"/>
                      <a:pt x="59" y="536"/>
                    </a:cubicBezTo>
                    <a:cubicBezTo>
                      <a:pt x="61" y="561"/>
                      <a:pt x="66" y="586"/>
                      <a:pt x="80" y="608"/>
                    </a:cubicBezTo>
                    <a:cubicBezTo>
                      <a:pt x="81" y="607"/>
                      <a:pt x="82" y="607"/>
                      <a:pt x="84" y="607"/>
                    </a:cubicBezTo>
                    <a:cubicBezTo>
                      <a:pt x="256" y="607"/>
                      <a:pt x="256" y="607"/>
                      <a:pt x="256" y="607"/>
                    </a:cubicBezTo>
                    <a:cubicBezTo>
                      <a:pt x="257" y="607"/>
                      <a:pt x="259" y="607"/>
                      <a:pt x="260" y="608"/>
                    </a:cubicBezTo>
                    <a:cubicBezTo>
                      <a:pt x="270" y="592"/>
                      <a:pt x="276" y="573"/>
                      <a:pt x="279" y="555"/>
                    </a:cubicBezTo>
                    <a:cubicBezTo>
                      <a:pt x="279" y="549"/>
                      <a:pt x="280" y="542"/>
                      <a:pt x="280" y="536"/>
                    </a:cubicBezTo>
                    <a:cubicBezTo>
                      <a:pt x="281" y="525"/>
                      <a:pt x="281" y="514"/>
                      <a:pt x="280" y="503"/>
                    </a:cubicBezTo>
                    <a:cubicBezTo>
                      <a:pt x="280" y="496"/>
                      <a:pt x="279" y="488"/>
                      <a:pt x="277" y="481"/>
                    </a:cubicBezTo>
                    <a:cubicBezTo>
                      <a:pt x="270" y="474"/>
                      <a:pt x="265" y="470"/>
                      <a:pt x="262" y="467"/>
                    </a:cubicBezTo>
                    <a:cubicBezTo>
                      <a:pt x="262" y="466"/>
                      <a:pt x="262" y="465"/>
                      <a:pt x="262" y="465"/>
                    </a:cubicBezTo>
                    <a:cubicBezTo>
                      <a:pt x="260" y="428"/>
                      <a:pt x="260" y="428"/>
                      <a:pt x="260" y="428"/>
                    </a:cubicBezTo>
                    <a:cubicBezTo>
                      <a:pt x="282" y="403"/>
                      <a:pt x="299" y="371"/>
                      <a:pt x="308" y="333"/>
                    </a:cubicBezTo>
                    <a:cubicBezTo>
                      <a:pt x="308" y="332"/>
                      <a:pt x="309" y="332"/>
                      <a:pt x="309" y="331"/>
                    </a:cubicBezTo>
                    <a:cubicBezTo>
                      <a:pt x="310" y="331"/>
                      <a:pt x="311" y="332"/>
                      <a:pt x="312" y="332"/>
                    </a:cubicBezTo>
                    <a:cubicBezTo>
                      <a:pt x="320" y="332"/>
                      <a:pt x="328" y="325"/>
                      <a:pt x="334" y="315"/>
                    </a:cubicBezTo>
                    <a:cubicBezTo>
                      <a:pt x="338" y="310"/>
                      <a:pt x="341" y="303"/>
                      <a:pt x="343" y="295"/>
                    </a:cubicBezTo>
                    <a:cubicBezTo>
                      <a:pt x="349" y="276"/>
                      <a:pt x="347" y="258"/>
                      <a:pt x="340" y="250"/>
                    </a:cubicBezTo>
                    <a:cubicBezTo>
                      <a:pt x="343" y="238"/>
                      <a:pt x="345" y="226"/>
                      <a:pt x="345" y="214"/>
                    </a:cubicBezTo>
                    <a:cubicBezTo>
                      <a:pt x="348" y="211"/>
                      <a:pt x="349" y="206"/>
                      <a:pt x="349" y="202"/>
                    </a:cubicBezTo>
                    <a:cubicBezTo>
                      <a:pt x="349" y="48"/>
                      <a:pt x="349" y="48"/>
                      <a:pt x="349" y="48"/>
                    </a:cubicBezTo>
                    <a:cubicBezTo>
                      <a:pt x="349" y="34"/>
                      <a:pt x="273" y="0"/>
                      <a:pt x="174" y="0"/>
                    </a:cubicBezTo>
                    <a:cubicBezTo>
                      <a:pt x="75" y="0"/>
                      <a:pt x="0" y="34"/>
                      <a:pt x="0" y="48"/>
                    </a:cubicBezTo>
                    <a:cubicBezTo>
                      <a:pt x="0" y="202"/>
                      <a:pt x="0" y="202"/>
                      <a:pt x="0" y="202"/>
                    </a:cubicBezTo>
                    <a:cubicBezTo>
                      <a:pt x="0" y="206"/>
                      <a:pt x="1" y="211"/>
                      <a:pt x="3" y="214"/>
                    </a:cubicBezTo>
                    <a:cubicBezTo>
                      <a:pt x="4" y="226"/>
                      <a:pt x="6" y="238"/>
                      <a:pt x="9" y="250"/>
                    </a:cubicBezTo>
                    <a:cubicBezTo>
                      <a:pt x="6" y="253"/>
                      <a:pt x="4" y="258"/>
                      <a:pt x="3" y="264"/>
                    </a:cubicBezTo>
                    <a:cubicBezTo>
                      <a:pt x="1" y="273"/>
                      <a:pt x="2" y="284"/>
                      <a:pt x="6" y="295"/>
                    </a:cubicBezTo>
                    <a:cubicBezTo>
                      <a:pt x="7" y="301"/>
                      <a:pt x="10" y="307"/>
                      <a:pt x="13" y="312"/>
                    </a:cubicBezTo>
                    <a:cubicBezTo>
                      <a:pt x="20" y="324"/>
                      <a:pt x="28" y="332"/>
                      <a:pt x="37" y="332"/>
                    </a:cubicBezTo>
                    <a:cubicBezTo>
                      <a:pt x="38" y="332"/>
                      <a:pt x="39" y="331"/>
                      <a:pt x="40" y="331"/>
                    </a:cubicBezTo>
                    <a:cubicBezTo>
                      <a:pt x="40" y="332"/>
                      <a:pt x="40" y="332"/>
                      <a:pt x="41" y="333"/>
                    </a:cubicBezTo>
                    <a:cubicBezTo>
                      <a:pt x="50" y="371"/>
                      <a:pt x="66" y="403"/>
                      <a:pt x="89" y="428"/>
                    </a:cubicBezTo>
                    <a:cubicBezTo>
                      <a:pt x="87" y="465"/>
                      <a:pt x="87" y="465"/>
                      <a:pt x="87" y="465"/>
                    </a:cubicBezTo>
                    <a:cubicBezTo>
                      <a:pt x="87" y="466"/>
                      <a:pt x="87" y="466"/>
                      <a:pt x="86" y="468"/>
                    </a:cubicBezTo>
                    <a:cubicBezTo>
                      <a:pt x="82" y="471"/>
                      <a:pt x="72" y="480"/>
                      <a:pt x="60" y="491"/>
                    </a:cubicBezTo>
                    <a:cubicBezTo>
                      <a:pt x="60" y="494"/>
                      <a:pt x="60" y="497"/>
                      <a:pt x="60" y="500"/>
                    </a:cubicBezTo>
                    <a:cubicBezTo>
                      <a:pt x="60" y="502"/>
                      <a:pt x="59" y="504"/>
                      <a:pt x="59" y="505"/>
                    </a:cubicBezTo>
                    <a:close/>
                    <a:moveTo>
                      <a:pt x="43" y="328"/>
                    </a:moveTo>
                    <a:cubicBezTo>
                      <a:pt x="43" y="326"/>
                      <a:pt x="43" y="326"/>
                      <a:pt x="43" y="326"/>
                    </a:cubicBezTo>
                    <a:cubicBezTo>
                      <a:pt x="41" y="327"/>
                      <a:pt x="41" y="327"/>
                      <a:pt x="41" y="327"/>
                    </a:cubicBezTo>
                    <a:cubicBezTo>
                      <a:pt x="40" y="327"/>
                      <a:pt x="40" y="327"/>
                      <a:pt x="39" y="328"/>
                    </a:cubicBezTo>
                    <a:cubicBezTo>
                      <a:pt x="39" y="328"/>
                      <a:pt x="38" y="328"/>
                      <a:pt x="37" y="328"/>
                    </a:cubicBezTo>
                    <a:cubicBezTo>
                      <a:pt x="30" y="328"/>
                      <a:pt x="22" y="321"/>
                      <a:pt x="16" y="310"/>
                    </a:cubicBezTo>
                    <a:cubicBezTo>
                      <a:pt x="13" y="306"/>
                      <a:pt x="11" y="300"/>
                      <a:pt x="9" y="294"/>
                    </a:cubicBezTo>
                    <a:cubicBezTo>
                      <a:pt x="6" y="283"/>
                      <a:pt x="5" y="273"/>
                      <a:pt x="7" y="264"/>
                    </a:cubicBezTo>
                    <a:cubicBezTo>
                      <a:pt x="8" y="256"/>
                      <a:pt x="11" y="251"/>
                      <a:pt x="16" y="249"/>
                    </a:cubicBezTo>
                    <a:cubicBezTo>
                      <a:pt x="21" y="248"/>
                      <a:pt x="28" y="251"/>
                      <a:pt x="34" y="258"/>
                    </a:cubicBezTo>
                    <a:cubicBezTo>
                      <a:pt x="37" y="262"/>
                      <a:pt x="37" y="262"/>
                      <a:pt x="37" y="262"/>
                    </a:cubicBezTo>
                    <a:cubicBezTo>
                      <a:pt x="37" y="257"/>
                      <a:pt x="37" y="257"/>
                      <a:pt x="37" y="257"/>
                    </a:cubicBezTo>
                    <a:cubicBezTo>
                      <a:pt x="37" y="252"/>
                      <a:pt x="37" y="248"/>
                      <a:pt x="37" y="244"/>
                    </a:cubicBezTo>
                    <a:cubicBezTo>
                      <a:pt x="37" y="237"/>
                      <a:pt x="37" y="231"/>
                      <a:pt x="37" y="225"/>
                    </a:cubicBezTo>
                    <a:cubicBezTo>
                      <a:pt x="56" y="216"/>
                      <a:pt x="107" y="197"/>
                      <a:pt x="174" y="197"/>
                    </a:cubicBezTo>
                    <a:cubicBezTo>
                      <a:pt x="242" y="197"/>
                      <a:pt x="292" y="216"/>
                      <a:pt x="312" y="225"/>
                    </a:cubicBezTo>
                    <a:cubicBezTo>
                      <a:pt x="312" y="231"/>
                      <a:pt x="312" y="237"/>
                      <a:pt x="312" y="244"/>
                    </a:cubicBezTo>
                    <a:cubicBezTo>
                      <a:pt x="312" y="248"/>
                      <a:pt x="312" y="252"/>
                      <a:pt x="312" y="257"/>
                    </a:cubicBezTo>
                    <a:cubicBezTo>
                      <a:pt x="312" y="262"/>
                      <a:pt x="312" y="262"/>
                      <a:pt x="312" y="262"/>
                    </a:cubicBezTo>
                    <a:cubicBezTo>
                      <a:pt x="315" y="258"/>
                      <a:pt x="315" y="258"/>
                      <a:pt x="315" y="258"/>
                    </a:cubicBezTo>
                    <a:cubicBezTo>
                      <a:pt x="321" y="251"/>
                      <a:pt x="327" y="248"/>
                      <a:pt x="333" y="249"/>
                    </a:cubicBezTo>
                    <a:cubicBezTo>
                      <a:pt x="343" y="252"/>
                      <a:pt x="346" y="273"/>
                      <a:pt x="340" y="294"/>
                    </a:cubicBezTo>
                    <a:cubicBezTo>
                      <a:pt x="338" y="301"/>
                      <a:pt x="334" y="308"/>
                      <a:pt x="331" y="313"/>
                    </a:cubicBezTo>
                    <a:cubicBezTo>
                      <a:pt x="325" y="322"/>
                      <a:pt x="318" y="328"/>
                      <a:pt x="312" y="328"/>
                    </a:cubicBezTo>
                    <a:cubicBezTo>
                      <a:pt x="311" y="328"/>
                      <a:pt x="310" y="328"/>
                      <a:pt x="309" y="328"/>
                    </a:cubicBezTo>
                    <a:cubicBezTo>
                      <a:pt x="309" y="327"/>
                      <a:pt x="308" y="327"/>
                      <a:pt x="308" y="327"/>
                    </a:cubicBezTo>
                    <a:cubicBezTo>
                      <a:pt x="306" y="326"/>
                      <a:pt x="306" y="326"/>
                      <a:pt x="306" y="326"/>
                    </a:cubicBezTo>
                    <a:cubicBezTo>
                      <a:pt x="305" y="328"/>
                      <a:pt x="305" y="328"/>
                      <a:pt x="305" y="328"/>
                    </a:cubicBezTo>
                    <a:cubicBezTo>
                      <a:pt x="297" y="367"/>
                      <a:pt x="280" y="401"/>
                      <a:pt x="257" y="426"/>
                    </a:cubicBezTo>
                    <a:cubicBezTo>
                      <a:pt x="256" y="426"/>
                      <a:pt x="256" y="426"/>
                      <a:pt x="256" y="426"/>
                    </a:cubicBezTo>
                    <a:cubicBezTo>
                      <a:pt x="258" y="466"/>
                      <a:pt x="258" y="466"/>
                      <a:pt x="258" y="466"/>
                    </a:cubicBezTo>
                    <a:cubicBezTo>
                      <a:pt x="258" y="466"/>
                      <a:pt x="258" y="467"/>
                      <a:pt x="258" y="469"/>
                    </a:cubicBezTo>
                    <a:cubicBezTo>
                      <a:pt x="251" y="482"/>
                      <a:pt x="226" y="524"/>
                      <a:pt x="175" y="524"/>
                    </a:cubicBezTo>
                    <a:cubicBezTo>
                      <a:pt x="122" y="524"/>
                      <a:pt x="96" y="480"/>
                      <a:pt x="90" y="468"/>
                    </a:cubicBezTo>
                    <a:cubicBezTo>
                      <a:pt x="90" y="467"/>
                      <a:pt x="91" y="466"/>
                      <a:pt x="91" y="466"/>
                    </a:cubicBezTo>
                    <a:cubicBezTo>
                      <a:pt x="93" y="426"/>
                      <a:pt x="93" y="426"/>
                      <a:pt x="93" y="426"/>
                    </a:cubicBezTo>
                    <a:cubicBezTo>
                      <a:pt x="92" y="426"/>
                      <a:pt x="92" y="426"/>
                      <a:pt x="92" y="426"/>
                    </a:cubicBezTo>
                    <a:cubicBezTo>
                      <a:pt x="69" y="401"/>
                      <a:pt x="52" y="367"/>
                      <a:pt x="43" y="328"/>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4" name="íşḻïḍê">
                <a:extLst>
                  <a:ext uri="{FF2B5EF4-FFF2-40B4-BE49-F238E27FC236}">
                    <a16:creationId xmlns:a16="http://schemas.microsoft.com/office/drawing/2014/main" xmlns="" id="{04AD4164-1853-46D6-A88F-64C15C649AA7}"/>
                  </a:ext>
                </a:extLst>
              </p:cNvPr>
              <p:cNvSpPr/>
              <p:nvPr/>
            </p:nvSpPr>
            <p:spPr bwMode="auto">
              <a:xfrm>
                <a:off x="8901907" y="4005389"/>
                <a:ext cx="522684" cy="816769"/>
              </a:xfrm>
              <a:custGeom>
                <a:avLst/>
                <a:gdLst>
                  <a:gd name="T0" fmla="*/ 17 w 269"/>
                  <a:gd name="T1" fmla="*/ 56 h 419"/>
                  <a:gd name="T2" fmla="*/ 38 w 269"/>
                  <a:gd name="T3" fmla="*/ 131 h 419"/>
                  <a:gd name="T4" fmla="*/ 29 w 269"/>
                  <a:gd name="T5" fmla="*/ 149 h 419"/>
                  <a:gd name="T6" fmla="*/ 29 w 269"/>
                  <a:gd name="T7" fmla="*/ 252 h 419"/>
                  <a:gd name="T8" fmla="*/ 31 w 269"/>
                  <a:gd name="T9" fmla="*/ 259 h 419"/>
                  <a:gd name="T10" fmla="*/ 29 w 269"/>
                  <a:gd name="T11" fmla="*/ 311 h 419"/>
                  <a:gd name="T12" fmla="*/ 42 w 269"/>
                  <a:gd name="T13" fmla="*/ 347 h 419"/>
                  <a:gd name="T14" fmla="*/ 36 w 269"/>
                  <a:gd name="T15" fmla="*/ 381 h 419"/>
                  <a:gd name="T16" fmla="*/ 6 w 269"/>
                  <a:gd name="T17" fmla="*/ 393 h 419"/>
                  <a:gd name="T18" fmla="*/ 6 w 269"/>
                  <a:gd name="T19" fmla="*/ 403 h 419"/>
                  <a:gd name="T20" fmla="*/ 48 w 269"/>
                  <a:gd name="T21" fmla="*/ 380 h 419"/>
                  <a:gd name="T22" fmla="*/ 45 w 269"/>
                  <a:gd name="T23" fmla="*/ 328 h 419"/>
                  <a:gd name="T24" fmla="*/ 36 w 269"/>
                  <a:gd name="T25" fmla="*/ 267 h 419"/>
                  <a:gd name="T26" fmla="*/ 51 w 269"/>
                  <a:gd name="T27" fmla="*/ 273 h 419"/>
                  <a:gd name="T28" fmla="*/ 223 w 269"/>
                  <a:gd name="T29" fmla="*/ 273 h 419"/>
                  <a:gd name="T30" fmla="*/ 240 w 269"/>
                  <a:gd name="T31" fmla="*/ 265 h 419"/>
                  <a:gd name="T32" fmla="*/ 227 w 269"/>
                  <a:gd name="T33" fmla="*/ 347 h 419"/>
                  <a:gd name="T34" fmla="*/ 232 w 269"/>
                  <a:gd name="T35" fmla="*/ 395 h 419"/>
                  <a:gd name="T36" fmla="*/ 264 w 269"/>
                  <a:gd name="T37" fmla="*/ 414 h 419"/>
                  <a:gd name="T38" fmla="*/ 261 w 269"/>
                  <a:gd name="T39" fmla="*/ 405 h 419"/>
                  <a:gd name="T40" fmla="*/ 233 w 269"/>
                  <a:gd name="T41" fmla="*/ 374 h 419"/>
                  <a:gd name="T42" fmla="*/ 251 w 269"/>
                  <a:gd name="T43" fmla="*/ 315 h 419"/>
                  <a:gd name="T44" fmla="*/ 244 w 269"/>
                  <a:gd name="T45" fmla="*/ 257 h 419"/>
                  <a:gd name="T46" fmla="*/ 244 w 269"/>
                  <a:gd name="T47" fmla="*/ 252 h 419"/>
                  <a:gd name="T48" fmla="*/ 244 w 269"/>
                  <a:gd name="T49" fmla="*/ 149 h 419"/>
                  <a:gd name="T50" fmla="*/ 236 w 269"/>
                  <a:gd name="T51" fmla="*/ 131 h 419"/>
                  <a:gd name="T52" fmla="*/ 255 w 269"/>
                  <a:gd name="T53" fmla="*/ 76 h 419"/>
                  <a:gd name="T54" fmla="*/ 257 w 269"/>
                  <a:gd name="T55" fmla="*/ 56 h 419"/>
                  <a:gd name="T56" fmla="*/ 256 w 269"/>
                  <a:gd name="T57" fmla="*/ 20 h 419"/>
                  <a:gd name="T58" fmla="*/ 256 w 269"/>
                  <a:gd name="T59" fmla="*/ 11 h 419"/>
                  <a:gd name="T60" fmla="*/ 244 w 269"/>
                  <a:gd name="T61" fmla="*/ 1 h 419"/>
                  <a:gd name="T62" fmla="*/ 247 w 269"/>
                  <a:gd name="T63" fmla="*/ 23 h 419"/>
                  <a:gd name="T64" fmla="*/ 247 w 269"/>
                  <a:gd name="T65" fmla="*/ 56 h 419"/>
                  <a:gd name="T66" fmla="*/ 246 w 269"/>
                  <a:gd name="T67" fmla="*/ 75 h 419"/>
                  <a:gd name="T68" fmla="*/ 227 w 269"/>
                  <a:gd name="T69" fmla="*/ 128 h 419"/>
                  <a:gd name="T70" fmla="*/ 223 w 269"/>
                  <a:gd name="T71" fmla="*/ 127 h 419"/>
                  <a:gd name="T72" fmla="*/ 51 w 269"/>
                  <a:gd name="T73" fmla="*/ 127 h 419"/>
                  <a:gd name="T74" fmla="*/ 47 w 269"/>
                  <a:gd name="T75" fmla="*/ 128 h 419"/>
                  <a:gd name="T76" fmla="*/ 26 w 269"/>
                  <a:gd name="T77" fmla="*/ 56 h 419"/>
                  <a:gd name="T78" fmla="*/ 26 w 269"/>
                  <a:gd name="T79" fmla="*/ 25 h 419"/>
                  <a:gd name="T80" fmla="*/ 27 w 269"/>
                  <a:gd name="T81" fmla="*/ 20 h 419"/>
                  <a:gd name="T82" fmla="*/ 27 w 269"/>
                  <a:gd name="T83" fmla="*/ 11 h 419"/>
                  <a:gd name="T84" fmla="*/ 17 w 269"/>
                  <a:gd name="T85" fmla="*/ 20 h 419"/>
                  <a:gd name="T86" fmla="*/ 17 w 269"/>
                  <a:gd name="T87" fmla="*/ 5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9" h="419">
                    <a:moveTo>
                      <a:pt x="17" y="56"/>
                    </a:moveTo>
                    <a:cubicBezTo>
                      <a:pt x="18" y="82"/>
                      <a:pt x="24" y="109"/>
                      <a:pt x="38" y="131"/>
                    </a:cubicBezTo>
                    <a:cubicBezTo>
                      <a:pt x="33" y="135"/>
                      <a:pt x="29" y="141"/>
                      <a:pt x="29" y="149"/>
                    </a:cubicBezTo>
                    <a:cubicBezTo>
                      <a:pt x="29" y="252"/>
                      <a:pt x="29" y="252"/>
                      <a:pt x="29" y="252"/>
                    </a:cubicBezTo>
                    <a:cubicBezTo>
                      <a:pt x="29" y="254"/>
                      <a:pt x="30" y="256"/>
                      <a:pt x="31" y="259"/>
                    </a:cubicBezTo>
                    <a:cubicBezTo>
                      <a:pt x="17" y="270"/>
                      <a:pt x="24" y="296"/>
                      <a:pt x="29" y="311"/>
                    </a:cubicBezTo>
                    <a:cubicBezTo>
                      <a:pt x="33" y="323"/>
                      <a:pt x="38" y="334"/>
                      <a:pt x="42" y="347"/>
                    </a:cubicBezTo>
                    <a:cubicBezTo>
                      <a:pt x="45" y="359"/>
                      <a:pt x="45" y="371"/>
                      <a:pt x="36" y="381"/>
                    </a:cubicBezTo>
                    <a:cubicBezTo>
                      <a:pt x="29" y="389"/>
                      <a:pt x="17" y="393"/>
                      <a:pt x="6" y="393"/>
                    </a:cubicBezTo>
                    <a:cubicBezTo>
                      <a:pt x="0" y="394"/>
                      <a:pt x="0" y="403"/>
                      <a:pt x="6" y="403"/>
                    </a:cubicBezTo>
                    <a:cubicBezTo>
                      <a:pt x="23" y="402"/>
                      <a:pt x="39" y="395"/>
                      <a:pt x="48" y="380"/>
                    </a:cubicBezTo>
                    <a:cubicBezTo>
                      <a:pt x="58" y="365"/>
                      <a:pt x="51" y="344"/>
                      <a:pt x="45" y="328"/>
                    </a:cubicBezTo>
                    <a:cubicBezTo>
                      <a:pt x="40" y="316"/>
                      <a:pt x="24" y="280"/>
                      <a:pt x="36" y="267"/>
                    </a:cubicBezTo>
                    <a:cubicBezTo>
                      <a:pt x="40" y="271"/>
                      <a:pt x="45" y="273"/>
                      <a:pt x="51" y="273"/>
                    </a:cubicBezTo>
                    <a:cubicBezTo>
                      <a:pt x="223" y="273"/>
                      <a:pt x="223" y="273"/>
                      <a:pt x="223" y="273"/>
                    </a:cubicBezTo>
                    <a:cubicBezTo>
                      <a:pt x="230" y="273"/>
                      <a:pt x="236" y="270"/>
                      <a:pt x="240" y="265"/>
                    </a:cubicBezTo>
                    <a:cubicBezTo>
                      <a:pt x="263" y="283"/>
                      <a:pt x="234" y="327"/>
                      <a:pt x="227" y="347"/>
                    </a:cubicBezTo>
                    <a:cubicBezTo>
                      <a:pt x="222" y="364"/>
                      <a:pt x="223" y="380"/>
                      <a:pt x="232" y="395"/>
                    </a:cubicBezTo>
                    <a:cubicBezTo>
                      <a:pt x="238" y="406"/>
                      <a:pt x="250" y="419"/>
                      <a:pt x="264" y="414"/>
                    </a:cubicBezTo>
                    <a:cubicBezTo>
                      <a:pt x="269" y="412"/>
                      <a:pt x="267" y="403"/>
                      <a:pt x="261" y="405"/>
                    </a:cubicBezTo>
                    <a:cubicBezTo>
                      <a:pt x="247" y="410"/>
                      <a:pt x="235" y="386"/>
                      <a:pt x="233" y="374"/>
                    </a:cubicBezTo>
                    <a:cubicBezTo>
                      <a:pt x="231" y="353"/>
                      <a:pt x="243" y="334"/>
                      <a:pt x="251" y="315"/>
                    </a:cubicBezTo>
                    <a:cubicBezTo>
                      <a:pt x="259" y="295"/>
                      <a:pt x="261" y="270"/>
                      <a:pt x="244" y="257"/>
                    </a:cubicBezTo>
                    <a:cubicBezTo>
                      <a:pt x="244" y="255"/>
                      <a:pt x="244" y="253"/>
                      <a:pt x="244" y="252"/>
                    </a:cubicBezTo>
                    <a:cubicBezTo>
                      <a:pt x="244" y="149"/>
                      <a:pt x="244" y="149"/>
                      <a:pt x="244" y="149"/>
                    </a:cubicBezTo>
                    <a:cubicBezTo>
                      <a:pt x="244" y="141"/>
                      <a:pt x="241" y="135"/>
                      <a:pt x="236" y="131"/>
                    </a:cubicBezTo>
                    <a:cubicBezTo>
                      <a:pt x="246" y="115"/>
                      <a:pt x="252" y="95"/>
                      <a:pt x="255" y="76"/>
                    </a:cubicBezTo>
                    <a:cubicBezTo>
                      <a:pt x="256" y="69"/>
                      <a:pt x="256" y="63"/>
                      <a:pt x="257" y="56"/>
                    </a:cubicBezTo>
                    <a:cubicBezTo>
                      <a:pt x="257" y="44"/>
                      <a:pt x="257" y="32"/>
                      <a:pt x="256" y="20"/>
                    </a:cubicBezTo>
                    <a:cubicBezTo>
                      <a:pt x="256" y="17"/>
                      <a:pt x="256" y="14"/>
                      <a:pt x="256" y="11"/>
                    </a:cubicBezTo>
                    <a:cubicBezTo>
                      <a:pt x="253" y="9"/>
                      <a:pt x="244" y="0"/>
                      <a:pt x="244" y="1"/>
                    </a:cubicBezTo>
                    <a:cubicBezTo>
                      <a:pt x="246" y="8"/>
                      <a:pt x="247" y="16"/>
                      <a:pt x="247" y="23"/>
                    </a:cubicBezTo>
                    <a:cubicBezTo>
                      <a:pt x="248" y="34"/>
                      <a:pt x="248" y="45"/>
                      <a:pt x="247" y="56"/>
                    </a:cubicBezTo>
                    <a:cubicBezTo>
                      <a:pt x="247" y="62"/>
                      <a:pt x="246" y="69"/>
                      <a:pt x="246" y="75"/>
                    </a:cubicBezTo>
                    <a:cubicBezTo>
                      <a:pt x="243" y="93"/>
                      <a:pt x="237" y="112"/>
                      <a:pt x="227" y="128"/>
                    </a:cubicBezTo>
                    <a:cubicBezTo>
                      <a:pt x="226" y="127"/>
                      <a:pt x="224" y="127"/>
                      <a:pt x="223" y="127"/>
                    </a:cubicBezTo>
                    <a:cubicBezTo>
                      <a:pt x="51" y="127"/>
                      <a:pt x="51" y="127"/>
                      <a:pt x="51" y="127"/>
                    </a:cubicBezTo>
                    <a:cubicBezTo>
                      <a:pt x="49" y="127"/>
                      <a:pt x="48" y="127"/>
                      <a:pt x="47" y="128"/>
                    </a:cubicBezTo>
                    <a:cubicBezTo>
                      <a:pt x="33" y="106"/>
                      <a:pt x="28" y="81"/>
                      <a:pt x="26" y="56"/>
                    </a:cubicBezTo>
                    <a:cubicBezTo>
                      <a:pt x="26" y="46"/>
                      <a:pt x="26" y="36"/>
                      <a:pt x="26" y="25"/>
                    </a:cubicBezTo>
                    <a:cubicBezTo>
                      <a:pt x="26" y="24"/>
                      <a:pt x="27" y="22"/>
                      <a:pt x="27" y="20"/>
                    </a:cubicBezTo>
                    <a:cubicBezTo>
                      <a:pt x="27" y="17"/>
                      <a:pt x="27" y="14"/>
                      <a:pt x="27" y="11"/>
                    </a:cubicBezTo>
                    <a:cubicBezTo>
                      <a:pt x="33" y="6"/>
                      <a:pt x="15" y="22"/>
                      <a:pt x="17" y="20"/>
                    </a:cubicBezTo>
                    <a:cubicBezTo>
                      <a:pt x="16" y="32"/>
                      <a:pt x="16" y="44"/>
                      <a:pt x="17"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5" name="î$ḷïdé">
                <a:extLst>
                  <a:ext uri="{FF2B5EF4-FFF2-40B4-BE49-F238E27FC236}">
                    <a16:creationId xmlns:a16="http://schemas.microsoft.com/office/drawing/2014/main" xmlns="" id="{0F9DD2D8-2487-4F8A-91ED-67C95D947801}"/>
                  </a:ext>
                </a:extLst>
              </p:cNvPr>
              <p:cNvSpPr/>
              <p:nvPr/>
            </p:nvSpPr>
            <p:spPr bwMode="auto">
              <a:xfrm>
                <a:off x="9399588" y="4026821"/>
                <a:ext cx="2381" cy="2381"/>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6" name="íṥliḍe">
                <a:extLst>
                  <a:ext uri="{FF2B5EF4-FFF2-40B4-BE49-F238E27FC236}">
                    <a16:creationId xmlns:a16="http://schemas.microsoft.com/office/drawing/2014/main" xmlns="" id="{D4C4C9EC-85D8-4C93-B77E-EC5A661980E4}"/>
                  </a:ext>
                </a:extLst>
              </p:cNvPr>
              <p:cNvSpPr/>
              <p:nvPr/>
            </p:nvSpPr>
            <p:spPr bwMode="auto">
              <a:xfrm>
                <a:off x="9528175" y="4322096"/>
                <a:ext cx="29766" cy="108347"/>
              </a:xfrm>
              <a:custGeom>
                <a:avLst/>
                <a:gdLst>
                  <a:gd name="T0" fmla="*/ 0 w 15"/>
                  <a:gd name="T1" fmla="*/ 56 h 56"/>
                  <a:gd name="T2" fmla="*/ 15 w 15"/>
                  <a:gd name="T3" fmla="*/ 56 h 56"/>
                  <a:gd name="T4" fmla="*/ 15 w 15"/>
                  <a:gd name="T5" fmla="*/ 0 h 56"/>
                  <a:gd name="T6" fmla="*/ 5 w 15"/>
                  <a:gd name="T7" fmla="*/ 15 h 56"/>
                  <a:gd name="T8" fmla="*/ 6 w 15"/>
                  <a:gd name="T9" fmla="*/ 40 h 56"/>
                  <a:gd name="T10" fmla="*/ 0 w 15"/>
                  <a:gd name="T11" fmla="*/ 56 h 56"/>
                </a:gdLst>
                <a:ahLst/>
                <a:cxnLst>
                  <a:cxn ang="0">
                    <a:pos x="T0" y="T1"/>
                  </a:cxn>
                  <a:cxn ang="0">
                    <a:pos x="T2" y="T3"/>
                  </a:cxn>
                  <a:cxn ang="0">
                    <a:pos x="T4" y="T5"/>
                  </a:cxn>
                  <a:cxn ang="0">
                    <a:pos x="T6" y="T7"/>
                  </a:cxn>
                  <a:cxn ang="0">
                    <a:pos x="T8" y="T9"/>
                  </a:cxn>
                  <a:cxn ang="0">
                    <a:pos x="T10" y="T11"/>
                  </a:cxn>
                </a:cxnLst>
                <a:rect l="0" t="0" r="r" b="b"/>
                <a:pathLst>
                  <a:path w="15" h="56">
                    <a:moveTo>
                      <a:pt x="0" y="56"/>
                    </a:moveTo>
                    <a:cubicBezTo>
                      <a:pt x="15" y="56"/>
                      <a:pt x="15" y="56"/>
                      <a:pt x="15" y="56"/>
                    </a:cubicBezTo>
                    <a:cubicBezTo>
                      <a:pt x="15" y="0"/>
                      <a:pt x="15" y="0"/>
                      <a:pt x="15" y="0"/>
                    </a:cubicBezTo>
                    <a:cubicBezTo>
                      <a:pt x="15" y="0"/>
                      <a:pt x="7" y="1"/>
                      <a:pt x="5" y="15"/>
                    </a:cubicBezTo>
                    <a:cubicBezTo>
                      <a:pt x="4" y="29"/>
                      <a:pt x="10" y="33"/>
                      <a:pt x="6" y="40"/>
                    </a:cubicBezTo>
                    <a:cubicBezTo>
                      <a:pt x="3" y="47"/>
                      <a:pt x="0" y="56"/>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325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7" name="îṩḻiďè">
                <a:extLst>
                  <a:ext uri="{FF2B5EF4-FFF2-40B4-BE49-F238E27FC236}">
                    <a16:creationId xmlns:a16="http://schemas.microsoft.com/office/drawing/2014/main" xmlns="" id="{06F49A1A-B904-4561-9B6C-238AA56581D4}"/>
                  </a:ext>
                </a:extLst>
              </p:cNvPr>
              <p:cNvSpPr/>
              <p:nvPr/>
            </p:nvSpPr>
            <p:spPr bwMode="auto">
              <a:xfrm>
                <a:off x="9534127" y="4442349"/>
                <a:ext cx="19050" cy="3572"/>
              </a:xfrm>
              <a:prstGeom prst="rect">
                <a:avLst/>
              </a:pr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8" name="ïŝľiḍe">
                <a:extLst>
                  <a:ext uri="{FF2B5EF4-FFF2-40B4-BE49-F238E27FC236}">
                    <a16:creationId xmlns:a16="http://schemas.microsoft.com/office/drawing/2014/main" xmlns="" id="{94E00555-56A9-459F-847D-02AEA14A9D09}"/>
                  </a:ext>
                </a:extLst>
              </p:cNvPr>
              <p:cNvSpPr/>
              <p:nvPr/>
            </p:nvSpPr>
            <p:spPr bwMode="auto">
              <a:xfrm>
                <a:off x="9534128" y="4450683"/>
                <a:ext cx="19050" cy="5954"/>
              </a:xfrm>
              <a:prstGeom prst="rect">
                <a:avLst/>
              </a:pr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29" name="îslidé">
                <a:extLst>
                  <a:ext uri="{FF2B5EF4-FFF2-40B4-BE49-F238E27FC236}">
                    <a16:creationId xmlns:a16="http://schemas.microsoft.com/office/drawing/2014/main" xmlns="" id="{8849018D-032D-4E7B-82AF-CA840B4AC8F7}"/>
                  </a:ext>
                </a:extLst>
              </p:cNvPr>
              <p:cNvSpPr/>
              <p:nvPr/>
            </p:nvSpPr>
            <p:spPr bwMode="auto">
              <a:xfrm>
                <a:off x="9534128" y="4460208"/>
                <a:ext cx="19050" cy="3572"/>
              </a:xfrm>
              <a:prstGeom prst="rect">
                <a:avLst/>
              </a:pr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0" name="îṥḻïďè">
                <a:extLst>
                  <a:ext uri="{FF2B5EF4-FFF2-40B4-BE49-F238E27FC236}">
                    <a16:creationId xmlns:a16="http://schemas.microsoft.com/office/drawing/2014/main" xmlns="" id="{C9952FE5-9F8E-4C47-BCC0-1F3C5B99BED8}"/>
                  </a:ext>
                </a:extLst>
              </p:cNvPr>
              <p:cNvSpPr/>
              <p:nvPr/>
            </p:nvSpPr>
            <p:spPr bwMode="auto">
              <a:xfrm>
                <a:off x="9497219" y="4341146"/>
                <a:ext cx="275035" cy="171450"/>
              </a:xfrm>
              <a:custGeom>
                <a:avLst/>
                <a:gdLst>
                  <a:gd name="T0" fmla="*/ 122 w 141"/>
                  <a:gd name="T1" fmla="*/ 16 h 88"/>
                  <a:gd name="T2" fmla="*/ 97 w 141"/>
                  <a:gd name="T3" fmla="*/ 24 h 88"/>
                  <a:gd name="T4" fmla="*/ 80 w 141"/>
                  <a:gd name="T5" fmla="*/ 4 h 88"/>
                  <a:gd name="T6" fmla="*/ 52 w 141"/>
                  <a:gd name="T7" fmla="*/ 20 h 88"/>
                  <a:gd name="T8" fmla="*/ 68 w 141"/>
                  <a:gd name="T9" fmla="*/ 48 h 88"/>
                  <a:gd name="T10" fmla="*/ 68 w 141"/>
                  <a:gd name="T11" fmla="*/ 48 h 88"/>
                  <a:gd name="T12" fmla="*/ 70 w 141"/>
                  <a:gd name="T13" fmla="*/ 78 h 88"/>
                  <a:gd name="T14" fmla="*/ 31 w 141"/>
                  <a:gd name="T15" fmla="*/ 78 h 88"/>
                  <a:gd name="T16" fmla="*/ 31 w 141"/>
                  <a:gd name="T17" fmla="*/ 48 h 88"/>
                  <a:gd name="T18" fmla="*/ 16 w 141"/>
                  <a:gd name="T19" fmla="*/ 48 h 88"/>
                  <a:gd name="T20" fmla="*/ 16 w 141"/>
                  <a:gd name="T21" fmla="*/ 78 h 88"/>
                  <a:gd name="T22" fmla="*/ 0 w 141"/>
                  <a:gd name="T23" fmla="*/ 78 h 88"/>
                  <a:gd name="T24" fmla="*/ 0 w 141"/>
                  <a:gd name="T25" fmla="*/ 88 h 88"/>
                  <a:gd name="T26" fmla="*/ 121 w 141"/>
                  <a:gd name="T27" fmla="*/ 88 h 88"/>
                  <a:gd name="T28" fmla="*/ 121 w 141"/>
                  <a:gd name="T29" fmla="*/ 78 h 88"/>
                  <a:gd name="T30" fmla="*/ 96 w 141"/>
                  <a:gd name="T31" fmla="*/ 78 h 88"/>
                  <a:gd name="T32" fmla="*/ 109 w 141"/>
                  <a:gd name="T33" fmla="*/ 60 h 88"/>
                  <a:gd name="T34" fmla="*/ 109 w 141"/>
                  <a:gd name="T35" fmla="*/ 60 h 88"/>
                  <a:gd name="T36" fmla="*/ 138 w 141"/>
                  <a:gd name="T37" fmla="*/ 44 h 88"/>
                  <a:gd name="T38" fmla="*/ 122 w 141"/>
                  <a:gd name="T39" fmla="*/ 16 h 88"/>
                  <a:gd name="T40" fmla="*/ 29 w 141"/>
                  <a:gd name="T41" fmla="*/ 63 h 88"/>
                  <a:gd name="T42" fmla="*/ 19 w 141"/>
                  <a:gd name="T43" fmla="*/ 63 h 88"/>
                  <a:gd name="T44" fmla="*/ 19 w 141"/>
                  <a:gd name="T45" fmla="*/ 61 h 88"/>
                  <a:gd name="T46" fmla="*/ 29 w 141"/>
                  <a:gd name="T47" fmla="*/ 61 h 88"/>
                  <a:gd name="T48" fmla="*/ 29 w 141"/>
                  <a:gd name="T49" fmla="*/ 63 h 88"/>
                  <a:gd name="T50" fmla="*/ 29 w 141"/>
                  <a:gd name="T51" fmla="*/ 59 h 88"/>
                  <a:gd name="T52" fmla="*/ 19 w 141"/>
                  <a:gd name="T53" fmla="*/ 59 h 88"/>
                  <a:gd name="T54" fmla="*/ 19 w 141"/>
                  <a:gd name="T55" fmla="*/ 56 h 88"/>
                  <a:gd name="T56" fmla="*/ 29 w 141"/>
                  <a:gd name="T57" fmla="*/ 56 h 88"/>
                  <a:gd name="T58" fmla="*/ 29 w 141"/>
                  <a:gd name="T59" fmla="*/ 59 h 88"/>
                  <a:gd name="T60" fmla="*/ 29 w 141"/>
                  <a:gd name="T61" fmla="*/ 54 h 88"/>
                  <a:gd name="T62" fmla="*/ 19 w 141"/>
                  <a:gd name="T63" fmla="*/ 54 h 88"/>
                  <a:gd name="T64" fmla="*/ 19 w 141"/>
                  <a:gd name="T65" fmla="*/ 52 h 88"/>
                  <a:gd name="T66" fmla="*/ 29 w 141"/>
                  <a:gd name="T67" fmla="*/ 52 h 88"/>
                  <a:gd name="T68" fmla="*/ 29 w 141"/>
                  <a:gd name="T69" fmla="*/ 54 h 88"/>
                  <a:gd name="T70" fmla="*/ 70 w 141"/>
                  <a:gd name="T71" fmla="*/ 40 h 88"/>
                  <a:gd name="T72" fmla="*/ 60 w 141"/>
                  <a:gd name="T73" fmla="*/ 22 h 88"/>
                  <a:gd name="T74" fmla="*/ 78 w 141"/>
                  <a:gd name="T75" fmla="*/ 12 h 88"/>
                  <a:gd name="T76" fmla="*/ 88 w 141"/>
                  <a:gd name="T77" fmla="*/ 30 h 88"/>
                  <a:gd name="T78" fmla="*/ 70 w 141"/>
                  <a:gd name="T79" fmla="*/ 40 h 88"/>
                  <a:gd name="T80" fmla="*/ 84 w 141"/>
                  <a:gd name="T81" fmla="*/ 78 h 88"/>
                  <a:gd name="T82" fmla="*/ 80 w 141"/>
                  <a:gd name="T83" fmla="*/ 78 h 88"/>
                  <a:gd name="T84" fmla="*/ 78 w 141"/>
                  <a:gd name="T85" fmla="*/ 49 h 88"/>
                  <a:gd name="T86" fmla="*/ 93 w 141"/>
                  <a:gd name="T87" fmla="*/ 40 h 88"/>
                  <a:gd name="T88" fmla="*/ 100 w 141"/>
                  <a:gd name="T89" fmla="*/ 55 h 88"/>
                  <a:gd name="T90" fmla="*/ 84 w 141"/>
                  <a:gd name="T91" fmla="*/ 78 h 88"/>
                  <a:gd name="T92" fmla="*/ 130 w 141"/>
                  <a:gd name="T93" fmla="*/ 42 h 88"/>
                  <a:gd name="T94" fmla="*/ 112 w 141"/>
                  <a:gd name="T95" fmla="*/ 52 h 88"/>
                  <a:gd name="T96" fmla="*/ 101 w 141"/>
                  <a:gd name="T97" fmla="*/ 34 h 88"/>
                  <a:gd name="T98" fmla="*/ 120 w 141"/>
                  <a:gd name="T99" fmla="*/ 24 h 88"/>
                  <a:gd name="T100" fmla="*/ 130 w 141"/>
                  <a:gd name="T101"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88">
                    <a:moveTo>
                      <a:pt x="122" y="16"/>
                    </a:moveTo>
                    <a:cubicBezTo>
                      <a:pt x="112" y="13"/>
                      <a:pt x="102" y="17"/>
                      <a:pt x="97" y="24"/>
                    </a:cubicBezTo>
                    <a:cubicBezTo>
                      <a:pt x="96" y="15"/>
                      <a:pt x="90" y="7"/>
                      <a:pt x="80" y="4"/>
                    </a:cubicBezTo>
                    <a:cubicBezTo>
                      <a:pt x="68" y="0"/>
                      <a:pt x="55" y="8"/>
                      <a:pt x="52" y="20"/>
                    </a:cubicBezTo>
                    <a:cubicBezTo>
                      <a:pt x="48" y="32"/>
                      <a:pt x="55" y="45"/>
                      <a:pt x="68" y="48"/>
                    </a:cubicBezTo>
                    <a:cubicBezTo>
                      <a:pt x="68" y="48"/>
                      <a:pt x="68" y="48"/>
                      <a:pt x="68" y="48"/>
                    </a:cubicBezTo>
                    <a:cubicBezTo>
                      <a:pt x="70" y="78"/>
                      <a:pt x="70" y="78"/>
                      <a:pt x="70" y="78"/>
                    </a:cubicBezTo>
                    <a:cubicBezTo>
                      <a:pt x="31" y="78"/>
                      <a:pt x="31" y="78"/>
                      <a:pt x="31" y="78"/>
                    </a:cubicBezTo>
                    <a:cubicBezTo>
                      <a:pt x="31" y="48"/>
                      <a:pt x="31" y="48"/>
                      <a:pt x="31" y="48"/>
                    </a:cubicBezTo>
                    <a:cubicBezTo>
                      <a:pt x="16" y="48"/>
                      <a:pt x="16" y="48"/>
                      <a:pt x="16" y="48"/>
                    </a:cubicBezTo>
                    <a:cubicBezTo>
                      <a:pt x="16" y="78"/>
                      <a:pt x="16" y="78"/>
                      <a:pt x="16" y="78"/>
                    </a:cubicBezTo>
                    <a:cubicBezTo>
                      <a:pt x="0" y="78"/>
                      <a:pt x="0" y="78"/>
                      <a:pt x="0" y="78"/>
                    </a:cubicBezTo>
                    <a:cubicBezTo>
                      <a:pt x="0" y="88"/>
                      <a:pt x="0" y="88"/>
                      <a:pt x="0" y="88"/>
                    </a:cubicBezTo>
                    <a:cubicBezTo>
                      <a:pt x="121" y="88"/>
                      <a:pt x="121" y="88"/>
                      <a:pt x="121" y="88"/>
                    </a:cubicBezTo>
                    <a:cubicBezTo>
                      <a:pt x="121" y="78"/>
                      <a:pt x="121" y="78"/>
                      <a:pt x="121" y="78"/>
                    </a:cubicBezTo>
                    <a:cubicBezTo>
                      <a:pt x="96" y="78"/>
                      <a:pt x="96" y="78"/>
                      <a:pt x="96" y="78"/>
                    </a:cubicBezTo>
                    <a:cubicBezTo>
                      <a:pt x="109" y="60"/>
                      <a:pt x="109" y="60"/>
                      <a:pt x="109" y="60"/>
                    </a:cubicBezTo>
                    <a:cubicBezTo>
                      <a:pt x="109" y="60"/>
                      <a:pt x="109" y="60"/>
                      <a:pt x="109" y="60"/>
                    </a:cubicBezTo>
                    <a:cubicBezTo>
                      <a:pt x="122" y="63"/>
                      <a:pt x="134" y="56"/>
                      <a:pt x="138" y="44"/>
                    </a:cubicBezTo>
                    <a:cubicBezTo>
                      <a:pt x="141" y="32"/>
                      <a:pt x="134" y="19"/>
                      <a:pt x="122" y="16"/>
                    </a:cubicBezTo>
                    <a:close/>
                    <a:moveTo>
                      <a:pt x="29" y="63"/>
                    </a:moveTo>
                    <a:cubicBezTo>
                      <a:pt x="19" y="63"/>
                      <a:pt x="19" y="63"/>
                      <a:pt x="19" y="63"/>
                    </a:cubicBezTo>
                    <a:cubicBezTo>
                      <a:pt x="19" y="61"/>
                      <a:pt x="19" y="61"/>
                      <a:pt x="19" y="61"/>
                    </a:cubicBezTo>
                    <a:cubicBezTo>
                      <a:pt x="29" y="61"/>
                      <a:pt x="29" y="61"/>
                      <a:pt x="29" y="61"/>
                    </a:cubicBezTo>
                    <a:lnTo>
                      <a:pt x="29" y="63"/>
                    </a:lnTo>
                    <a:close/>
                    <a:moveTo>
                      <a:pt x="29" y="59"/>
                    </a:moveTo>
                    <a:cubicBezTo>
                      <a:pt x="19" y="59"/>
                      <a:pt x="19" y="59"/>
                      <a:pt x="19" y="59"/>
                    </a:cubicBezTo>
                    <a:cubicBezTo>
                      <a:pt x="19" y="56"/>
                      <a:pt x="19" y="56"/>
                      <a:pt x="19" y="56"/>
                    </a:cubicBezTo>
                    <a:cubicBezTo>
                      <a:pt x="29" y="56"/>
                      <a:pt x="29" y="56"/>
                      <a:pt x="29" y="56"/>
                    </a:cubicBezTo>
                    <a:lnTo>
                      <a:pt x="29" y="59"/>
                    </a:lnTo>
                    <a:close/>
                    <a:moveTo>
                      <a:pt x="29" y="54"/>
                    </a:moveTo>
                    <a:cubicBezTo>
                      <a:pt x="19" y="54"/>
                      <a:pt x="19" y="54"/>
                      <a:pt x="19" y="54"/>
                    </a:cubicBezTo>
                    <a:cubicBezTo>
                      <a:pt x="19" y="52"/>
                      <a:pt x="19" y="52"/>
                      <a:pt x="19" y="52"/>
                    </a:cubicBezTo>
                    <a:cubicBezTo>
                      <a:pt x="29" y="52"/>
                      <a:pt x="29" y="52"/>
                      <a:pt x="29" y="52"/>
                    </a:cubicBezTo>
                    <a:lnTo>
                      <a:pt x="29" y="54"/>
                    </a:lnTo>
                    <a:close/>
                    <a:moveTo>
                      <a:pt x="70" y="40"/>
                    </a:moveTo>
                    <a:cubicBezTo>
                      <a:pt x="62" y="38"/>
                      <a:pt x="57" y="30"/>
                      <a:pt x="60" y="22"/>
                    </a:cubicBezTo>
                    <a:cubicBezTo>
                      <a:pt x="62" y="14"/>
                      <a:pt x="70" y="10"/>
                      <a:pt x="78" y="12"/>
                    </a:cubicBezTo>
                    <a:cubicBezTo>
                      <a:pt x="86" y="14"/>
                      <a:pt x="90" y="22"/>
                      <a:pt x="88" y="30"/>
                    </a:cubicBezTo>
                    <a:cubicBezTo>
                      <a:pt x="86" y="38"/>
                      <a:pt x="78" y="43"/>
                      <a:pt x="70" y="40"/>
                    </a:cubicBezTo>
                    <a:close/>
                    <a:moveTo>
                      <a:pt x="84" y="78"/>
                    </a:moveTo>
                    <a:cubicBezTo>
                      <a:pt x="80" y="78"/>
                      <a:pt x="80" y="78"/>
                      <a:pt x="80" y="78"/>
                    </a:cubicBezTo>
                    <a:cubicBezTo>
                      <a:pt x="78" y="49"/>
                      <a:pt x="78" y="49"/>
                      <a:pt x="78" y="49"/>
                    </a:cubicBezTo>
                    <a:cubicBezTo>
                      <a:pt x="84" y="48"/>
                      <a:pt x="89" y="44"/>
                      <a:pt x="93" y="40"/>
                    </a:cubicBezTo>
                    <a:cubicBezTo>
                      <a:pt x="93" y="46"/>
                      <a:pt x="96" y="51"/>
                      <a:pt x="100" y="55"/>
                    </a:cubicBezTo>
                    <a:lnTo>
                      <a:pt x="84" y="78"/>
                    </a:lnTo>
                    <a:close/>
                    <a:moveTo>
                      <a:pt x="130" y="42"/>
                    </a:moveTo>
                    <a:cubicBezTo>
                      <a:pt x="128" y="50"/>
                      <a:pt x="119" y="54"/>
                      <a:pt x="112" y="52"/>
                    </a:cubicBezTo>
                    <a:cubicBezTo>
                      <a:pt x="104" y="50"/>
                      <a:pt x="99" y="42"/>
                      <a:pt x="101" y="34"/>
                    </a:cubicBezTo>
                    <a:cubicBezTo>
                      <a:pt x="103" y="26"/>
                      <a:pt x="112" y="21"/>
                      <a:pt x="120" y="24"/>
                    </a:cubicBezTo>
                    <a:cubicBezTo>
                      <a:pt x="127" y="26"/>
                      <a:pt x="132" y="34"/>
                      <a:pt x="130"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775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1" name="îṣ1íḓe">
                <a:extLst>
                  <a:ext uri="{FF2B5EF4-FFF2-40B4-BE49-F238E27FC236}">
                    <a16:creationId xmlns:a16="http://schemas.microsoft.com/office/drawing/2014/main" xmlns="" id="{08DEE96C-BD8F-42D8-B865-DD316E4F876D}"/>
                  </a:ext>
                </a:extLst>
              </p:cNvPr>
              <p:cNvSpPr/>
              <p:nvPr/>
            </p:nvSpPr>
            <p:spPr bwMode="auto">
              <a:xfrm>
                <a:off x="9690100" y="4381627"/>
                <a:ext cx="64294" cy="64294"/>
              </a:xfrm>
              <a:custGeom>
                <a:avLst/>
                <a:gdLst>
                  <a:gd name="T0" fmla="*/ 21 w 33"/>
                  <a:gd name="T1" fmla="*/ 3 h 33"/>
                  <a:gd name="T2" fmla="*/ 2 w 33"/>
                  <a:gd name="T3" fmla="*/ 13 h 33"/>
                  <a:gd name="T4" fmla="*/ 13 w 33"/>
                  <a:gd name="T5" fmla="*/ 31 h 33"/>
                  <a:gd name="T6" fmla="*/ 31 w 33"/>
                  <a:gd name="T7" fmla="*/ 21 h 33"/>
                  <a:gd name="T8" fmla="*/ 21 w 33"/>
                  <a:gd name="T9" fmla="*/ 3 h 33"/>
                </a:gdLst>
                <a:ahLst/>
                <a:cxnLst>
                  <a:cxn ang="0">
                    <a:pos x="T0" y="T1"/>
                  </a:cxn>
                  <a:cxn ang="0">
                    <a:pos x="T2" y="T3"/>
                  </a:cxn>
                  <a:cxn ang="0">
                    <a:pos x="T4" y="T5"/>
                  </a:cxn>
                  <a:cxn ang="0">
                    <a:pos x="T6" y="T7"/>
                  </a:cxn>
                  <a:cxn ang="0">
                    <a:pos x="T8" y="T9"/>
                  </a:cxn>
                </a:cxnLst>
                <a:rect l="0" t="0" r="r" b="b"/>
                <a:pathLst>
                  <a:path w="33" h="33">
                    <a:moveTo>
                      <a:pt x="21" y="3"/>
                    </a:moveTo>
                    <a:cubicBezTo>
                      <a:pt x="13" y="0"/>
                      <a:pt x="4" y="5"/>
                      <a:pt x="2" y="13"/>
                    </a:cubicBezTo>
                    <a:cubicBezTo>
                      <a:pt x="0" y="21"/>
                      <a:pt x="5" y="29"/>
                      <a:pt x="13" y="31"/>
                    </a:cubicBezTo>
                    <a:cubicBezTo>
                      <a:pt x="20" y="33"/>
                      <a:pt x="29" y="29"/>
                      <a:pt x="31" y="21"/>
                    </a:cubicBezTo>
                    <a:cubicBezTo>
                      <a:pt x="33" y="13"/>
                      <a:pt x="28" y="5"/>
                      <a:pt x="21" y="3"/>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sp>
            <p:nvSpPr>
              <p:cNvPr id="232" name="îṣľïḋe">
                <a:extLst>
                  <a:ext uri="{FF2B5EF4-FFF2-40B4-BE49-F238E27FC236}">
                    <a16:creationId xmlns:a16="http://schemas.microsoft.com/office/drawing/2014/main" xmlns="" id="{E7819392-8515-42C2-81DB-8B67BB74872D}"/>
                  </a:ext>
                </a:extLst>
              </p:cNvPr>
              <p:cNvSpPr/>
              <p:nvPr/>
            </p:nvSpPr>
            <p:spPr bwMode="auto">
              <a:xfrm>
                <a:off x="9607947" y="4360196"/>
                <a:ext cx="64294" cy="64294"/>
              </a:xfrm>
              <a:custGeom>
                <a:avLst/>
                <a:gdLst>
                  <a:gd name="T0" fmla="*/ 31 w 33"/>
                  <a:gd name="T1" fmla="*/ 20 h 33"/>
                  <a:gd name="T2" fmla="*/ 21 w 33"/>
                  <a:gd name="T3" fmla="*/ 2 h 33"/>
                  <a:gd name="T4" fmla="*/ 3 w 33"/>
                  <a:gd name="T5" fmla="*/ 12 h 33"/>
                  <a:gd name="T6" fmla="*/ 13 w 33"/>
                  <a:gd name="T7" fmla="*/ 30 h 33"/>
                  <a:gd name="T8" fmla="*/ 31 w 33"/>
                  <a:gd name="T9" fmla="*/ 20 h 33"/>
                </a:gdLst>
                <a:ahLst/>
                <a:cxnLst>
                  <a:cxn ang="0">
                    <a:pos x="T0" y="T1"/>
                  </a:cxn>
                  <a:cxn ang="0">
                    <a:pos x="T2" y="T3"/>
                  </a:cxn>
                  <a:cxn ang="0">
                    <a:pos x="T4" y="T5"/>
                  </a:cxn>
                  <a:cxn ang="0">
                    <a:pos x="T6" y="T7"/>
                  </a:cxn>
                  <a:cxn ang="0">
                    <a:pos x="T8" y="T9"/>
                  </a:cxn>
                </a:cxnLst>
                <a:rect l="0" t="0" r="r" b="b"/>
                <a:pathLst>
                  <a:path w="33" h="33">
                    <a:moveTo>
                      <a:pt x="31" y="20"/>
                    </a:moveTo>
                    <a:cubicBezTo>
                      <a:pt x="33" y="12"/>
                      <a:pt x="29" y="4"/>
                      <a:pt x="21" y="2"/>
                    </a:cubicBezTo>
                    <a:cubicBezTo>
                      <a:pt x="13" y="0"/>
                      <a:pt x="5" y="4"/>
                      <a:pt x="3" y="12"/>
                    </a:cubicBezTo>
                    <a:cubicBezTo>
                      <a:pt x="0" y="20"/>
                      <a:pt x="5" y="28"/>
                      <a:pt x="13" y="30"/>
                    </a:cubicBezTo>
                    <a:cubicBezTo>
                      <a:pt x="21" y="33"/>
                      <a:pt x="29" y="28"/>
                      <a:pt x="31" y="20"/>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ID" dirty="0"/>
              </a:p>
            </p:txBody>
          </p:sp>
        </p:grpSp>
      </p:grpSp>
      <p:sp>
        <p:nvSpPr>
          <p:cNvPr id="3" name="îṥļïḑe">
            <a:extLst>
              <a:ext uri="{FF2B5EF4-FFF2-40B4-BE49-F238E27FC236}">
                <a16:creationId xmlns:a16="http://schemas.microsoft.com/office/drawing/2014/main" xmlns="" id="{F2A5FF2B-F944-428C-AF84-5BC3C416194D}"/>
              </a:ext>
            </a:extLst>
          </p:cNvPr>
          <p:cNvSpPr txBox="1">
            <a:spLocks/>
          </p:cNvSpPr>
          <p:nvPr/>
        </p:nvSpPr>
        <p:spPr>
          <a:xfrm>
            <a:off x="8513220" y="3161333"/>
            <a:ext cx="2696118" cy="118895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4" name="iṡlïďè">
            <a:extLst>
              <a:ext uri="{FF2B5EF4-FFF2-40B4-BE49-F238E27FC236}">
                <a16:creationId xmlns:a16="http://schemas.microsoft.com/office/drawing/2014/main" xmlns="" id="{202B24C2-3F34-4E55-A1CF-C31C5ADFA351}"/>
              </a:ext>
            </a:extLst>
          </p:cNvPr>
          <p:cNvSpPr/>
          <p:nvPr/>
        </p:nvSpPr>
        <p:spPr>
          <a:xfrm>
            <a:off x="8661998" y="2722703"/>
            <a:ext cx="2418453"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5" name="矩形 4">
            <a:extLst>
              <a:ext uri="{FF2B5EF4-FFF2-40B4-BE49-F238E27FC236}">
                <a16:creationId xmlns:a16="http://schemas.microsoft.com/office/drawing/2014/main" xmlns="" id="{87DDADB0-9EAE-4865-AE67-C244309FF972}"/>
              </a:ext>
            </a:extLst>
          </p:cNvPr>
          <p:cNvSpPr/>
          <p:nvPr/>
        </p:nvSpPr>
        <p:spPr>
          <a:xfrm>
            <a:off x="8513220" y="2770228"/>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grpSp>
        <p:nvGrpSpPr>
          <p:cNvPr id="70" name="组合 69">
            <a:extLst>
              <a:ext uri="{FF2B5EF4-FFF2-40B4-BE49-F238E27FC236}">
                <a16:creationId xmlns:a16="http://schemas.microsoft.com/office/drawing/2014/main" xmlns="" id="{695A1A49-B395-430F-8F57-B441992FD249}"/>
              </a:ext>
            </a:extLst>
          </p:cNvPr>
          <p:cNvGrpSpPr/>
          <p:nvPr/>
        </p:nvGrpSpPr>
        <p:grpSpPr>
          <a:xfrm flipH="1">
            <a:off x="2896" y="2297412"/>
            <a:ext cx="3905436" cy="1198023"/>
            <a:chOff x="0" y="7149194"/>
            <a:chExt cx="12192000" cy="1548008"/>
          </a:xfrm>
        </p:grpSpPr>
        <p:sp>
          <p:nvSpPr>
            <p:cNvPr id="71" name="玻璃底">
              <a:extLst>
                <a:ext uri="{FF2B5EF4-FFF2-40B4-BE49-F238E27FC236}">
                  <a16:creationId xmlns:a16="http://schemas.microsoft.com/office/drawing/2014/main" xmlns="" id="{CFC9E9E2-9489-4A86-89A2-566A58CB1164}"/>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玻璃线1">
              <a:extLst>
                <a:ext uri="{FF2B5EF4-FFF2-40B4-BE49-F238E27FC236}">
                  <a16:creationId xmlns:a16="http://schemas.microsoft.com/office/drawing/2014/main" xmlns="" id="{96E2A61D-1399-4F4A-91F6-FDB0592B87D3}"/>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1" name="玻璃线2">
              <a:extLst>
                <a:ext uri="{FF2B5EF4-FFF2-40B4-BE49-F238E27FC236}">
                  <a16:creationId xmlns:a16="http://schemas.microsoft.com/office/drawing/2014/main" xmlns="" id="{20122447-60F8-4225-B2B1-812F6A792232}"/>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82" name="îṥļïḑe">
            <a:extLst>
              <a:ext uri="{FF2B5EF4-FFF2-40B4-BE49-F238E27FC236}">
                <a16:creationId xmlns:a16="http://schemas.microsoft.com/office/drawing/2014/main" xmlns="" id="{A13FDC68-AAD2-4962-8D59-8BDDE79194FF}"/>
              </a:ext>
            </a:extLst>
          </p:cNvPr>
          <p:cNvSpPr txBox="1">
            <a:spLocks/>
          </p:cNvSpPr>
          <p:nvPr/>
        </p:nvSpPr>
        <p:spPr>
          <a:xfrm>
            <a:off x="984878" y="2312947"/>
            <a:ext cx="2696118" cy="118895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83" name="iṡlïďè">
            <a:extLst>
              <a:ext uri="{FF2B5EF4-FFF2-40B4-BE49-F238E27FC236}">
                <a16:creationId xmlns:a16="http://schemas.microsoft.com/office/drawing/2014/main" xmlns="" id="{A4078674-4B9F-4C0A-A904-2150C278A286}"/>
              </a:ext>
            </a:extLst>
          </p:cNvPr>
          <p:cNvSpPr/>
          <p:nvPr/>
        </p:nvSpPr>
        <p:spPr>
          <a:xfrm>
            <a:off x="1133656" y="1874317"/>
            <a:ext cx="2418453"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84" name="矩形 83">
            <a:extLst>
              <a:ext uri="{FF2B5EF4-FFF2-40B4-BE49-F238E27FC236}">
                <a16:creationId xmlns:a16="http://schemas.microsoft.com/office/drawing/2014/main" xmlns="" id="{D279B7CC-53D4-4F74-A5C2-3AC753F9E47A}"/>
              </a:ext>
            </a:extLst>
          </p:cNvPr>
          <p:cNvSpPr/>
          <p:nvPr/>
        </p:nvSpPr>
        <p:spPr>
          <a:xfrm>
            <a:off x="984878" y="1921842"/>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grpSp>
        <p:nvGrpSpPr>
          <p:cNvPr id="86" name="组合 85">
            <a:extLst>
              <a:ext uri="{FF2B5EF4-FFF2-40B4-BE49-F238E27FC236}">
                <a16:creationId xmlns:a16="http://schemas.microsoft.com/office/drawing/2014/main" xmlns="" id="{1F4FCC8B-CED9-4A24-B78F-7DD49C44BE06}"/>
              </a:ext>
            </a:extLst>
          </p:cNvPr>
          <p:cNvGrpSpPr/>
          <p:nvPr/>
        </p:nvGrpSpPr>
        <p:grpSpPr>
          <a:xfrm flipH="1">
            <a:off x="2896" y="4451510"/>
            <a:ext cx="3905436" cy="1198023"/>
            <a:chOff x="0" y="7149194"/>
            <a:chExt cx="12192000" cy="1548008"/>
          </a:xfrm>
        </p:grpSpPr>
        <p:sp>
          <p:nvSpPr>
            <p:cNvPr id="87" name="玻璃底">
              <a:extLst>
                <a:ext uri="{FF2B5EF4-FFF2-40B4-BE49-F238E27FC236}">
                  <a16:creationId xmlns:a16="http://schemas.microsoft.com/office/drawing/2014/main" xmlns="" id="{6CE1329A-20DF-42B7-A37E-F36DA268013E}"/>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玻璃线1">
              <a:extLst>
                <a:ext uri="{FF2B5EF4-FFF2-40B4-BE49-F238E27FC236}">
                  <a16:creationId xmlns:a16="http://schemas.microsoft.com/office/drawing/2014/main" xmlns="" id="{8D2EBEFE-FA86-474F-B048-E6AD39EC9251}"/>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9" name="玻璃线2">
              <a:extLst>
                <a:ext uri="{FF2B5EF4-FFF2-40B4-BE49-F238E27FC236}">
                  <a16:creationId xmlns:a16="http://schemas.microsoft.com/office/drawing/2014/main" xmlns="" id="{22C3C615-896D-4431-ACDE-61C0E69D0506}"/>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90" name="îṥļïḑe">
            <a:extLst>
              <a:ext uri="{FF2B5EF4-FFF2-40B4-BE49-F238E27FC236}">
                <a16:creationId xmlns:a16="http://schemas.microsoft.com/office/drawing/2014/main" xmlns="" id="{3E2B25BE-7FB6-4B73-BD24-007DED148EF5}"/>
              </a:ext>
            </a:extLst>
          </p:cNvPr>
          <p:cNvSpPr txBox="1">
            <a:spLocks/>
          </p:cNvSpPr>
          <p:nvPr/>
        </p:nvSpPr>
        <p:spPr>
          <a:xfrm>
            <a:off x="984878" y="4467045"/>
            <a:ext cx="2696118" cy="118895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91" name="iṡlïďè">
            <a:extLst>
              <a:ext uri="{FF2B5EF4-FFF2-40B4-BE49-F238E27FC236}">
                <a16:creationId xmlns:a16="http://schemas.microsoft.com/office/drawing/2014/main" xmlns="" id="{96B78926-E314-4258-83BE-1FCBE599484C}"/>
              </a:ext>
            </a:extLst>
          </p:cNvPr>
          <p:cNvSpPr/>
          <p:nvPr/>
        </p:nvSpPr>
        <p:spPr>
          <a:xfrm>
            <a:off x="1133656" y="4028415"/>
            <a:ext cx="2418453"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92" name="矩形 91">
            <a:extLst>
              <a:ext uri="{FF2B5EF4-FFF2-40B4-BE49-F238E27FC236}">
                <a16:creationId xmlns:a16="http://schemas.microsoft.com/office/drawing/2014/main" xmlns="" id="{36D1AEF0-8804-4A04-9B84-8F1FAE3FBA63}"/>
              </a:ext>
            </a:extLst>
          </p:cNvPr>
          <p:cNvSpPr/>
          <p:nvPr/>
        </p:nvSpPr>
        <p:spPr>
          <a:xfrm>
            <a:off x="984878" y="4075940"/>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Tree>
    <p:custDataLst>
      <p:tags r:id="rId2"/>
    </p:custDataLst>
    <p:extLst>
      <p:ext uri="{BB962C8B-B14F-4D97-AF65-F5344CB8AC3E}">
        <p14:creationId xmlns:p14="http://schemas.microsoft.com/office/powerpoint/2010/main" val="761295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134">
            <a:extLst>
              <a:ext uri="{FF2B5EF4-FFF2-40B4-BE49-F238E27FC236}">
                <a16:creationId xmlns:a16="http://schemas.microsoft.com/office/drawing/2014/main" xmlns="" id="{9174B1AC-16A8-4ABD-B657-D9C12830437C}"/>
              </a:ext>
            </a:extLst>
          </p:cNvPr>
          <p:cNvGrpSpPr/>
          <p:nvPr/>
        </p:nvGrpSpPr>
        <p:grpSpPr>
          <a:xfrm>
            <a:off x="0" y="2456638"/>
            <a:ext cx="12192000" cy="3096343"/>
            <a:chOff x="0" y="2060848"/>
            <a:chExt cx="12192000" cy="3042475"/>
          </a:xfrm>
        </p:grpSpPr>
        <p:sp>
          <p:nvSpPr>
            <p:cNvPr id="132" name="玻璃底">
              <a:extLst>
                <a:ext uri="{FF2B5EF4-FFF2-40B4-BE49-F238E27FC236}">
                  <a16:creationId xmlns:a16="http://schemas.microsoft.com/office/drawing/2014/main" xmlns="" id="{8C187471-73E5-483B-903D-55C326943B86}"/>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玻璃线1">
              <a:extLst>
                <a:ext uri="{FF2B5EF4-FFF2-40B4-BE49-F238E27FC236}">
                  <a16:creationId xmlns:a16="http://schemas.microsoft.com/office/drawing/2014/main" xmlns="" id="{CF7E8693-F56C-488D-B050-1D1BA8C3EED1}"/>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4" name="玻璃线2">
              <a:extLst>
                <a:ext uri="{FF2B5EF4-FFF2-40B4-BE49-F238E27FC236}">
                  <a16:creationId xmlns:a16="http://schemas.microsoft.com/office/drawing/2014/main" xmlns="" id="{46416E01-9D92-4D55-992F-9BC434483A2B}"/>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a:t>荣誉展示</a:t>
            </a:r>
            <a:endParaRPr lang="zh-CN" altLang="en-US" dirty="0"/>
          </a:p>
        </p:txBody>
      </p:sp>
      <p:pic>
        <p:nvPicPr>
          <p:cNvPr id="128" name="图片占位符 127">
            <a:extLst>
              <a:ext uri="{FF2B5EF4-FFF2-40B4-BE49-F238E27FC236}">
                <a16:creationId xmlns:a16="http://schemas.microsoft.com/office/drawing/2014/main" xmlns="" id="{B4AB4B75-84B8-4ED9-9772-061635D75475}"/>
              </a:ext>
            </a:extLst>
          </p:cNvPr>
          <p:cNvPicPr>
            <a:picLocks noGrp="1" noChangeAspect="1"/>
          </p:cNvPicPr>
          <p:nvPr>
            <p:ph type="pic" sz="quarter" idx="13"/>
          </p:nvPr>
        </p:nvPicPr>
        <p:blipFill rotWithShape="1">
          <a:blip r:embed="rId5"/>
          <a:srcRect l="2611" r="2611"/>
          <a:stretch/>
        </p:blipFill>
        <p:spPr>
          <a:xfrm>
            <a:off x="6071220" y="767605"/>
            <a:ext cx="6929262" cy="5064066"/>
          </a:xfrm>
          <a:prstGeom prst="rect">
            <a:avLst/>
          </a:prstGeom>
          <a:effectLst>
            <a:outerShdw blurRad="190500" dist="38100" dir="8100000" algn="tr" rotWithShape="0">
              <a:prstClr val="black">
                <a:alpha val="25000"/>
              </a:prstClr>
            </a:outerShdw>
          </a:effectLst>
        </p:spPr>
      </p:pic>
      <p:pic>
        <p:nvPicPr>
          <p:cNvPr id="31" name="图片 30" descr="图片包含 游戏机&#10;&#10;描述已自动生成">
            <a:extLst>
              <a:ext uri="{FF2B5EF4-FFF2-40B4-BE49-F238E27FC236}">
                <a16:creationId xmlns:a16="http://schemas.microsoft.com/office/drawing/2014/main" xmlns="" id="{EC85B99C-DDA9-4598-96BD-6B6C15A9F4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418546">
            <a:off x="4809130" y="2086711"/>
            <a:ext cx="1694989" cy="1211917"/>
          </a:xfrm>
          <a:prstGeom prst="rect">
            <a:avLst/>
          </a:prstGeom>
          <a:effectLst>
            <a:outerShdw blurRad="228600" dist="38100" dir="8100000" algn="tr" rotWithShape="0">
              <a:prstClr val="black">
                <a:alpha val="20000"/>
              </a:prstClr>
            </a:outerShdw>
          </a:effectLst>
        </p:spPr>
      </p:pic>
      <p:sp>
        <p:nvSpPr>
          <p:cNvPr id="68" name="îṥļïḑe">
            <a:extLst>
              <a:ext uri="{FF2B5EF4-FFF2-40B4-BE49-F238E27FC236}">
                <a16:creationId xmlns:a16="http://schemas.microsoft.com/office/drawing/2014/main" xmlns="" id="{ADE23C48-B905-4551-BC71-8EFE209BD6FC}"/>
              </a:ext>
            </a:extLst>
          </p:cNvPr>
          <p:cNvSpPr txBox="1">
            <a:spLocks/>
          </p:cNvSpPr>
          <p:nvPr/>
        </p:nvSpPr>
        <p:spPr>
          <a:xfrm>
            <a:off x="984878" y="2525448"/>
            <a:ext cx="3526946" cy="3161764"/>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点击此处输入正文内容点击此处输入正文内容点击此处输入正文内容点击此处点击此处输入正文内容点击此处输入正文内容点击此处输入正文内容点击此处</a:t>
            </a:r>
            <a:endParaRPr lang="en-US" altLang="zh-CN" sz="1600" dirty="0">
              <a:latin typeface="+mn-ea"/>
            </a:endParaRPr>
          </a:p>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a:p>
            <a:pPr algn="just">
              <a:lnSpc>
                <a:spcPct val="140000"/>
              </a:lnSpc>
              <a:spcBef>
                <a:spcPct val="0"/>
              </a:spcBef>
              <a:defRPr/>
            </a:pPr>
            <a:endParaRPr lang="en-US" altLang="zh-CN" sz="1600" dirty="0">
              <a:latin typeface="+mn-ea"/>
            </a:endParaRPr>
          </a:p>
        </p:txBody>
      </p:sp>
      <p:sp>
        <p:nvSpPr>
          <p:cNvPr id="70" name="iṡlïďè">
            <a:extLst>
              <a:ext uri="{FF2B5EF4-FFF2-40B4-BE49-F238E27FC236}">
                <a16:creationId xmlns:a16="http://schemas.microsoft.com/office/drawing/2014/main" xmlns="" id="{808B0E24-7273-4D0B-8F5C-C6DC2100476C}"/>
              </a:ext>
            </a:extLst>
          </p:cNvPr>
          <p:cNvSpPr/>
          <p:nvPr/>
        </p:nvSpPr>
        <p:spPr>
          <a:xfrm>
            <a:off x="1133656" y="1942803"/>
            <a:ext cx="2418453"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点击此处输入标题</a:t>
            </a:r>
            <a:endParaRPr lang="en-US" altLang="zh-CN" sz="2000" dirty="0">
              <a:solidFill>
                <a:schemeClr val="tx1">
                  <a:lumMod val="65000"/>
                  <a:lumOff val="35000"/>
                </a:schemeClr>
              </a:solidFill>
              <a:latin typeface="+mj-ea"/>
              <a:ea typeface="+mj-ea"/>
            </a:endParaRPr>
          </a:p>
        </p:txBody>
      </p:sp>
      <p:sp>
        <p:nvSpPr>
          <p:cNvPr id="72" name="矩形 71">
            <a:extLst>
              <a:ext uri="{FF2B5EF4-FFF2-40B4-BE49-F238E27FC236}">
                <a16:creationId xmlns:a16="http://schemas.microsoft.com/office/drawing/2014/main" xmlns="" id="{A3EC942C-C3A3-4B0C-B4DF-AA7AB02BB365}"/>
              </a:ext>
            </a:extLst>
          </p:cNvPr>
          <p:cNvSpPr/>
          <p:nvPr/>
        </p:nvSpPr>
        <p:spPr>
          <a:xfrm>
            <a:off x="984878" y="1990328"/>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grpSp>
        <p:nvGrpSpPr>
          <p:cNvPr id="103" name="组合 102">
            <a:extLst>
              <a:ext uri="{FF2B5EF4-FFF2-40B4-BE49-F238E27FC236}">
                <a16:creationId xmlns:a16="http://schemas.microsoft.com/office/drawing/2014/main" xmlns="" id="{E653CC7F-27B2-454A-92B1-626AF2D8775E}"/>
              </a:ext>
            </a:extLst>
          </p:cNvPr>
          <p:cNvGrpSpPr/>
          <p:nvPr/>
        </p:nvGrpSpPr>
        <p:grpSpPr>
          <a:xfrm>
            <a:off x="-13305" y="-474389"/>
            <a:ext cx="5099455" cy="397212"/>
            <a:chOff x="-26005" y="-474389"/>
            <a:chExt cx="5099455" cy="397212"/>
          </a:xfrm>
        </p:grpSpPr>
        <p:sp>
          <p:nvSpPr>
            <p:cNvPr id="79" name="文本框 78">
              <a:extLst>
                <a:ext uri="{FF2B5EF4-FFF2-40B4-BE49-F238E27FC236}">
                  <a16:creationId xmlns:a16="http://schemas.microsoft.com/office/drawing/2014/main" xmlns="" id="{01E69A5B-076B-46AF-AA6B-D0224BEF6DD8}"/>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80" name="组合 79">
              <a:extLst>
                <a:ext uri="{FF2B5EF4-FFF2-40B4-BE49-F238E27FC236}">
                  <a16:creationId xmlns:a16="http://schemas.microsoft.com/office/drawing/2014/main" xmlns="" id="{71D57D0D-59E2-4B0D-B468-07351347F0AB}"/>
                </a:ext>
              </a:extLst>
            </p:cNvPr>
            <p:cNvGrpSpPr>
              <a:grpSpLocks/>
            </p:cNvGrpSpPr>
            <p:nvPr/>
          </p:nvGrpSpPr>
          <p:grpSpPr>
            <a:xfrm>
              <a:off x="4871864" y="-466965"/>
              <a:ext cx="131960" cy="354484"/>
              <a:chOff x="4227513" y="439738"/>
              <a:chExt cx="298450" cy="847725"/>
            </a:xfrm>
          </p:grpSpPr>
          <p:sp>
            <p:nvSpPr>
              <p:cNvPr id="85" name="Freeform 165">
                <a:extLst>
                  <a:ext uri="{FF2B5EF4-FFF2-40B4-BE49-F238E27FC236}">
                    <a16:creationId xmlns:a16="http://schemas.microsoft.com/office/drawing/2014/main" xmlns="" id="{B4480118-D5F4-499A-814A-AE2DD6C40002}"/>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66">
                <a:extLst>
                  <a:ext uri="{FF2B5EF4-FFF2-40B4-BE49-F238E27FC236}">
                    <a16:creationId xmlns:a16="http://schemas.microsoft.com/office/drawing/2014/main" xmlns="" id="{A5A8C181-4AE0-4B59-BC53-58626E97C0BD}"/>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7">
                <a:extLst>
                  <a:ext uri="{FF2B5EF4-FFF2-40B4-BE49-F238E27FC236}">
                    <a16:creationId xmlns:a16="http://schemas.microsoft.com/office/drawing/2014/main" xmlns="" id="{4A53BEA8-5BBA-4257-9BA5-F9B50C5BA963}"/>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68">
                <a:extLst>
                  <a:ext uri="{FF2B5EF4-FFF2-40B4-BE49-F238E27FC236}">
                    <a16:creationId xmlns:a16="http://schemas.microsoft.com/office/drawing/2014/main" xmlns="" id="{D4C99EEF-1998-40D7-9223-1B05E7415A8B}"/>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9">
                <a:extLst>
                  <a:ext uri="{FF2B5EF4-FFF2-40B4-BE49-F238E27FC236}">
                    <a16:creationId xmlns:a16="http://schemas.microsoft.com/office/drawing/2014/main" xmlns="" id="{7F6BB344-B73C-443E-B3DA-5C9886C4A6D3}"/>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0">
                <a:extLst>
                  <a:ext uri="{FF2B5EF4-FFF2-40B4-BE49-F238E27FC236}">
                    <a16:creationId xmlns:a16="http://schemas.microsoft.com/office/drawing/2014/main" xmlns="" id="{3E17A7D3-39E0-40D6-8A29-D4A72106562B}"/>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1">
                <a:extLst>
                  <a:ext uri="{FF2B5EF4-FFF2-40B4-BE49-F238E27FC236}">
                    <a16:creationId xmlns:a16="http://schemas.microsoft.com/office/drawing/2014/main" xmlns="" id="{0A91C411-BFD2-4415-9494-A6622A4B93A1}"/>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2">
                <a:extLst>
                  <a:ext uri="{FF2B5EF4-FFF2-40B4-BE49-F238E27FC236}">
                    <a16:creationId xmlns:a16="http://schemas.microsoft.com/office/drawing/2014/main" xmlns="" id="{E659E76B-ADD2-4893-8134-69F063DBC2F1}"/>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3">
                <a:extLst>
                  <a:ext uri="{FF2B5EF4-FFF2-40B4-BE49-F238E27FC236}">
                    <a16:creationId xmlns:a16="http://schemas.microsoft.com/office/drawing/2014/main" xmlns="" id="{6A338E60-3738-4847-ADDC-E9869946FF5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4">
                <a:extLst>
                  <a:ext uri="{FF2B5EF4-FFF2-40B4-BE49-F238E27FC236}">
                    <a16:creationId xmlns:a16="http://schemas.microsoft.com/office/drawing/2014/main" xmlns="" id="{A378A46F-ACA6-45D5-8939-460C68E85A0A}"/>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5">
                <a:extLst>
                  <a:ext uri="{FF2B5EF4-FFF2-40B4-BE49-F238E27FC236}">
                    <a16:creationId xmlns:a16="http://schemas.microsoft.com/office/drawing/2014/main" xmlns="" id="{CF62855E-2A2B-43AE-9EBD-7A573CBF8A9E}"/>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6">
                <a:extLst>
                  <a:ext uri="{FF2B5EF4-FFF2-40B4-BE49-F238E27FC236}">
                    <a16:creationId xmlns:a16="http://schemas.microsoft.com/office/drawing/2014/main" xmlns="" id="{0D8D6FF7-6AE4-4526-A5A4-D21A8BBB413C}"/>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7">
                <a:extLst>
                  <a:ext uri="{FF2B5EF4-FFF2-40B4-BE49-F238E27FC236}">
                    <a16:creationId xmlns:a16="http://schemas.microsoft.com/office/drawing/2014/main" xmlns="" id="{105602A5-12A7-494D-8781-EFCCF18EFF8F}"/>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8">
                <a:extLst>
                  <a:ext uri="{FF2B5EF4-FFF2-40B4-BE49-F238E27FC236}">
                    <a16:creationId xmlns:a16="http://schemas.microsoft.com/office/drawing/2014/main" xmlns="" id="{AAF5B57A-029F-42F3-868E-1C2D53C046E5}"/>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9">
                <a:extLst>
                  <a:ext uri="{FF2B5EF4-FFF2-40B4-BE49-F238E27FC236}">
                    <a16:creationId xmlns:a16="http://schemas.microsoft.com/office/drawing/2014/main" xmlns="" id="{E01A0CDA-283A-483E-8D96-198D34FF853B}"/>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80">
                <a:extLst>
                  <a:ext uri="{FF2B5EF4-FFF2-40B4-BE49-F238E27FC236}">
                    <a16:creationId xmlns:a16="http://schemas.microsoft.com/office/drawing/2014/main" xmlns="" id="{5EFAB68F-D608-4B5B-A98B-602FECE33259}"/>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81">
                <a:extLst>
                  <a:ext uri="{FF2B5EF4-FFF2-40B4-BE49-F238E27FC236}">
                    <a16:creationId xmlns:a16="http://schemas.microsoft.com/office/drawing/2014/main" xmlns="" id="{199A533C-1BCB-42E0-BDA6-915EA263B347}"/>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82">
                <a:extLst>
                  <a:ext uri="{FF2B5EF4-FFF2-40B4-BE49-F238E27FC236}">
                    <a16:creationId xmlns:a16="http://schemas.microsoft.com/office/drawing/2014/main" xmlns="" id="{1CB3288B-EA38-49F3-BA9B-DC7D67C7C34F}"/>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a:extLst>
                <a:ext uri="{FF2B5EF4-FFF2-40B4-BE49-F238E27FC236}">
                  <a16:creationId xmlns:a16="http://schemas.microsoft.com/office/drawing/2014/main" xmlns="" id="{235AF311-7E82-4E9D-8AE5-E8C4B97047CC}"/>
                </a:ext>
              </a:extLst>
            </p:cNvPr>
            <p:cNvGrpSpPr/>
            <p:nvPr/>
          </p:nvGrpSpPr>
          <p:grpSpPr>
            <a:xfrm>
              <a:off x="-26005" y="-453071"/>
              <a:ext cx="449842" cy="375894"/>
              <a:chOff x="-26005" y="-550760"/>
              <a:chExt cx="449842" cy="375894"/>
            </a:xfrm>
          </p:grpSpPr>
          <p:sp>
            <p:nvSpPr>
              <p:cNvPr id="83" name="Freeform 190">
                <a:extLst>
                  <a:ext uri="{FF2B5EF4-FFF2-40B4-BE49-F238E27FC236}">
                    <a16:creationId xmlns:a16="http://schemas.microsoft.com/office/drawing/2014/main" xmlns="" id="{D03AB504-C890-4B0C-B014-331580E3BB2A}"/>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4" name="文本框 83">
                <a:extLst>
                  <a:ext uri="{FF2B5EF4-FFF2-40B4-BE49-F238E27FC236}">
                    <a16:creationId xmlns:a16="http://schemas.microsoft.com/office/drawing/2014/main" xmlns="" id="{7C006093-A520-454D-9ED8-CA3333807367}"/>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2" name="直接连接符 81">
              <a:extLst>
                <a:ext uri="{FF2B5EF4-FFF2-40B4-BE49-F238E27FC236}">
                  <a16:creationId xmlns:a16="http://schemas.microsoft.com/office/drawing/2014/main" xmlns="" id="{EDA10815-95CE-40B5-AA4B-E37FC0E4E7EF}"/>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4005798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E9A5D539-363E-4107-84BA-587D75CAB96E}"/>
              </a:ext>
            </a:extLst>
          </p:cNvPr>
          <p:cNvGrpSpPr/>
          <p:nvPr/>
        </p:nvGrpSpPr>
        <p:grpSpPr>
          <a:xfrm>
            <a:off x="8589991" y="2769086"/>
            <a:ext cx="3602009" cy="2515927"/>
            <a:chOff x="0" y="7149194"/>
            <a:chExt cx="12192000" cy="1548008"/>
          </a:xfrm>
        </p:grpSpPr>
        <p:sp>
          <p:nvSpPr>
            <p:cNvPr id="44" name="玻璃底">
              <a:extLst>
                <a:ext uri="{FF2B5EF4-FFF2-40B4-BE49-F238E27FC236}">
                  <a16:creationId xmlns:a16="http://schemas.microsoft.com/office/drawing/2014/main" xmlns="" id="{B68BBB6E-4505-4942-BEE1-7DE28EC5BCEC}"/>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玻璃线1">
              <a:extLst>
                <a:ext uri="{FF2B5EF4-FFF2-40B4-BE49-F238E27FC236}">
                  <a16:creationId xmlns:a16="http://schemas.microsoft.com/office/drawing/2014/main" xmlns="" id="{FFF870E8-2996-4138-B205-4AA2CD9097D5}"/>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玻璃线2">
              <a:extLst>
                <a:ext uri="{FF2B5EF4-FFF2-40B4-BE49-F238E27FC236}">
                  <a16:creationId xmlns:a16="http://schemas.microsoft.com/office/drawing/2014/main" xmlns="" id="{5DACEBE1-3DE7-4A12-9E2E-48D2F5364181}"/>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xmlns="" id="{394B04B6-5048-47E5-9783-F7DF681830B9}"/>
              </a:ext>
            </a:extLst>
          </p:cNvPr>
          <p:cNvGrpSpPr/>
          <p:nvPr/>
        </p:nvGrpSpPr>
        <p:grpSpPr>
          <a:xfrm flipH="1">
            <a:off x="-13306" y="2769086"/>
            <a:ext cx="3661029" cy="2515927"/>
            <a:chOff x="0" y="7149194"/>
            <a:chExt cx="12192000" cy="1548008"/>
          </a:xfrm>
        </p:grpSpPr>
        <p:sp>
          <p:nvSpPr>
            <p:cNvPr id="49" name="玻璃底">
              <a:extLst>
                <a:ext uri="{FF2B5EF4-FFF2-40B4-BE49-F238E27FC236}">
                  <a16:creationId xmlns:a16="http://schemas.microsoft.com/office/drawing/2014/main" xmlns="" id="{481B736C-0F1A-4445-9D48-AEFF4D98FE20}"/>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玻璃线1">
              <a:extLst>
                <a:ext uri="{FF2B5EF4-FFF2-40B4-BE49-F238E27FC236}">
                  <a16:creationId xmlns:a16="http://schemas.microsoft.com/office/drawing/2014/main" xmlns="" id="{ACE3CCD1-4F32-46EA-8B59-14F7F94890E4}"/>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1" name="玻璃线2">
              <a:extLst>
                <a:ext uri="{FF2B5EF4-FFF2-40B4-BE49-F238E27FC236}">
                  <a16:creationId xmlns:a16="http://schemas.microsoft.com/office/drawing/2014/main" xmlns="" id="{A47EE4E2-0838-4689-B43E-3A4EB0D8684C}"/>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a:t>创意页面</a:t>
            </a:r>
            <a:endParaRPr lang="zh-CN" altLang="en-US" dirty="0"/>
          </a:p>
        </p:txBody>
      </p:sp>
      <p:sp>
        <p:nvSpPr>
          <p:cNvPr id="5" name="图片占位符 4">
            <a:extLst>
              <a:ext uri="{FF2B5EF4-FFF2-40B4-BE49-F238E27FC236}">
                <a16:creationId xmlns:a16="http://schemas.microsoft.com/office/drawing/2014/main" xmlns="" id="{E2F8947C-C8B2-47E4-8430-964029D29762}"/>
              </a:ext>
            </a:extLst>
          </p:cNvPr>
          <p:cNvSpPr>
            <a:spLocks noGrp="1"/>
          </p:cNvSpPr>
          <p:nvPr>
            <p:ph type="pic" sz="quarter" idx="10"/>
          </p:nvPr>
        </p:nvSpPr>
        <p:spPr/>
      </p:sp>
      <p:sp>
        <p:nvSpPr>
          <p:cNvPr id="6" name="图片占位符 5">
            <a:extLst>
              <a:ext uri="{FF2B5EF4-FFF2-40B4-BE49-F238E27FC236}">
                <a16:creationId xmlns:a16="http://schemas.microsoft.com/office/drawing/2014/main" xmlns="" id="{FECEAF19-020E-4D06-A765-73FEB39528AA}"/>
              </a:ext>
            </a:extLst>
          </p:cNvPr>
          <p:cNvSpPr>
            <a:spLocks noGrp="1"/>
          </p:cNvSpPr>
          <p:nvPr>
            <p:ph type="pic" sz="quarter" idx="11"/>
          </p:nvPr>
        </p:nvSpPr>
        <p:spPr/>
      </p:sp>
      <p:pic>
        <p:nvPicPr>
          <p:cNvPr id="98" name="图片 97">
            <a:extLst>
              <a:ext uri="{FF2B5EF4-FFF2-40B4-BE49-F238E27FC236}">
                <a16:creationId xmlns:a16="http://schemas.microsoft.com/office/drawing/2014/main" xmlns="" id="{1E335055-9FC4-49CE-B1D1-82EB71605D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00000">
            <a:off x="3526983" y="1667137"/>
            <a:ext cx="2376032" cy="3799290"/>
          </a:xfrm>
          <a:prstGeom prst="rect">
            <a:avLst/>
          </a:prstGeom>
        </p:spPr>
      </p:pic>
      <p:pic>
        <p:nvPicPr>
          <p:cNvPr id="99" name="图片 98">
            <a:extLst>
              <a:ext uri="{FF2B5EF4-FFF2-40B4-BE49-F238E27FC236}">
                <a16:creationId xmlns:a16="http://schemas.microsoft.com/office/drawing/2014/main" xmlns="" id="{F84CBCDF-65BF-4789-A959-AF30B51230C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88027">
            <a:off x="5682844" y="1038676"/>
            <a:ext cx="2768492" cy="4581602"/>
          </a:xfrm>
          <a:prstGeom prst="rect">
            <a:avLst/>
          </a:prstGeom>
        </p:spPr>
      </p:pic>
      <p:grpSp>
        <p:nvGrpSpPr>
          <p:cNvPr id="173" name="组合 172">
            <a:extLst>
              <a:ext uri="{FF2B5EF4-FFF2-40B4-BE49-F238E27FC236}">
                <a16:creationId xmlns:a16="http://schemas.microsoft.com/office/drawing/2014/main" xmlns="" id="{22BB0D18-F7BB-4075-8E82-A4AD6FC9D538}"/>
              </a:ext>
            </a:extLst>
          </p:cNvPr>
          <p:cNvGrpSpPr/>
          <p:nvPr/>
        </p:nvGrpSpPr>
        <p:grpSpPr>
          <a:xfrm>
            <a:off x="-13305" y="-474389"/>
            <a:ext cx="11222643" cy="397212"/>
            <a:chOff x="-13305" y="-474389"/>
            <a:chExt cx="11222643" cy="397212"/>
          </a:xfrm>
        </p:grpSpPr>
        <p:sp>
          <p:nvSpPr>
            <p:cNvPr id="147" name="文本框 146">
              <a:extLst>
                <a:ext uri="{FF2B5EF4-FFF2-40B4-BE49-F238E27FC236}">
                  <a16:creationId xmlns:a16="http://schemas.microsoft.com/office/drawing/2014/main" xmlns="" id="{21C432F4-76E2-4BB7-A6D1-95AE66D50D5F}"/>
                </a:ext>
              </a:extLst>
            </p:cNvPr>
            <p:cNvSpPr txBox="1"/>
            <p:nvPr/>
          </p:nvSpPr>
          <p:spPr>
            <a:xfrm>
              <a:off x="559794" y="-474389"/>
              <a:ext cx="1064954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按住</a:t>
              </a:r>
              <a:r>
                <a:rPr lang="en-US" altLang="zh-CN" spc="100" dirty="0">
                  <a:solidFill>
                    <a:schemeClr val="tx1">
                      <a:lumMod val="65000"/>
                      <a:lumOff val="35000"/>
                    </a:schemeClr>
                  </a:solidFill>
                  <a:sym typeface="Wingdings" panose="05000000000000000000" pitchFamily="2" charset="2"/>
                </a:rPr>
                <a:t>SHIFT</a:t>
              </a:r>
              <a:r>
                <a:rPr lang="zh-CN" altLang="en-US" spc="100" dirty="0">
                  <a:solidFill>
                    <a:schemeClr val="tx1">
                      <a:lumMod val="65000"/>
                      <a:lumOff val="35000"/>
                    </a:schemeClr>
                  </a:solidFill>
                  <a:sym typeface="Wingdings" panose="05000000000000000000" pitchFamily="2" charset="2"/>
                </a:rPr>
                <a:t>键拖动手机遮罩</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点击图标占位符</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选择图片并确定</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按住</a:t>
              </a:r>
              <a:r>
                <a:rPr lang="en-US" altLang="zh-CN" spc="100" dirty="0">
                  <a:solidFill>
                    <a:schemeClr val="tx1">
                      <a:lumMod val="65000"/>
                      <a:lumOff val="35000"/>
                    </a:schemeClr>
                  </a:solidFill>
                  <a:sym typeface="Wingdings" panose="05000000000000000000" pitchFamily="2" charset="2"/>
                </a:rPr>
                <a:t>SHIFT</a:t>
              </a:r>
              <a:r>
                <a:rPr lang="zh-CN" altLang="en-US" spc="100" dirty="0">
                  <a:solidFill>
                    <a:schemeClr val="tx1">
                      <a:lumMod val="65000"/>
                      <a:lumOff val="35000"/>
                    </a:schemeClr>
                  </a:solidFill>
                  <a:sym typeface="Wingdings" panose="05000000000000000000" pitchFamily="2" charset="2"/>
                </a:rPr>
                <a:t>键把手机遮罩移回原位</a:t>
              </a:r>
              <a:endParaRPr lang="zh-CN" altLang="en-US" spc="100" dirty="0">
                <a:solidFill>
                  <a:schemeClr val="tx1">
                    <a:lumMod val="65000"/>
                    <a:lumOff val="35000"/>
                  </a:schemeClr>
                </a:solidFill>
              </a:endParaRPr>
            </a:p>
          </p:txBody>
        </p:sp>
        <p:grpSp>
          <p:nvGrpSpPr>
            <p:cNvPr id="148" name="组合 147">
              <a:extLst>
                <a:ext uri="{FF2B5EF4-FFF2-40B4-BE49-F238E27FC236}">
                  <a16:creationId xmlns:a16="http://schemas.microsoft.com/office/drawing/2014/main" xmlns="" id="{42AA982D-0885-41DD-A475-BA14FFB0A0D7}"/>
                </a:ext>
              </a:extLst>
            </p:cNvPr>
            <p:cNvGrpSpPr>
              <a:grpSpLocks/>
            </p:cNvGrpSpPr>
            <p:nvPr/>
          </p:nvGrpSpPr>
          <p:grpSpPr>
            <a:xfrm>
              <a:off x="11068112" y="-466965"/>
              <a:ext cx="131960" cy="354484"/>
              <a:chOff x="4227513" y="439738"/>
              <a:chExt cx="298450" cy="847725"/>
            </a:xfrm>
          </p:grpSpPr>
          <p:sp>
            <p:nvSpPr>
              <p:cNvPr id="153" name="Freeform 165">
                <a:extLst>
                  <a:ext uri="{FF2B5EF4-FFF2-40B4-BE49-F238E27FC236}">
                    <a16:creationId xmlns:a16="http://schemas.microsoft.com/office/drawing/2014/main" xmlns="" id="{7259AF5A-F9E3-4B46-AC8C-583E5C5E3070}"/>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Oval 166">
                <a:extLst>
                  <a:ext uri="{FF2B5EF4-FFF2-40B4-BE49-F238E27FC236}">
                    <a16:creationId xmlns:a16="http://schemas.microsoft.com/office/drawing/2014/main" xmlns="" id="{927930B6-9492-4A73-AFD8-BDA109A71FC0}"/>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7">
                <a:extLst>
                  <a:ext uri="{FF2B5EF4-FFF2-40B4-BE49-F238E27FC236}">
                    <a16:creationId xmlns:a16="http://schemas.microsoft.com/office/drawing/2014/main" xmlns="" id="{33283B98-5BF8-4588-A538-6C9D0EE3E43A}"/>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68">
                <a:extLst>
                  <a:ext uri="{FF2B5EF4-FFF2-40B4-BE49-F238E27FC236}">
                    <a16:creationId xmlns:a16="http://schemas.microsoft.com/office/drawing/2014/main" xmlns="" id="{168CA8A7-3180-47CE-AA66-2A9C22698DBD}"/>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9">
                <a:extLst>
                  <a:ext uri="{FF2B5EF4-FFF2-40B4-BE49-F238E27FC236}">
                    <a16:creationId xmlns:a16="http://schemas.microsoft.com/office/drawing/2014/main" xmlns="" id="{ED78578B-6565-4BB3-A1D1-48C19A2ECC1F}"/>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70">
                <a:extLst>
                  <a:ext uri="{FF2B5EF4-FFF2-40B4-BE49-F238E27FC236}">
                    <a16:creationId xmlns:a16="http://schemas.microsoft.com/office/drawing/2014/main" xmlns="" id="{BEBB361A-E0D4-4A1D-9754-9651562A971E}"/>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71">
                <a:extLst>
                  <a:ext uri="{FF2B5EF4-FFF2-40B4-BE49-F238E27FC236}">
                    <a16:creationId xmlns:a16="http://schemas.microsoft.com/office/drawing/2014/main" xmlns="" id="{5511C536-34B2-47A9-825F-F37E50BAF507}"/>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72">
                <a:extLst>
                  <a:ext uri="{FF2B5EF4-FFF2-40B4-BE49-F238E27FC236}">
                    <a16:creationId xmlns:a16="http://schemas.microsoft.com/office/drawing/2014/main" xmlns="" id="{73048415-710F-421A-B22B-4C484F574315}"/>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73">
                <a:extLst>
                  <a:ext uri="{FF2B5EF4-FFF2-40B4-BE49-F238E27FC236}">
                    <a16:creationId xmlns:a16="http://schemas.microsoft.com/office/drawing/2014/main" xmlns="" id="{16429DE7-2882-4666-B179-27A7695A41E7}"/>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74">
                <a:extLst>
                  <a:ext uri="{FF2B5EF4-FFF2-40B4-BE49-F238E27FC236}">
                    <a16:creationId xmlns:a16="http://schemas.microsoft.com/office/drawing/2014/main" xmlns="" id="{C3C6AE96-6C65-449B-B039-96596B2B09B1}"/>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75">
                <a:extLst>
                  <a:ext uri="{FF2B5EF4-FFF2-40B4-BE49-F238E27FC236}">
                    <a16:creationId xmlns:a16="http://schemas.microsoft.com/office/drawing/2014/main" xmlns="" id="{CB5E35C6-7757-40F0-8401-64CEB95EF6D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6">
                <a:extLst>
                  <a:ext uri="{FF2B5EF4-FFF2-40B4-BE49-F238E27FC236}">
                    <a16:creationId xmlns:a16="http://schemas.microsoft.com/office/drawing/2014/main" xmlns="" id="{1900A9FF-FC54-4798-BB27-920F01287DEF}"/>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7">
                <a:extLst>
                  <a:ext uri="{FF2B5EF4-FFF2-40B4-BE49-F238E27FC236}">
                    <a16:creationId xmlns:a16="http://schemas.microsoft.com/office/drawing/2014/main" xmlns="" id="{843A27BA-0689-4843-BC44-67E528B2142B}"/>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8">
                <a:extLst>
                  <a:ext uri="{FF2B5EF4-FFF2-40B4-BE49-F238E27FC236}">
                    <a16:creationId xmlns:a16="http://schemas.microsoft.com/office/drawing/2014/main" xmlns="" id="{9C5CF5F8-57B7-4E5F-8AED-53D62A0973B4}"/>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9">
                <a:extLst>
                  <a:ext uri="{FF2B5EF4-FFF2-40B4-BE49-F238E27FC236}">
                    <a16:creationId xmlns:a16="http://schemas.microsoft.com/office/drawing/2014/main" xmlns="" id="{369186E7-D31F-405D-BCBA-B136F26A6E9A}"/>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80">
                <a:extLst>
                  <a:ext uri="{FF2B5EF4-FFF2-40B4-BE49-F238E27FC236}">
                    <a16:creationId xmlns:a16="http://schemas.microsoft.com/office/drawing/2014/main" xmlns="" id="{5853B49F-7EA6-46D1-81DF-1933278734A3}"/>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81">
                <a:extLst>
                  <a:ext uri="{FF2B5EF4-FFF2-40B4-BE49-F238E27FC236}">
                    <a16:creationId xmlns:a16="http://schemas.microsoft.com/office/drawing/2014/main" xmlns="" id="{7A0A7969-F1D4-470F-BA7F-336552C004B8}"/>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82">
                <a:extLst>
                  <a:ext uri="{FF2B5EF4-FFF2-40B4-BE49-F238E27FC236}">
                    <a16:creationId xmlns:a16="http://schemas.microsoft.com/office/drawing/2014/main" xmlns="" id="{18AEC078-CBB4-4B83-858B-3FDE95A68E2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9" name="组合 148">
              <a:extLst>
                <a:ext uri="{FF2B5EF4-FFF2-40B4-BE49-F238E27FC236}">
                  <a16:creationId xmlns:a16="http://schemas.microsoft.com/office/drawing/2014/main" xmlns="" id="{E9C466BA-51A8-4567-9969-DD4488756CD1}"/>
                </a:ext>
              </a:extLst>
            </p:cNvPr>
            <p:cNvGrpSpPr/>
            <p:nvPr/>
          </p:nvGrpSpPr>
          <p:grpSpPr>
            <a:xfrm>
              <a:off x="-13305" y="-453071"/>
              <a:ext cx="449842" cy="375894"/>
              <a:chOff x="-26005" y="-550760"/>
              <a:chExt cx="449842" cy="375894"/>
            </a:xfrm>
          </p:grpSpPr>
          <p:sp>
            <p:nvSpPr>
              <p:cNvPr id="151" name="Freeform 190">
                <a:extLst>
                  <a:ext uri="{FF2B5EF4-FFF2-40B4-BE49-F238E27FC236}">
                    <a16:creationId xmlns:a16="http://schemas.microsoft.com/office/drawing/2014/main" xmlns="" id="{7CBCA69A-A806-4DA9-B456-F947E50D8C44}"/>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2" name="文本框 151">
                <a:extLst>
                  <a:ext uri="{FF2B5EF4-FFF2-40B4-BE49-F238E27FC236}">
                    <a16:creationId xmlns:a16="http://schemas.microsoft.com/office/drawing/2014/main" xmlns="" id="{CD304207-7DC2-482D-A430-523BD35AFB4C}"/>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50" name="直接连接符 149">
              <a:extLst>
                <a:ext uri="{FF2B5EF4-FFF2-40B4-BE49-F238E27FC236}">
                  <a16:creationId xmlns:a16="http://schemas.microsoft.com/office/drawing/2014/main" xmlns="" id="{63B821C2-987A-4475-BCD9-34089C640D93}"/>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81" name="矩形 180">
            <a:extLst>
              <a:ext uri="{FF2B5EF4-FFF2-40B4-BE49-F238E27FC236}">
                <a16:creationId xmlns:a16="http://schemas.microsoft.com/office/drawing/2014/main" xmlns="" id="{F89245CB-2646-4F9C-967E-EE0EFA4D251B}"/>
              </a:ext>
            </a:extLst>
          </p:cNvPr>
          <p:cNvSpPr/>
          <p:nvPr/>
        </p:nvSpPr>
        <p:spPr>
          <a:xfrm>
            <a:off x="990274" y="2348880"/>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83" name="îṥļïḑe">
            <a:extLst>
              <a:ext uri="{FF2B5EF4-FFF2-40B4-BE49-F238E27FC236}">
                <a16:creationId xmlns:a16="http://schemas.microsoft.com/office/drawing/2014/main" xmlns="" id="{EC156B7A-EDFF-498F-B1BA-F5BC19A14872}"/>
              </a:ext>
            </a:extLst>
          </p:cNvPr>
          <p:cNvSpPr txBox="1">
            <a:spLocks/>
          </p:cNvSpPr>
          <p:nvPr/>
        </p:nvSpPr>
        <p:spPr>
          <a:xfrm>
            <a:off x="977900" y="2776510"/>
            <a:ext cx="1974062" cy="3060490"/>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点击此处输入正文内容点击此处输入正文内容点击此处输入正文内容点击此处输入正文内容点击此处输入正文内容点击此处输入正文内容</a:t>
            </a:r>
            <a:endParaRPr lang="en-US" altLang="zh-CN" sz="1600" dirty="0">
              <a:latin typeface="+mn-ea"/>
            </a:endParaRPr>
          </a:p>
          <a:p>
            <a:pPr algn="just">
              <a:lnSpc>
                <a:spcPct val="140000"/>
              </a:lnSpc>
              <a:spcBef>
                <a:spcPct val="0"/>
              </a:spcBef>
              <a:defRPr/>
            </a:pPr>
            <a:endParaRPr lang="en-US" altLang="zh-CN" sz="1600" dirty="0">
              <a:latin typeface="+mn-ea"/>
            </a:endParaRPr>
          </a:p>
        </p:txBody>
      </p:sp>
      <p:sp>
        <p:nvSpPr>
          <p:cNvPr id="185" name="iṡlïďè">
            <a:extLst>
              <a:ext uri="{FF2B5EF4-FFF2-40B4-BE49-F238E27FC236}">
                <a16:creationId xmlns:a16="http://schemas.microsoft.com/office/drawing/2014/main" xmlns="" id="{5AE3C951-5940-4B80-B46A-2AF9A317227E}"/>
              </a:ext>
            </a:extLst>
          </p:cNvPr>
          <p:cNvSpPr/>
          <p:nvPr/>
        </p:nvSpPr>
        <p:spPr>
          <a:xfrm>
            <a:off x="1106785" y="2301355"/>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86" name="矩形 185">
            <a:extLst>
              <a:ext uri="{FF2B5EF4-FFF2-40B4-BE49-F238E27FC236}">
                <a16:creationId xmlns:a16="http://schemas.microsoft.com/office/drawing/2014/main" xmlns="" id="{F2B95875-EE6C-49CF-9149-3B2BCF3EB819}"/>
              </a:ext>
            </a:extLst>
          </p:cNvPr>
          <p:cNvSpPr/>
          <p:nvPr/>
        </p:nvSpPr>
        <p:spPr>
          <a:xfrm>
            <a:off x="9245988" y="2348880"/>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87" name="îṥļïḑe">
            <a:extLst>
              <a:ext uri="{FF2B5EF4-FFF2-40B4-BE49-F238E27FC236}">
                <a16:creationId xmlns:a16="http://schemas.microsoft.com/office/drawing/2014/main" xmlns="" id="{284C2F20-EC4F-4626-A074-9D7BE909EE20}"/>
              </a:ext>
            </a:extLst>
          </p:cNvPr>
          <p:cNvSpPr txBox="1">
            <a:spLocks/>
          </p:cNvSpPr>
          <p:nvPr/>
        </p:nvSpPr>
        <p:spPr>
          <a:xfrm>
            <a:off x="9233614" y="2776510"/>
            <a:ext cx="1974062" cy="3060490"/>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点击此处输入正文内容点击此处输入正文内容点击此处输入正文内容点击此处输入正文内容点击此处输入正文内容点击此处输入正文内容</a:t>
            </a:r>
            <a:endParaRPr lang="en-US" altLang="zh-CN" sz="1600" dirty="0">
              <a:latin typeface="+mn-ea"/>
            </a:endParaRPr>
          </a:p>
          <a:p>
            <a:pPr algn="just">
              <a:lnSpc>
                <a:spcPct val="140000"/>
              </a:lnSpc>
              <a:spcBef>
                <a:spcPct val="0"/>
              </a:spcBef>
              <a:defRPr/>
            </a:pPr>
            <a:endParaRPr lang="en-US" altLang="zh-CN" sz="1600" dirty="0">
              <a:latin typeface="+mn-ea"/>
            </a:endParaRPr>
          </a:p>
        </p:txBody>
      </p:sp>
      <p:sp>
        <p:nvSpPr>
          <p:cNvPr id="188" name="iṡlïďè">
            <a:extLst>
              <a:ext uri="{FF2B5EF4-FFF2-40B4-BE49-F238E27FC236}">
                <a16:creationId xmlns:a16="http://schemas.microsoft.com/office/drawing/2014/main" xmlns="" id="{67E5A67E-D1FC-46FB-9783-F839E0EB6DD5}"/>
              </a:ext>
            </a:extLst>
          </p:cNvPr>
          <p:cNvSpPr/>
          <p:nvPr/>
        </p:nvSpPr>
        <p:spPr>
          <a:xfrm>
            <a:off x="9362499" y="2301355"/>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Tree>
    <p:custDataLst>
      <p:tags r:id="rId2"/>
    </p:custDataLst>
    <p:extLst>
      <p:ext uri="{BB962C8B-B14F-4D97-AF65-F5344CB8AC3E}">
        <p14:creationId xmlns:p14="http://schemas.microsoft.com/office/powerpoint/2010/main" val="931725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9A337410-3D8B-4FC0-A111-5264B57DAB4C}"/>
              </a:ext>
            </a:extLst>
          </p:cNvPr>
          <p:cNvGrpSpPr/>
          <p:nvPr/>
        </p:nvGrpSpPr>
        <p:grpSpPr>
          <a:xfrm>
            <a:off x="6744072" y="2353337"/>
            <a:ext cx="5447928" cy="2875863"/>
            <a:chOff x="0" y="7149194"/>
            <a:chExt cx="12192000" cy="1548008"/>
          </a:xfrm>
        </p:grpSpPr>
        <p:sp>
          <p:nvSpPr>
            <p:cNvPr id="38" name="玻璃底">
              <a:extLst>
                <a:ext uri="{FF2B5EF4-FFF2-40B4-BE49-F238E27FC236}">
                  <a16:creationId xmlns:a16="http://schemas.microsoft.com/office/drawing/2014/main" xmlns="" id="{90D62CA1-E0D2-46A8-B39A-F0AFE4CC4C1A}"/>
                </a:ext>
              </a:extLst>
            </p:cNvPr>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玻璃线1">
              <a:extLst>
                <a:ext uri="{FF2B5EF4-FFF2-40B4-BE49-F238E27FC236}">
                  <a16:creationId xmlns:a16="http://schemas.microsoft.com/office/drawing/2014/main" xmlns="" id="{D98D2CFF-166B-4D72-BA4B-9A3BCDC3310F}"/>
                </a:ext>
              </a:extLst>
            </p:cNvPr>
            <p:cNvCxnSpPr>
              <a:cxnSpLocks/>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玻璃线2">
              <a:extLst>
                <a:ext uri="{FF2B5EF4-FFF2-40B4-BE49-F238E27FC236}">
                  <a16:creationId xmlns:a16="http://schemas.microsoft.com/office/drawing/2014/main" xmlns="" id="{1524194B-2D9B-41EF-8E2A-F04D1020A4ED}"/>
                </a:ext>
              </a:extLst>
            </p:cNvPr>
            <p:cNvCxnSpPr>
              <a:cxnSpLocks/>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a:t>创意页面</a:t>
            </a:r>
            <a:endParaRPr lang="zh-CN" altLang="en-US" dirty="0"/>
          </a:p>
        </p:txBody>
      </p:sp>
      <p:sp>
        <p:nvSpPr>
          <p:cNvPr id="10" name="图片占位符 9">
            <a:extLst>
              <a:ext uri="{FF2B5EF4-FFF2-40B4-BE49-F238E27FC236}">
                <a16:creationId xmlns:a16="http://schemas.microsoft.com/office/drawing/2014/main" xmlns="" id="{6D524A36-FBC6-4F23-B28E-8D1ACE8A29B6}"/>
              </a:ext>
            </a:extLst>
          </p:cNvPr>
          <p:cNvSpPr>
            <a:spLocks noGrp="1"/>
          </p:cNvSpPr>
          <p:nvPr>
            <p:ph type="pic" sz="quarter" idx="13"/>
          </p:nvPr>
        </p:nvSpPr>
        <p:spPr/>
      </p:sp>
      <p:sp>
        <p:nvSpPr>
          <p:cNvPr id="187" name="îṥļïḑe">
            <a:extLst>
              <a:ext uri="{FF2B5EF4-FFF2-40B4-BE49-F238E27FC236}">
                <a16:creationId xmlns:a16="http://schemas.microsoft.com/office/drawing/2014/main" xmlns="" id="{284C2F20-EC4F-4626-A074-9D7BE909EE20}"/>
              </a:ext>
            </a:extLst>
          </p:cNvPr>
          <p:cNvSpPr txBox="1">
            <a:spLocks/>
          </p:cNvSpPr>
          <p:nvPr/>
        </p:nvSpPr>
        <p:spPr>
          <a:xfrm>
            <a:off x="7555590" y="2367183"/>
            <a:ext cx="3652086" cy="3060490"/>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点击此处输入正文内容点击此处输入正文内容点击此处输入正文内容点击此处输入正文内容点击此处输入正文内容点击此处输入正文内容点击此处输入正文内容点击此处输入正文内容点击此处输入正文内容</a:t>
            </a:r>
            <a:endParaRPr lang="en-US" altLang="zh-CN" sz="1600" dirty="0">
              <a:latin typeface="+mn-ea"/>
            </a:endParaRPr>
          </a:p>
        </p:txBody>
      </p:sp>
      <p:sp>
        <p:nvSpPr>
          <p:cNvPr id="188" name="iṡlïďè">
            <a:extLst>
              <a:ext uri="{FF2B5EF4-FFF2-40B4-BE49-F238E27FC236}">
                <a16:creationId xmlns:a16="http://schemas.microsoft.com/office/drawing/2014/main" xmlns="" id="{67E5A67E-D1FC-46FB-9783-F839E0EB6DD5}"/>
              </a:ext>
            </a:extLst>
          </p:cNvPr>
          <p:cNvSpPr/>
          <p:nvPr/>
        </p:nvSpPr>
        <p:spPr>
          <a:xfrm>
            <a:off x="7922668" y="1847259"/>
            <a:ext cx="3286670"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4" name="iṡlïďè">
            <a:extLst>
              <a:ext uri="{FF2B5EF4-FFF2-40B4-BE49-F238E27FC236}">
                <a16:creationId xmlns:a16="http://schemas.microsoft.com/office/drawing/2014/main" xmlns="" id="{935F2B5A-D855-4B7D-A092-B42C4631E877}"/>
              </a:ext>
            </a:extLst>
          </p:cNvPr>
          <p:cNvSpPr/>
          <p:nvPr/>
        </p:nvSpPr>
        <p:spPr>
          <a:xfrm>
            <a:off x="2855640" y="4673456"/>
            <a:ext cx="2168706" cy="271384"/>
          </a:xfrm>
          <a:prstGeom prst="rect">
            <a:avLst/>
          </a:prstGeom>
          <a:solidFill>
            <a:srgbClr val="333333"/>
          </a:solidFill>
        </p:spPr>
        <p:txBody>
          <a:bodyPr wrap="square" lIns="0" tIns="0" rIns="0" bIns="0" anchor="t" anchorCtr="0">
            <a:noAutofit/>
          </a:bodyPr>
          <a:lstStyle/>
          <a:p>
            <a:pPr algn="dist"/>
            <a:r>
              <a:rPr lang="en-US" altLang="zh-CN" sz="1600" dirty="0">
                <a:solidFill>
                  <a:schemeClr val="bg1"/>
                </a:solidFill>
                <a:latin typeface="+mn-ea"/>
              </a:rPr>
              <a:t>#</a:t>
            </a:r>
            <a:r>
              <a:rPr lang="zh-CN" altLang="en-US" sz="1600" dirty="0">
                <a:solidFill>
                  <a:schemeClr val="bg1"/>
                </a:solidFill>
                <a:latin typeface="+mn-ea"/>
              </a:rPr>
              <a:t>我给母校送模版</a:t>
            </a:r>
            <a:r>
              <a:rPr lang="en-US" altLang="zh-CN" sz="1600" dirty="0">
                <a:solidFill>
                  <a:schemeClr val="bg1"/>
                </a:solidFill>
                <a:latin typeface="+mn-ea"/>
              </a:rPr>
              <a:t>#</a:t>
            </a:r>
          </a:p>
        </p:txBody>
      </p:sp>
      <p:grpSp>
        <p:nvGrpSpPr>
          <p:cNvPr id="11" name="组合 10">
            <a:extLst>
              <a:ext uri="{FF2B5EF4-FFF2-40B4-BE49-F238E27FC236}">
                <a16:creationId xmlns:a16="http://schemas.microsoft.com/office/drawing/2014/main" xmlns="" id="{1FDF5392-885B-452F-8CF7-A9679F5D61AD}"/>
              </a:ext>
            </a:extLst>
          </p:cNvPr>
          <p:cNvGrpSpPr/>
          <p:nvPr/>
        </p:nvGrpSpPr>
        <p:grpSpPr>
          <a:xfrm>
            <a:off x="7555590" y="1895973"/>
            <a:ext cx="294451" cy="277318"/>
            <a:chOff x="6717409" y="1961281"/>
            <a:chExt cx="294451" cy="277318"/>
          </a:xfrm>
          <a:solidFill>
            <a:schemeClr val="accent3">
              <a:lumMod val="75000"/>
            </a:schemeClr>
          </a:solidFill>
        </p:grpSpPr>
        <p:sp>
          <p:nvSpPr>
            <p:cNvPr id="48" name="任意多边形: 形状 47">
              <a:extLst>
                <a:ext uri="{FF2B5EF4-FFF2-40B4-BE49-F238E27FC236}">
                  <a16:creationId xmlns:a16="http://schemas.microsoft.com/office/drawing/2014/main" xmlns="" id="{E587EB4B-4005-4FBB-9AFE-C313C94F7019}"/>
                </a:ext>
              </a:extLst>
            </p:cNvPr>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49" name="任意多边形: 形状 48">
              <a:extLst>
                <a:ext uri="{FF2B5EF4-FFF2-40B4-BE49-F238E27FC236}">
                  <a16:creationId xmlns:a16="http://schemas.microsoft.com/office/drawing/2014/main" xmlns="" id="{B57C5D58-407E-4B51-AC21-068C26CC24B1}"/>
                </a:ext>
              </a:extLst>
            </p:cNvPr>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75000"/>
                    <a:lumOff val="25000"/>
                  </a:schemeClr>
                </a:solidFill>
              </a:endParaRPr>
            </a:p>
          </p:txBody>
        </p:sp>
        <p:sp>
          <p:nvSpPr>
            <p:cNvPr id="50" name="任意多边形: 形状 49">
              <a:extLst>
                <a:ext uri="{FF2B5EF4-FFF2-40B4-BE49-F238E27FC236}">
                  <a16:creationId xmlns:a16="http://schemas.microsoft.com/office/drawing/2014/main" xmlns="" id="{4FA011A4-7E31-436D-A49E-E70E2BD7957E}"/>
                </a:ext>
              </a:extLst>
            </p:cNvPr>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grpSp>
        <p:nvGrpSpPr>
          <p:cNvPr id="3" name="组合 2">
            <a:extLst>
              <a:ext uri="{FF2B5EF4-FFF2-40B4-BE49-F238E27FC236}">
                <a16:creationId xmlns:a16="http://schemas.microsoft.com/office/drawing/2014/main" xmlns="" id="{D105FD67-203E-45D7-B9BE-7940206F3DB9}"/>
              </a:ext>
            </a:extLst>
          </p:cNvPr>
          <p:cNvGrpSpPr/>
          <p:nvPr/>
        </p:nvGrpSpPr>
        <p:grpSpPr>
          <a:xfrm>
            <a:off x="-13305" y="-474389"/>
            <a:ext cx="5099455" cy="397212"/>
            <a:chOff x="-26005" y="-474389"/>
            <a:chExt cx="5099455" cy="397212"/>
          </a:xfrm>
        </p:grpSpPr>
        <p:sp>
          <p:nvSpPr>
            <p:cNvPr id="13" name="文本框 12">
              <a:extLst>
                <a:ext uri="{FF2B5EF4-FFF2-40B4-BE49-F238E27FC236}">
                  <a16:creationId xmlns:a16="http://schemas.microsoft.com/office/drawing/2014/main" xmlns="" id="{2EC776ED-397B-4D43-87B9-AD752CC57DD5}"/>
                </a:ext>
              </a:extLst>
            </p:cNvPr>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4" name="组合 13">
              <a:extLst>
                <a:ext uri="{FF2B5EF4-FFF2-40B4-BE49-F238E27FC236}">
                  <a16:creationId xmlns:a16="http://schemas.microsoft.com/office/drawing/2014/main" xmlns="" id="{F481FC14-B09D-4BE8-A239-9D75BA504003}"/>
                </a:ext>
              </a:extLst>
            </p:cNvPr>
            <p:cNvGrpSpPr>
              <a:grpSpLocks/>
            </p:cNvGrpSpPr>
            <p:nvPr/>
          </p:nvGrpSpPr>
          <p:grpSpPr>
            <a:xfrm>
              <a:off x="4871864" y="-466965"/>
              <a:ext cx="131960" cy="354484"/>
              <a:chOff x="4227513" y="439738"/>
              <a:chExt cx="298450" cy="847725"/>
            </a:xfrm>
          </p:grpSpPr>
          <p:sp>
            <p:nvSpPr>
              <p:cNvPr id="19" name="Freeform 165">
                <a:extLst>
                  <a:ext uri="{FF2B5EF4-FFF2-40B4-BE49-F238E27FC236}">
                    <a16:creationId xmlns:a16="http://schemas.microsoft.com/office/drawing/2014/main" xmlns="" id="{10F65F26-5101-4DBF-B1DA-62B759742DD7}"/>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66">
                <a:extLst>
                  <a:ext uri="{FF2B5EF4-FFF2-40B4-BE49-F238E27FC236}">
                    <a16:creationId xmlns:a16="http://schemas.microsoft.com/office/drawing/2014/main" xmlns="" id="{F0211FCE-7A02-40C3-9362-76D22A6B1073}"/>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7">
                <a:extLst>
                  <a:ext uri="{FF2B5EF4-FFF2-40B4-BE49-F238E27FC236}">
                    <a16:creationId xmlns:a16="http://schemas.microsoft.com/office/drawing/2014/main" xmlns="" id="{A4770892-2DE8-456D-ABAD-311D926A9064}"/>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8">
                <a:extLst>
                  <a:ext uri="{FF2B5EF4-FFF2-40B4-BE49-F238E27FC236}">
                    <a16:creationId xmlns:a16="http://schemas.microsoft.com/office/drawing/2014/main" xmlns="" id="{033367EE-CEFA-42E6-ACAC-B57F679C7A37}"/>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9">
                <a:extLst>
                  <a:ext uri="{FF2B5EF4-FFF2-40B4-BE49-F238E27FC236}">
                    <a16:creationId xmlns:a16="http://schemas.microsoft.com/office/drawing/2014/main" xmlns="" id="{01F9C427-DA8F-483D-9ACF-6D020FD65E4D}"/>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0">
                <a:extLst>
                  <a:ext uri="{FF2B5EF4-FFF2-40B4-BE49-F238E27FC236}">
                    <a16:creationId xmlns:a16="http://schemas.microsoft.com/office/drawing/2014/main" xmlns="" id="{939CE347-F11D-4468-8BA2-7FC07D9C6F3A}"/>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1">
                <a:extLst>
                  <a:ext uri="{FF2B5EF4-FFF2-40B4-BE49-F238E27FC236}">
                    <a16:creationId xmlns:a16="http://schemas.microsoft.com/office/drawing/2014/main" xmlns="" id="{6AF97D49-FA45-4867-B7A2-71C8048B8A65}"/>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2">
                <a:extLst>
                  <a:ext uri="{FF2B5EF4-FFF2-40B4-BE49-F238E27FC236}">
                    <a16:creationId xmlns:a16="http://schemas.microsoft.com/office/drawing/2014/main" xmlns="" id="{39ED6F19-D724-4F91-ACCC-1D2EA88B5841}"/>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3">
                <a:extLst>
                  <a:ext uri="{FF2B5EF4-FFF2-40B4-BE49-F238E27FC236}">
                    <a16:creationId xmlns:a16="http://schemas.microsoft.com/office/drawing/2014/main" xmlns="" id="{C75F8D1F-7750-4949-B3DF-9B3F0E5A3FEC}"/>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4">
                <a:extLst>
                  <a:ext uri="{FF2B5EF4-FFF2-40B4-BE49-F238E27FC236}">
                    <a16:creationId xmlns:a16="http://schemas.microsoft.com/office/drawing/2014/main" xmlns="" id="{AE208F03-C0BA-4546-8DE6-3D110F7AA8D8}"/>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5">
                <a:extLst>
                  <a:ext uri="{FF2B5EF4-FFF2-40B4-BE49-F238E27FC236}">
                    <a16:creationId xmlns:a16="http://schemas.microsoft.com/office/drawing/2014/main" xmlns="" id="{F4E5C849-B13C-414F-AFD6-F0F62F5407A4}"/>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6">
                <a:extLst>
                  <a:ext uri="{FF2B5EF4-FFF2-40B4-BE49-F238E27FC236}">
                    <a16:creationId xmlns:a16="http://schemas.microsoft.com/office/drawing/2014/main" xmlns="" id="{BEF994BA-5EF1-46B8-BC43-28582A23A542}"/>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7">
                <a:extLst>
                  <a:ext uri="{FF2B5EF4-FFF2-40B4-BE49-F238E27FC236}">
                    <a16:creationId xmlns:a16="http://schemas.microsoft.com/office/drawing/2014/main" xmlns="" id="{22B1894E-80F8-4EFD-85DC-44B8E103DC9F}"/>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8">
                <a:extLst>
                  <a:ext uri="{FF2B5EF4-FFF2-40B4-BE49-F238E27FC236}">
                    <a16:creationId xmlns:a16="http://schemas.microsoft.com/office/drawing/2014/main" xmlns="" id="{6173E453-C516-4E1F-8132-F00223B370D5}"/>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9">
                <a:extLst>
                  <a:ext uri="{FF2B5EF4-FFF2-40B4-BE49-F238E27FC236}">
                    <a16:creationId xmlns:a16="http://schemas.microsoft.com/office/drawing/2014/main" xmlns="" id="{F927502E-6D4C-4744-8623-3C933AA2ED9D}"/>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80">
                <a:extLst>
                  <a:ext uri="{FF2B5EF4-FFF2-40B4-BE49-F238E27FC236}">
                    <a16:creationId xmlns:a16="http://schemas.microsoft.com/office/drawing/2014/main" xmlns="" id="{68BFA243-7A8A-45FC-BD75-A5C1A3B30715}"/>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81">
                <a:extLst>
                  <a:ext uri="{FF2B5EF4-FFF2-40B4-BE49-F238E27FC236}">
                    <a16:creationId xmlns:a16="http://schemas.microsoft.com/office/drawing/2014/main" xmlns="" id="{7850F3AD-03EF-4122-9928-EC5C4D12C7FB}"/>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2">
                <a:extLst>
                  <a:ext uri="{FF2B5EF4-FFF2-40B4-BE49-F238E27FC236}">
                    <a16:creationId xmlns:a16="http://schemas.microsoft.com/office/drawing/2014/main" xmlns="" id="{6565601C-1232-4F7A-88A0-68748086A664}"/>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a:extLst>
                <a:ext uri="{FF2B5EF4-FFF2-40B4-BE49-F238E27FC236}">
                  <a16:creationId xmlns:a16="http://schemas.microsoft.com/office/drawing/2014/main" xmlns="" id="{A1602B8D-CBFB-4974-B6B6-685A0B6E2F9C}"/>
                </a:ext>
              </a:extLst>
            </p:cNvPr>
            <p:cNvGrpSpPr/>
            <p:nvPr/>
          </p:nvGrpSpPr>
          <p:grpSpPr>
            <a:xfrm>
              <a:off x="-26005" y="-453071"/>
              <a:ext cx="449842" cy="375894"/>
              <a:chOff x="-26005" y="-550760"/>
              <a:chExt cx="449842" cy="375894"/>
            </a:xfrm>
          </p:grpSpPr>
          <p:sp>
            <p:nvSpPr>
              <p:cNvPr id="17" name="Freeform 190">
                <a:extLst>
                  <a:ext uri="{FF2B5EF4-FFF2-40B4-BE49-F238E27FC236}">
                    <a16:creationId xmlns:a16="http://schemas.microsoft.com/office/drawing/2014/main" xmlns="" id="{8FC1A462-26DC-4075-A8F6-57527B1AB1B2}"/>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文本框 17">
                <a:extLst>
                  <a:ext uri="{FF2B5EF4-FFF2-40B4-BE49-F238E27FC236}">
                    <a16:creationId xmlns:a16="http://schemas.microsoft.com/office/drawing/2014/main" xmlns="" id="{473A7F14-0612-4799-B25A-1779ABCA45E2}"/>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6" name="直接连接符 15">
              <a:extLst>
                <a:ext uri="{FF2B5EF4-FFF2-40B4-BE49-F238E27FC236}">
                  <a16:creationId xmlns:a16="http://schemas.microsoft.com/office/drawing/2014/main" xmlns="" id="{77BCB176-B903-4959-89C8-DD31278556EB}"/>
                </a:ext>
              </a:extLst>
            </p:cNvPr>
            <p:cNvCxnSpPr>
              <a:cxnSpLocks/>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30036334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p:txBody>
          <a:bodyPr/>
          <a:lstStyle/>
          <a:p>
            <a:r>
              <a:rPr lang="zh-CN" altLang="en-US" dirty="0"/>
              <a:t>参考文献</a:t>
            </a:r>
          </a:p>
        </p:txBody>
      </p:sp>
      <p:sp>
        <p:nvSpPr>
          <p:cNvPr id="19" name="任意多边形: 形状 18">
            <a:extLst>
              <a:ext uri="{FF2B5EF4-FFF2-40B4-BE49-F238E27FC236}">
                <a16:creationId xmlns:a16="http://schemas.microsoft.com/office/drawing/2014/main" xmlns="" id="{3E4EB4B7-4098-4122-B654-889054BEF703}"/>
              </a:ext>
            </a:extLst>
          </p:cNvPr>
          <p:cNvSpPr/>
          <p:nvPr/>
        </p:nvSpPr>
        <p:spPr>
          <a:xfrm>
            <a:off x="4519895" y="5705923"/>
            <a:ext cx="3152209" cy="292527"/>
          </a:xfrm>
          <a:custGeom>
            <a:avLst/>
            <a:gdLst>
              <a:gd name="connsiteX0" fmla="*/ 96013 w 2160240"/>
              <a:gd name="connsiteY0" fmla="*/ 0 h 200472"/>
              <a:gd name="connsiteX1" fmla="*/ 2064227 w 2160240"/>
              <a:gd name="connsiteY1" fmla="*/ 0 h 200472"/>
              <a:gd name="connsiteX2" fmla="*/ 2160240 w 2160240"/>
              <a:gd name="connsiteY2" fmla="*/ 96013 h 200472"/>
              <a:gd name="connsiteX3" fmla="*/ 2160240 w 2160240"/>
              <a:gd name="connsiteY3" fmla="*/ 200472 h 200472"/>
              <a:gd name="connsiteX4" fmla="*/ 0 w 2160240"/>
              <a:gd name="connsiteY4" fmla="*/ 200472 h 200472"/>
              <a:gd name="connsiteX5" fmla="*/ 0 w 2160240"/>
              <a:gd name="connsiteY5" fmla="*/ 96013 h 200472"/>
              <a:gd name="connsiteX6" fmla="*/ 96013 w 2160240"/>
              <a:gd name="connsiteY6" fmla="*/ 0 h 20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200472">
                <a:moveTo>
                  <a:pt x="96013" y="0"/>
                </a:moveTo>
                <a:lnTo>
                  <a:pt x="2064227" y="0"/>
                </a:lnTo>
                <a:cubicBezTo>
                  <a:pt x="2117254" y="0"/>
                  <a:pt x="2160240" y="42986"/>
                  <a:pt x="2160240" y="96013"/>
                </a:cubicBezTo>
                <a:lnTo>
                  <a:pt x="2160240" y="200472"/>
                </a:lnTo>
                <a:lnTo>
                  <a:pt x="0" y="200472"/>
                </a:lnTo>
                <a:lnTo>
                  <a:pt x="0" y="96013"/>
                </a:lnTo>
                <a:cubicBezTo>
                  <a:pt x="0" y="42986"/>
                  <a:pt x="42986" y="0"/>
                  <a:pt x="960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latin typeface="+mn-ea"/>
              </a:rPr>
              <a:t>感谢</a:t>
            </a:r>
            <a:r>
              <a:rPr lang="en-US" altLang="zh-CN" sz="1600" dirty="0">
                <a:latin typeface="+mn-ea"/>
              </a:rPr>
              <a:t>XXX</a:t>
            </a:r>
            <a:r>
              <a:rPr lang="zh-CN" altLang="en-US" sz="1600" dirty="0">
                <a:latin typeface="+mn-ea"/>
              </a:rPr>
              <a:t>提供的帮助</a:t>
            </a:r>
          </a:p>
        </p:txBody>
      </p:sp>
      <p:sp>
        <p:nvSpPr>
          <p:cNvPr id="5" name="矩形 4">
            <a:extLst>
              <a:ext uri="{FF2B5EF4-FFF2-40B4-BE49-F238E27FC236}">
                <a16:creationId xmlns:a16="http://schemas.microsoft.com/office/drawing/2014/main" xmlns="" id="{80E5E6B8-8D3B-4A35-9A0C-798075FE0AC1}"/>
              </a:ext>
            </a:extLst>
          </p:cNvPr>
          <p:cNvSpPr/>
          <p:nvPr/>
        </p:nvSpPr>
        <p:spPr>
          <a:xfrm>
            <a:off x="1728787" y="1485944"/>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01</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文献类型标识</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出版地</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出版者</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出版年</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可选</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6" name="矩形 5">
            <a:extLst>
              <a:ext uri="{FF2B5EF4-FFF2-40B4-BE49-F238E27FC236}">
                <a16:creationId xmlns:a16="http://schemas.microsoft.com/office/drawing/2014/main" xmlns="" id="{C523485F-1B5E-4F4F-9404-25143A293D91}"/>
              </a:ext>
            </a:extLst>
          </p:cNvPr>
          <p:cNvSpPr/>
          <p:nvPr/>
        </p:nvSpPr>
        <p:spPr>
          <a:xfrm>
            <a:off x="1728787" y="2041713"/>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02</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[J].</a:t>
            </a:r>
            <a:r>
              <a:rPr lang="zh-CN" altLang="en-US" sz="1600" spc="150" dirty="0">
                <a:solidFill>
                  <a:schemeClr val="tx1">
                    <a:lumMod val="75000"/>
                    <a:lumOff val="25000"/>
                  </a:schemeClr>
                </a:solidFill>
                <a:latin typeface="+mn-ea"/>
              </a:rPr>
              <a:t>刊名</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年</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卷</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期</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7" name="矩形 6">
            <a:extLst>
              <a:ext uri="{FF2B5EF4-FFF2-40B4-BE49-F238E27FC236}">
                <a16:creationId xmlns:a16="http://schemas.microsoft.com/office/drawing/2014/main" xmlns="" id="{C4E3D717-16AC-4B18-8EFC-2EBA882338CC}"/>
              </a:ext>
            </a:extLst>
          </p:cNvPr>
          <p:cNvSpPr/>
          <p:nvPr/>
        </p:nvSpPr>
        <p:spPr>
          <a:xfrm>
            <a:off x="1728787" y="4820558"/>
            <a:ext cx="8734425" cy="665182"/>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07</a:t>
            </a:r>
            <a:r>
              <a:rPr lang="zh-CN" altLang="en-US" sz="1600" spc="150" dirty="0">
                <a:solidFill>
                  <a:schemeClr val="tx1">
                    <a:lumMod val="75000"/>
                    <a:lumOff val="25000"/>
                  </a:schemeClr>
                </a:solidFill>
                <a:latin typeface="+mn-ea"/>
              </a:rPr>
              <a:t>丨析出文献主要责任者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析出文献题名</a:t>
            </a:r>
            <a:r>
              <a:rPr lang="en-US" altLang="zh-CN" sz="1600" spc="150" dirty="0">
                <a:solidFill>
                  <a:schemeClr val="tx1">
                    <a:lumMod val="75000"/>
                    <a:lumOff val="25000"/>
                  </a:schemeClr>
                </a:solidFill>
                <a:latin typeface="+mn-ea"/>
              </a:rPr>
              <a:t>[A].</a:t>
            </a:r>
            <a:r>
              <a:rPr lang="zh-CN" altLang="en-US" sz="1600" spc="150" dirty="0">
                <a:solidFill>
                  <a:schemeClr val="tx1">
                    <a:lumMod val="75000"/>
                    <a:lumOff val="25000"/>
                  </a:schemeClr>
                </a:solidFill>
                <a:latin typeface="+mn-ea"/>
              </a:rPr>
              <a:t>原文献主要责任者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可选</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原文献题名</a:t>
            </a:r>
            <a:r>
              <a:rPr lang="en-US" altLang="zh-CN" sz="1600" spc="150" dirty="0">
                <a:solidFill>
                  <a:schemeClr val="tx1">
                    <a:lumMod val="75000"/>
                    <a:lumOff val="25000"/>
                  </a:schemeClr>
                </a:solidFill>
                <a:latin typeface="+mn-ea"/>
              </a:rPr>
              <a:t>[C].</a:t>
            </a:r>
            <a:r>
              <a:rPr lang="zh-CN" altLang="en-US" sz="1600" spc="150" dirty="0">
                <a:solidFill>
                  <a:schemeClr val="tx1">
                    <a:lumMod val="75000"/>
                    <a:lumOff val="25000"/>
                  </a:schemeClr>
                </a:solidFill>
                <a:latin typeface="+mn-ea"/>
              </a:rPr>
              <a:t>出版地</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出版者</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出版年</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8" name="矩形 7">
            <a:extLst>
              <a:ext uri="{FF2B5EF4-FFF2-40B4-BE49-F238E27FC236}">
                <a16:creationId xmlns:a16="http://schemas.microsoft.com/office/drawing/2014/main" xmlns="" id="{831F4EFC-627C-4D83-958C-DEC740881494}"/>
              </a:ext>
            </a:extLst>
          </p:cNvPr>
          <p:cNvSpPr/>
          <p:nvPr/>
        </p:nvSpPr>
        <p:spPr>
          <a:xfrm>
            <a:off x="1728787" y="2597482"/>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03</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[N].</a:t>
            </a:r>
            <a:r>
              <a:rPr lang="zh-CN" altLang="en-US" sz="1600" spc="150" dirty="0">
                <a:solidFill>
                  <a:schemeClr val="tx1">
                    <a:lumMod val="75000"/>
                    <a:lumOff val="25000"/>
                  </a:schemeClr>
                </a:solidFill>
                <a:latin typeface="+mn-ea"/>
              </a:rPr>
              <a:t>报纸名</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出版日期</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版次</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9" name="矩形 8">
            <a:extLst>
              <a:ext uri="{FF2B5EF4-FFF2-40B4-BE49-F238E27FC236}">
                <a16:creationId xmlns:a16="http://schemas.microsoft.com/office/drawing/2014/main" xmlns="" id="{3DE370C7-1F3F-47C1-AFD2-5D8BE0F70DB9}"/>
              </a:ext>
            </a:extLst>
          </p:cNvPr>
          <p:cNvSpPr/>
          <p:nvPr/>
        </p:nvSpPr>
        <p:spPr>
          <a:xfrm>
            <a:off x="1728787" y="3153251"/>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04</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[D].</a:t>
            </a:r>
            <a:r>
              <a:rPr lang="zh-CN" altLang="en-US" sz="1600" spc="150" dirty="0">
                <a:solidFill>
                  <a:schemeClr val="tx1">
                    <a:lumMod val="75000"/>
                    <a:lumOff val="25000"/>
                  </a:schemeClr>
                </a:solidFill>
                <a:latin typeface="+mn-ea"/>
              </a:rPr>
              <a:t>出版地</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出版单位</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出版年</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可选</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10" name="矩形 9">
            <a:extLst>
              <a:ext uri="{FF2B5EF4-FFF2-40B4-BE49-F238E27FC236}">
                <a16:creationId xmlns:a16="http://schemas.microsoft.com/office/drawing/2014/main" xmlns="" id="{14381C0C-2A81-4B66-A508-A2C3F99912EA}"/>
              </a:ext>
            </a:extLst>
          </p:cNvPr>
          <p:cNvSpPr/>
          <p:nvPr/>
        </p:nvSpPr>
        <p:spPr>
          <a:xfrm>
            <a:off x="1728787" y="3709020"/>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05</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文献类型标识</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出版地</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出版者</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出版年</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可选</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
        <p:nvSpPr>
          <p:cNvPr id="11" name="矩形 10">
            <a:extLst>
              <a:ext uri="{FF2B5EF4-FFF2-40B4-BE49-F238E27FC236}">
                <a16:creationId xmlns:a16="http://schemas.microsoft.com/office/drawing/2014/main" xmlns="" id="{41F6AA2A-0DF8-44A7-8B4A-79A539C22442}"/>
              </a:ext>
            </a:extLst>
          </p:cNvPr>
          <p:cNvSpPr/>
          <p:nvPr/>
        </p:nvSpPr>
        <p:spPr>
          <a:xfrm>
            <a:off x="1728787" y="4264789"/>
            <a:ext cx="8734425" cy="369717"/>
          </a:xfrm>
          <a:prstGeom prst="rect">
            <a:avLst/>
          </a:prstGeom>
        </p:spPr>
        <p:txBody>
          <a:bodyPr wrap="square">
            <a:spAutoFit/>
          </a:bodyPr>
          <a:lstStyle/>
          <a:p>
            <a:pPr>
              <a:lnSpc>
                <a:spcPct val="120000"/>
              </a:lnSpc>
            </a:pPr>
            <a:r>
              <a:rPr lang="en-US" altLang="zh-CN" sz="1600" spc="150" dirty="0">
                <a:solidFill>
                  <a:schemeClr val="tx1">
                    <a:lumMod val="75000"/>
                    <a:lumOff val="25000"/>
                  </a:schemeClr>
                </a:solidFill>
                <a:latin typeface="+mj-lt"/>
              </a:rPr>
              <a:t>06</a:t>
            </a:r>
            <a:r>
              <a:rPr lang="zh-CN" altLang="en-US" sz="1600" spc="150" dirty="0">
                <a:solidFill>
                  <a:schemeClr val="tx1">
                    <a:lumMod val="75000"/>
                    <a:lumOff val="25000"/>
                  </a:schemeClr>
                </a:solidFill>
                <a:latin typeface="+mn-ea"/>
              </a:rPr>
              <a:t>丨主要责任者</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文献题名</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文献类型标识</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出版地</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出版者</a:t>
            </a:r>
            <a:r>
              <a:rPr lang="en-US" altLang="zh-CN" sz="1600" spc="150" dirty="0">
                <a:solidFill>
                  <a:schemeClr val="tx1">
                    <a:lumMod val="75000"/>
                    <a:lumOff val="25000"/>
                  </a:schemeClr>
                </a:solidFill>
                <a:latin typeface="+mn-ea"/>
              </a:rPr>
              <a:t>  </a:t>
            </a:r>
            <a:r>
              <a:rPr lang="zh-CN" altLang="en-US" sz="1600" spc="150" dirty="0">
                <a:solidFill>
                  <a:schemeClr val="tx1">
                    <a:lumMod val="75000"/>
                    <a:lumOff val="25000"/>
                  </a:schemeClr>
                </a:solidFill>
                <a:latin typeface="+mn-ea"/>
              </a:rPr>
              <a:t>出版年</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起止页码</a:t>
            </a:r>
            <a:r>
              <a:rPr lang="en-US" altLang="zh-CN" sz="1600" spc="150" dirty="0">
                <a:solidFill>
                  <a:schemeClr val="tx1">
                    <a:lumMod val="75000"/>
                    <a:lumOff val="25000"/>
                  </a:schemeClr>
                </a:solidFill>
                <a:latin typeface="+mn-ea"/>
              </a:rPr>
              <a:t>(</a:t>
            </a:r>
            <a:r>
              <a:rPr lang="zh-CN" altLang="en-US" sz="1600" spc="150" dirty="0">
                <a:solidFill>
                  <a:schemeClr val="tx1">
                    <a:lumMod val="75000"/>
                    <a:lumOff val="25000"/>
                  </a:schemeClr>
                </a:solidFill>
                <a:latin typeface="+mn-ea"/>
              </a:rPr>
              <a:t>可选</a:t>
            </a:r>
            <a:r>
              <a:rPr lang="en-US" altLang="zh-CN" sz="1600" spc="150" dirty="0">
                <a:solidFill>
                  <a:schemeClr val="tx1">
                    <a:lumMod val="75000"/>
                    <a:lumOff val="25000"/>
                  </a:schemeClr>
                </a:solidFill>
                <a:latin typeface="+mn-ea"/>
              </a:rPr>
              <a:t>).</a:t>
            </a:r>
            <a:endParaRPr lang="zh-CN" altLang="en-US" sz="1600" spc="150" dirty="0">
              <a:solidFill>
                <a:schemeClr val="tx1">
                  <a:lumMod val="75000"/>
                  <a:lumOff val="25000"/>
                </a:schemeClr>
              </a:solidFill>
              <a:latin typeface="+mn-ea"/>
            </a:endParaRPr>
          </a:p>
        </p:txBody>
      </p:sp>
    </p:spTree>
    <p:custDataLst>
      <p:tags r:id="rId2"/>
    </p:custDataLst>
    <p:extLst>
      <p:ext uri="{BB962C8B-B14F-4D97-AF65-F5344CB8AC3E}">
        <p14:creationId xmlns:p14="http://schemas.microsoft.com/office/powerpoint/2010/main" val="11416868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a:xfrm>
            <a:off x="1106563" y="289541"/>
            <a:ext cx="7920879" cy="463846"/>
          </a:xfrm>
        </p:spPr>
        <p:txBody>
          <a:bodyPr/>
          <a:lstStyle/>
          <a:p>
            <a:r>
              <a:rPr lang="zh-CN" altLang="en-US" dirty="0"/>
              <a:t>创意页面</a:t>
            </a:r>
          </a:p>
        </p:txBody>
      </p:sp>
      <p:sp>
        <p:nvSpPr>
          <p:cNvPr id="109" name="任意多边形: 形状 108">
            <a:extLst>
              <a:ext uri="{FF2B5EF4-FFF2-40B4-BE49-F238E27FC236}">
                <a16:creationId xmlns:a16="http://schemas.microsoft.com/office/drawing/2014/main" xmlns="" id="{38EDBD9E-1F01-4343-A88E-7CFFBBCF9055}"/>
              </a:ext>
            </a:extLst>
          </p:cNvPr>
          <p:cNvSpPr/>
          <p:nvPr/>
        </p:nvSpPr>
        <p:spPr bwMode="auto">
          <a:xfrm>
            <a:off x="4219484" y="1798303"/>
            <a:ext cx="3721048" cy="3721044"/>
          </a:xfrm>
          <a:custGeom>
            <a:avLst/>
            <a:gdLst>
              <a:gd name="connsiteX0" fmla="*/ 1745593 w 3489532"/>
              <a:gd name="connsiteY0" fmla="*/ 99349 h 3489528"/>
              <a:gd name="connsiteX1" fmla="*/ 101054 w 3489532"/>
              <a:gd name="connsiteY1" fmla="*/ 1744764 h 3489528"/>
              <a:gd name="connsiteX2" fmla="*/ 1745593 w 3489532"/>
              <a:gd name="connsiteY2" fmla="*/ 3390179 h 3489528"/>
              <a:gd name="connsiteX3" fmla="*/ 3390132 w 3489532"/>
              <a:gd name="connsiteY3" fmla="*/ 1744764 h 3489528"/>
              <a:gd name="connsiteX4" fmla="*/ 1745593 w 3489532"/>
              <a:gd name="connsiteY4" fmla="*/ 99349 h 3489528"/>
              <a:gd name="connsiteX5" fmla="*/ 1744766 w 3489532"/>
              <a:gd name="connsiteY5" fmla="*/ 0 h 3489528"/>
              <a:gd name="connsiteX6" fmla="*/ 3489532 w 3489532"/>
              <a:gd name="connsiteY6" fmla="*/ 1744764 h 3489528"/>
              <a:gd name="connsiteX7" fmla="*/ 1744766 w 3489532"/>
              <a:gd name="connsiteY7" fmla="*/ 3489528 h 3489528"/>
              <a:gd name="connsiteX8" fmla="*/ 0 w 3489532"/>
              <a:gd name="connsiteY8" fmla="*/ 1744764 h 3489528"/>
              <a:gd name="connsiteX9" fmla="*/ 1744766 w 3489532"/>
              <a:gd name="connsiteY9" fmla="*/ 0 h 348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9532" h="3489528">
                <a:moveTo>
                  <a:pt x="1745593" y="99349"/>
                </a:moveTo>
                <a:cubicBezTo>
                  <a:pt x="837339" y="99349"/>
                  <a:pt x="101054" y="836026"/>
                  <a:pt x="101054" y="1744764"/>
                </a:cubicBezTo>
                <a:cubicBezTo>
                  <a:pt x="101054" y="2653502"/>
                  <a:pt x="837339" y="3390179"/>
                  <a:pt x="1745593" y="3390179"/>
                </a:cubicBezTo>
                <a:cubicBezTo>
                  <a:pt x="2653847" y="3390179"/>
                  <a:pt x="3390132" y="2653502"/>
                  <a:pt x="3390132" y="1744764"/>
                </a:cubicBezTo>
                <a:cubicBezTo>
                  <a:pt x="3390132" y="836026"/>
                  <a:pt x="2653847" y="99349"/>
                  <a:pt x="1745593" y="99349"/>
                </a:cubicBezTo>
                <a:close/>
                <a:moveTo>
                  <a:pt x="1744766" y="0"/>
                </a:moveTo>
                <a:cubicBezTo>
                  <a:pt x="2708374" y="0"/>
                  <a:pt x="3489532" y="781157"/>
                  <a:pt x="3489532" y="1744764"/>
                </a:cubicBezTo>
                <a:cubicBezTo>
                  <a:pt x="3489532" y="2708371"/>
                  <a:pt x="2708374" y="3489528"/>
                  <a:pt x="1744766" y="3489528"/>
                </a:cubicBezTo>
                <a:cubicBezTo>
                  <a:pt x="781158" y="3489528"/>
                  <a:pt x="0" y="2708371"/>
                  <a:pt x="0" y="1744764"/>
                </a:cubicBezTo>
                <a:cubicBezTo>
                  <a:pt x="0" y="781157"/>
                  <a:pt x="781158" y="0"/>
                  <a:pt x="1744766" y="0"/>
                </a:cubicBezTo>
                <a:close/>
              </a:path>
            </a:pathLst>
          </a:custGeom>
          <a:solidFill>
            <a:schemeClr val="accent1"/>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p>
        </p:txBody>
      </p:sp>
      <p:sp>
        <p:nvSpPr>
          <p:cNvPr id="76" name="íṧḻíďé">
            <a:extLst>
              <a:ext uri="{FF2B5EF4-FFF2-40B4-BE49-F238E27FC236}">
                <a16:creationId xmlns:a16="http://schemas.microsoft.com/office/drawing/2014/main" xmlns="" id="{7CD8A9E7-30A2-46DA-9316-4FE68671BFFC}"/>
              </a:ext>
            </a:extLst>
          </p:cNvPr>
          <p:cNvSpPr/>
          <p:nvPr/>
        </p:nvSpPr>
        <p:spPr bwMode="auto">
          <a:xfrm>
            <a:off x="6092828" y="2322176"/>
            <a:ext cx="506206" cy="2850303"/>
          </a:xfrm>
          <a:custGeom>
            <a:avLst/>
            <a:gdLst>
              <a:gd name="T0" fmla="*/ 0 w 259"/>
              <a:gd name="T1" fmla="*/ 0 h 1456"/>
              <a:gd name="T2" fmla="*/ 0 w 259"/>
              <a:gd name="T3" fmla="*/ 790 h 1456"/>
              <a:gd name="T4" fmla="*/ 27 w 259"/>
              <a:gd name="T5" fmla="*/ 914 h 1456"/>
              <a:gd name="T6" fmla="*/ 77 w 259"/>
              <a:gd name="T7" fmla="*/ 1087 h 1456"/>
              <a:gd name="T8" fmla="*/ 95 w 259"/>
              <a:gd name="T9" fmla="*/ 1168 h 1456"/>
              <a:gd name="T10" fmla="*/ 128 w 259"/>
              <a:gd name="T11" fmla="*/ 1335 h 1456"/>
              <a:gd name="T12" fmla="*/ 124 w 259"/>
              <a:gd name="T13" fmla="*/ 1433 h 1456"/>
              <a:gd name="T14" fmla="*/ 154 w 259"/>
              <a:gd name="T15" fmla="*/ 1452 h 1456"/>
              <a:gd name="T16" fmla="*/ 208 w 259"/>
              <a:gd name="T17" fmla="*/ 1437 h 1456"/>
              <a:gd name="T18" fmla="*/ 175 w 259"/>
              <a:gd name="T19" fmla="*/ 1396 h 1456"/>
              <a:gd name="T20" fmla="*/ 182 w 259"/>
              <a:gd name="T21" fmla="*/ 1268 h 1456"/>
              <a:gd name="T22" fmla="*/ 154 w 259"/>
              <a:gd name="T23" fmla="*/ 1086 h 1456"/>
              <a:gd name="T24" fmla="*/ 145 w 259"/>
              <a:gd name="T25" fmla="*/ 1021 h 1456"/>
              <a:gd name="T26" fmla="*/ 143 w 259"/>
              <a:gd name="T27" fmla="*/ 938 h 1456"/>
              <a:gd name="T28" fmla="*/ 142 w 259"/>
              <a:gd name="T29" fmla="*/ 728 h 1456"/>
              <a:gd name="T30" fmla="*/ 112 w 259"/>
              <a:gd name="T31" fmla="*/ 524 h 1456"/>
              <a:gd name="T32" fmla="*/ 139 w 259"/>
              <a:gd name="T33" fmla="*/ 442 h 1456"/>
              <a:gd name="T34" fmla="*/ 155 w 259"/>
              <a:gd name="T35" fmla="*/ 514 h 1456"/>
              <a:gd name="T36" fmla="*/ 197 w 259"/>
              <a:gd name="T37" fmla="*/ 678 h 1456"/>
              <a:gd name="T38" fmla="*/ 202 w 259"/>
              <a:gd name="T39" fmla="*/ 753 h 1456"/>
              <a:gd name="T40" fmla="*/ 196 w 259"/>
              <a:gd name="T41" fmla="*/ 791 h 1456"/>
              <a:gd name="T42" fmla="*/ 198 w 259"/>
              <a:gd name="T43" fmla="*/ 809 h 1456"/>
              <a:gd name="T44" fmla="*/ 190 w 259"/>
              <a:gd name="T45" fmla="*/ 812 h 1456"/>
              <a:gd name="T46" fmla="*/ 202 w 259"/>
              <a:gd name="T47" fmla="*/ 842 h 1456"/>
              <a:gd name="T48" fmla="*/ 240 w 259"/>
              <a:gd name="T49" fmla="*/ 829 h 1456"/>
              <a:gd name="T50" fmla="*/ 257 w 259"/>
              <a:gd name="T51" fmla="*/ 796 h 1456"/>
              <a:gd name="T52" fmla="*/ 248 w 259"/>
              <a:gd name="T53" fmla="*/ 747 h 1456"/>
              <a:gd name="T54" fmla="*/ 243 w 259"/>
              <a:gd name="T55" fmla="*/ 648 h 1456"/>
              <a:gd name="T56" fmla="*/ 219 w 259"/>
              <a:gd name="T57" fmla="*/ 509 h 1456"/>
              <a:gd name="T58" fmla="*/ 196 w 259"/>
              <a:gd name="T59" fmla="*/ 376 h 1456"/>
              <a:gd name="T60" fmla="*/ 140 w 259"/>
              <a:gd name="T61" fmla="*/ 247 h 1456"/>
              <a:gd name="T62" fmla="*/ 48 w 259"/>
              <a:gd name="T63" fmla="*/ 172 h 1456"/>
              <a:gd name="T64" fmla="*/ 53 w 259"/>
              <a:gd name="T65" fmla="*/ 149 h 1456"/>
              <a:gd name="T66" fmla="*/ 60 w 259"/>
              <a:gd name="T67" fmla="*/ 147 h 1456"/>
              <a:gd name="T68" fmla="*/ 70 w 259"/>
              <a:gd name="T69" fmla="*/ 125 h 1456"/>
              <a:gd name="T70" fmla="*/ 66 w 259"/>
              <a:gd name="T71" fmla="*/ 91 h 1456"/>
              <a:gd name="T72" fmla="*/ 57 w 259"/>
              <a:gd name="T73" fmla="*/ 25 h 1456"/>
              <a:gd name="T74" fmla="*/ 0 w 259"/>
              <a:gd name="T75" fmla="*/ 0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9" h="1456">
                <a:moveTo>
                  <a:pt x="0" y="0"/>
                </a:moveTo>
                <a:cubicBezTo>
                  <a:pt x="0" y="790"/>
                  <a:pt x="0" y="790"/>
                  <a:pt x="0" y="790"/>
                </a:cubicBezTo>
                <a:cubicBezTo>
                  <a:pt x="0" y="790"/>
                  <a:pt x="7" y="866"/>
                  <a:pt x="27" y="914"/>
                </a:cubicBezTo>
                <a:cubicBezTo>
                  <a:pt x="47" y="962"/>
                  <a:pt x="58" y="1062"/>
                  <a:pt x="77" y="1087"/>
                </a:cubicBezTo>
                <a:cubicBezTo>
                  <a:pt x="96" y="1112"/>
                  <a:pt x="93" y="1134"/>
                  <a:pt x="95" y="1168"/>
                </a:cubicBezTo>
                <a:cubicBezTo>
                  <a:pt x="96" y="1203"/>
                  <a:pt x="127" y="1288"/>
                  <a:pt x="128" y="1335"/>
                </a:cubicBezTo>
                <a:cubicBezTo>
                  <a:pt x="129" y="1381"/>
                  <a:pt x="124" y="1416"/>
                  <a:pt x="124" y="1433"/>
                </a:cubicBezTo>
                <a:cubicBezTo>
                  <a:pt x="125" y="1449"/>
                  <a:pt x="128" y="1456"/>
                  <a:pt x="154" y="1452"/>
                </a:cubicBezTo>
                <a:cubicBezTo>
                  <a:pt x="181" y="1448"/>
                  <a:pt x="213" y="1449"/>
                  <a:pt x="208" y="1437"/>
                </a:cubicBezTo>
                <a:cubicBezTo>
                  <a:pt x="203" y="1424"/>
                  <a:pt x="177" y="1426"/>
                  <a:pt x="175" y="1396"/>
                </a:cubicBezTo>
                <a:cubicBezTo>
                  <a:pt x="174" y="1366"/>
                  <a:pt x="174" y="1354"/>
                  <a:pt x="182" y="1268"/>
                </a:cubicBezTo>
                <a:cubicBezTo>
                  <a:pt x="189" y="1183"/>
                  <a:pt x="179" y="1118"/>
                  <a:pt x="154" y="1086"/>
                </a:cubicBezTo>
                <a:cubicBezTo>
                  <a:pt x="154" y="1086"/>
                  <a:pt x="157" y="1049"/>
                  <a:pt x="145" y="1021"/>
                </a:cubicBezTo>
                <a:cubicBezTo>
                  <a:pt x="134" y="992"/>
                  <a:pt x="141" y="981"/>
                  <a:pt x="143" y="938"/>
                </a:cubicBezTo>
                <a:cubicBezTo>
                  <a:pt x="144" y="896"/>
                  <a:pt x="155" y="815"/>
                  <a:pt x="142" y="728"/>
                </a:cubicBezTo>
                <a:cubicBezTo>
                  <a:pt x="129" y="641"/>
                  <a:pt x="99" y="563"/>
                  <a:pt x="112" y="524"/>
                </a:cubicBezTo>
                <a:cubicBezTo>
                  <a:pt x="125" y="484"/>
                  <a:pt x="139" y="442"/>
                  <a:pt x="139" y="442"/>
                </a:cubicBezTo>
                <a:cubicBezTo>
                  <a:pt x="139" y="442"/>
                  <a:pt x="156" y="490"/>
                  <a:pt x="155" y="514"/>
                </a:cubicBezTo>
                <a:cubicBezTo>
                  <a:pt x="154" y="537"/>
                  <a:pt x="180" y="643"/>
                  <a:pt x="197" y="678"/>
                </a:cubicBezTo>
                <a:cubicBezTo>
                  <a:pt x="213" y="713"/>
                  <a:pt x="207" y="741"/>
                  <a:pt x="202" y="753"/>
                </a:cubicBezTo>
                <a:cubicBezTo>
                  <a:pt x="197" y="765"/>
                  <a:pt x="193" y="780"/>
                  <a:pt x="196" y="791"/>
                </a:cubicBezTo>
                <a:cubicBezTo>
                  <a:pt x="199" y="802"/>
                  <a:pt x="198" y="809"/>
                  <a:pt x="198" y="809"/>
                </a:cubicBezTo>
                <a:cubicBezTo>
                  <a:pt x="198" y="809"/>
                  <a:pt x="194" y="806"/>
                  <a:pt x="190" y="812"/>
                </a:cubicBezTo>
                <a:cubicBezTo>
                  <a:pt x="186" y="818"/>
                  <a:pt x="190" y="832"/>
                  <a:pt x="202" y="842"/>
                </a:cubicBezTo>
                <a:cubicBezTo>
                  <a:pt x="214" y="851"/>
                  <a:pt x="227" y="844"/>
                  <a:pt x="240" y="829"/>
                </a:cubicBezTo>
                <a:cubicBezTo>
                  <a:pt x="252" y="815"/>
                  <a:pt x="259" y="811"/>
                  <a:pt x="257" y="796"/>
                </a:cubicBezTo>
                <a:cubicBezTo>
                  <a:pt x="254" y="781"/>
                  <a:pt x="250" y="761"/>
                  <a:pt x="248" y="747"/>
                </a:cubicBezTo>
                <a:cubicBezTo>
                  <a:pt x="247" y="734"/>
                  <a:pt x="246" y="688"/>
                  <a:pt x="243" y="648"/>
                </a:cubicBezTo>
                <a:cubicBezTo>
                  <a:pt x="240" y="609"/>
                  <a:pt x="234" y="552"/>
                  <a:pt x="219" y="509"/>
                </a:cubicBezTo>
                <a:cubicBezTo>
                  <a:pt x="205" y="466"/>
                  <a:pt x="192" y="408"/>
                  <a:pt x="196" y="376"/>
                </a:cubicBezTo>
                <a:cubicBezTo>
                  <a:pt x="200" y="343"/>
                  <a:pt x="202" y="261"/>
                  <a:pt x="140" y="247"/>
                </a:cubicBezTo>
                <a:cubicBezTo>
                  <a:pt x="78" y="232"/>
                  <a:pt x="48" y="212"/>
                  <a:pt x="48" y="172"/>
                </a:cubicBezTo>
                <a:cubicBezTo>
                  <a:pt x="48" y="172"/>
                  <a:pt x="49" y="158"/>
                  <a:pt x="53" y="149"/>
                </a:cubicBezTo>
                <a:cubicBezTo>
                  <a:pt x="53" y="149"/>
                  <a:pt x="57" y="150"/>
                  <a:pt x="60" y="147"/>
                </a:cubicBezTo>
                <a:cubicBezTo>
                  <a:pt x="64" y="143"/>
                  <a:pt x="63" y="133"/>
                  <a:pt x="70" y="125"/>
                </a:cubicBezTo>
                <a:cubicBezTo>
                  <a:pt x="77" y="117"/>
                  <a:pt x="82" y="96"/>
                  <a:pt x="66" y="91"/>
                </a:cubicBezTo>
                <a:cubicBezTo>
                  <a:pt x="66" y="91"/>
                  <a:pt x="73" y="46"/>
                  <a:pt x="57" y="25"/>
                </a:cubicBezTo>
                <a:cubicBezTo>
                  <a:pt x="41" y="4"/>
                  <a:pt x="0" y="0"/>
                  <a:pt x="0" y="0"/>
                </a:cubicBezTo>
                <a:close/>
              </a:path>
            </a:pathLst>
          </a:custGeom>
          <a:solidFill>
            <a:schemeClr val="accent1"/>
          </a:solidFill>
          <a:ln>
            <a:noFill/>
          </a:ln>
        </p:spPr>
        <p:txBody>
          <a:bodyPr wrap="square" lIns="91440" tIns="45720" rIns="91440" bIns="45720" anchor="ctr">
            <a:normAutofit/>
          </a:bodyPr>
          <a:lstStyle/>
          <a:p>
            <a:pPr algn="ctr"/>
            <a:endParaRPr dirty="0"/>
          </a:p>
        </p:txBody>
      </p:sp>
      <p:grpSp>
        <p:nvGrpSpPr>
          <p:cNvPr id="105" name="组合 104">
            <a:extLst>
              <a:ext uri="{FF2B5EF4-FFF2-40B4-BE49-F238E27FC236}">
                <a16:creationId xmlns:a16="http://schemas.microsoft.com/office/drawing/2014/main" xmlns="" id="{340B7EE4-9D31-4A8F-A4A2-02F831E77191}"/>
              </a:ext>
            </a:extLst>
          </p:cNvPr>
          <p:cNvGrpSpPr/>
          <p:nvPr/>
        </p:nvGrpSpPr>
        <p:grpSpPr>
          <a:xfrm>
            <a:off x="6817338" y="1865591"/>
            <a:ext cx="713144" cy="711938"/>
            <a:chOff x="6546098" y="1772817"/>
            <a:chExt cx="978501" cy="976845"/>
          </a:xfrm>
        </p:grpSpPr>
        <p:sp>
          <p:nvSpPr>
            <p:cNvPr id="77" name="ïśļïḋê">
              <a:extLst>
                <a:ext uri="{FF2B5EF4-FFF2-40B4-BE49-F238E27FC236}">
                  <a16:creationId xmlns:a16="http://schemas.microsoft.com/office/drawing/2014/main" xmlns="" id="{6E9462D9-E4E1-4F58-9313-95FE0CF38276}"/>
                </a:ext>
              </a:extLst>
            </p:cNvPr>
            <p:cNvSpPr/>
            <p:nvPr/>
          </p:nvSpPr>
          <p:spPr bwMode="auto">
            <a:xfrm>
              <a:off x="6546098" y="1772817"/>
              <a:ext cx="978501" cy="976845"/>
            </a:xfrm>
            <a:prstGeom prst="ellipse">
              <a:avLst/>
            </a:prstGeom>
            <a:solidFill>
              <a:schemeClr val="accent1"/>
            </a:solidFill>
            <a:ln>
              <a:noFill/>
            </a:ln>
          </p:spPr>
          <p:txBody>
            <a:bodyPr wrap="square" lIns="91440" tIns="45720" rIns="91440" bIns="45720" anchor="ctr">
              <a:normAutofit/>
            </a:bodyPr>
            <a:lstStyle/>
            <a:p>
              <a:pPr algn="ctr"/>
              <a:endParaRPr dirty="0"/>
            </a:p>
          </p:txBody>
        </p:sp>
        <p:sp>
          <p:nvSpPr>
            <p:cNvPr id="78" name="îṩḻíďé">
              <a:extLst>
                <a:ext uri="{FF2B5EF4-FFF2-40B4-BE49-F238E27FC236}">
                  <a16:creationId xmlns:a16="http://schemas.microsoft.com/office/drawing/2014/main" xmlns="" id="{C0438CEF-0F49-40BC-A606-FFA64EFEEA19}"/>
                </a:ext>
              </a:extLst>
            </p:cNvPr>
            <p:cNvSpPr/>
            <p:nvPr/>
          </p:nvSpPr>
          <p:spPr bwMode="auto">
            <a:xfrm>
              <a:off x="7035762" y="1772817"/>
              <a:ext cx="488837" cy="976845"/>
            </a:xfrm>
            <a:custGeom>
              <a:avLst/>
              <a:gdLst>
                <a:gd name="T0" fmla="*/ 0 w 250"/>
                <a:gd name="T1" fmla="*/ 499 h 499"/>
                <a:gd name="T2" fmla="*/ 250 w 250"/>
                <a:gd name="T3" fmla="*/ 249 h 499"/>
                <a:gd name="T4" fmla="*/ 0 w 250"/>
                <a:gd name="T5" fmla="*/ 0 h 499"/>
              </a:gdLst>
              <a:ahLst/>
              <a:cxnLst>
                <a:cxn ang="0">
                  <a:pos x="T0" y="T1"/>
                </a:cxn>
                <a:cxn ang="0">
                  <a:pos x="T2" y="T3"/>
                </a:cxn>
                <a:cxn ang="0">
                  <a:pos x="T4" y="T5"/>
                </a:cxn>
              </a:cxnLst>
              <a:rect l="0" t="0" r="r" b="b"/>
              <a:pathLst>
                <a:path w="250" h="499">
                  <a:moveTo>
                    <a:pt x="0" y="499"/>
                  </a:moveTo>
                  <a:cubicBezTo>
                    <a:pt x="138" y="499"/>
                    <a:pt x="250" y="387"/>
                    <a:pt x="250" y="249"/>
                  </a:cubicBezTo>
                  <a:cubicBezTo>
                    <a:pt x="250" y="111"/>
                    <a:pt x="138" y="0"/>
                    <a:pt x="0" y="0"/>
                  </a:cubicBezTo>
                </a:path>
              </a:pathLst>
            </a:custGeom>
            <a:solidFill>
              <a:schemeClr val="accent1">
                <a:lumMod val="75000"/>
              </a:schemeClr>
            </a:solidFill>
            <a:ln>
              <a:noFill/>
            </a:ln>
          </p:spPr>
          <p:txBody>
            <a:bodyPr wrap="square" lIns="91440" tIns="45720" rIns="91440" bIns="45720" anchor="ctr">
              <a:normAutofit/>
            </a:bodyPr>
            <a:lstStyle/>
            <a:p>
              <a:pPr algn="ctr"/>
              <a:endParaRPr dirty="0"/>
            </a:p>
          </p:txBody>
        </p:sp>
        <p:sp>
          <p:nvSpPr>
            <p:cNvPr id="79" name="ïṣľîḍè">
              <a:extLst>
                <a:ext uri="{FF2B5EF4-FFF2-40B4-BE49-F238E27FC236}">
                  <a16:creationId xmlns:a16="http://schemas.microsoft.com/office/drawing/2014/main" xmlns="" id="{81BA3C35-5459-4B30-95A2-6D86BB9D525D}"/>
                </a:ext>
              </a:extLst>
            </p:cNvPr>
            <p:cNvSpPr/>
            <p:nvPr/>
          </p:nvSpPr>
          <p:spPr bwMode="auto">
            <a:xfrm>
              <a:off x="6617232" y="1841470"/>
              <a:ext cx="838715"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80" name="ísľide">
              <a:extLst>
                <a:ext uri="{FF2B5EF4-FFF2-40B4-BE49-F238E27FC236}">
                  <a16:creationId xmlns:a16="http://schemas.microsoft.com/office/drawing/2014/main" xmlns="" id="{8A19C5FF-CD2A-43D6-883C-472ED8B2B636}"/>
                </a:ext>
              </a:extLst>
            </p:cNvPr>
            <p:cNvSpPr/>
            <p:nvPr/>
          </p:nvSpPr>
          <p:spPr bwMode="auto">
            <a:xfrm>
              <a:off x="6758974" y="2023964"/>
              <a:ext cx="583213" cy="444733"/>
            </a:xfrm>
            <a:custGeom>
              <a:avLst/>
              <a:gdLst>
                <a:gd name="T0" fmla="*/ 29 w 185"/>
                <a:gd name="T1" fmla="*/ 18 h 141"/>
                <a:gd name="T2" fmla="*/ 20 w 185"/>
                <a:gd name="T3" fmla="*/ 28 h 141"/>
                <a:gd name="T4" fmla="*/ 11 w 185"/>
                <a:gd name="T5" fmla="*/ 35 h 141"/>
                <a:gd name="T6" fmla="*/ 5 w 185"/>
                <a:gd name="T7" fmla="*/ 53 h 141"/>
                <a:gd name="T8" fmla="*/ 3 w 185"/>
                <a:gd name="T9" fmla="*/ 58 h 141"/>
                <a:gd name="T10" fmla="*/ 1 w 185"/>
                <a:gd name="T11" fmla="*/ 71 h 141"/>
                <a:gd name="T12" fmla="*/ 5 w 185"/>
                <a:gd name="T13" fmla="*/ 82 h 141"/>
                <a:gd name="T14" fmla="*/ 11 w 185"/>
                <a:gd name="T15" fmla="*/ 94 h 141"/>
                <a:gd name="T16" fmla="*/ 26 w 185"/>
                <a:gd name="T17" fmla="*/ 98 h 141"/>
                <a:gd name="T18" fmla="*/ 39 w 185"/>
                <a:gd name="T19" fmla="*/ 100 h 141"/>
                <a:gd name="T20" fmla="*/ 44 w 185"/>
                <a:gd name="T21" fmla="*/ 100 h 141"/>
                <a:gd name="T22" fmla="*/ 42 w 185"/>
                <a:gd name="T23" fmla="*/ 105 h 141"/>
                <a:gd name="T24" fmla="*/ 42 w 185"/>
                <a:gd name="T25" fmla="*/ 112 h 141"/>
                <a:gd name="T26" fmla="*/ 46 w 185"/>
                <a:gd name="T27" fmla="*/ 116 h 141"/>
                <a:gd name="T28" fmla="*/ 47 w 185"/>
                <a:gd name="T29" fmla="*/ 122 h 141"/>
                <a:gd name="T30" fmla="*/ 54 w 185"/>
                <a:gd name="T31" fmla="*/ 125 h 141"/>
                <a:gd name="T32" fmla="*/ 82 w 185"/>
                <a:gd name="T33" fmla="*/ 129 h 141"/>
                <a:gd name="T34" fmla="*/ 88 w 185"/>
                <a:gd name="T35" fmla="*/ 128 h 141"/>
                <a:gd name="T36" fmla="*/ 96 w 185"/>
                <a:gd name="T37" fmla="*/ 122 h 141"/>
                <a:gd name="T38" fmla="*/ 105 w 185"/>
                <a:gd name="T39" fmla="*/ 121 h 141"/>
                <a:gd name="T40" fmla="*/ 107 w 185"/>
                <a:gd name="T41" fmla="*/ 126 h 141"/>
                <a:gd name="T42" fmla="*/ 110 w 185"/>
                <a:gd name="T43" fmla="*/ 132 h 141"/>
                <a:gd name="T44" fmla="*/ 116 w 185"/>
                <a:gd name="T45" fmla="*/ 133 h 141"/>
                <a:gd name="T46" fmla="*/ 122 w 185"/>
                <a:gd name="T47" fmla="*/ 136 h 141"/>
                <a:gd name="T48" fmla="*/ 127 w 185"/>
                <a:gd name="T49" fmla="*/ 141 h 141"/>
                <a:gd name="T50" fmla="*/ 132 w 185"/>
                <a:gd name="T51" fmla="*/ 135 h 141"/>
                <a:gd name="T52" fmla="*/ 165 w 185"/>
                <a:gd name="T53" fmla="*/ 113 h 141"/>
                <a:gd name="T54" fmla="*/ 170 w 185"/>
                <a:gd name="T55" fmla="*/ 112 h 141"/>
                <a:gd name="T56" fmla="*/ 180 w 185"/>
                <a:gd name="T57" fmla="*/ 100 h 141"/>
                <a:gd name="T58" fmla="*/ 183 w 185"/>
                <a:gd name="T59" fmla="*/ 87 h 141"/>
                <a:gd name="T60" fmla="*/ 185 w 185"/>
                <a:gd name="T61" fmla="*/ 82 h 141"/>
                <a:gd name="T62" fmla="*/ 183 w 185"/>
                <a:gd name="T63" fmla="*/ 80 h 141"/>
                <a:gd name="T64" fmla="*/ 181 w 185"/>
                <a:gd name="T65" fmla="*/ 68 h 141"/>
                <a:gd name="T66" fmla="*/ 177 w 185"/>
                <a:gd name="T67" fmla="*/ 60 h 141"/>
                <a:gd name="T68" fmla="*/ 175 w 185"/>
                <a:gd name="T69" fmla="*/ 50 h 141"/>
                <a:gd name="T70" fmla="*/ 168 w 185"/>
                <a:gd name="T71" fmla="*/ 44 h 141"/>
                <a:gd name="T72" fmla="*/ 159 w 185"/>
                <a:gd name="T73" fmla="*/ 31 h 141"/>
                <a:gd name="T74" fmla="*/ 156 w 185"/>
                <a:gd name="T75" fmla="*/ 24 h 141"/>
                <a:gd name="T76" fmla="*/ 149 w 185"/>
                <a:gd name="T77" fmla="*/ 20 h 141"/>
                <a:gd name="T78" fmla="*/ 146 w 185"/>
                <a:gd name="T79" fmla="*/ 16 h 141"/>
                <a:gd name="T80" fmla="*/ 139 w 185"/>
                <a:gd name="T81" fmla="*/ 15 h 141"/>
                <a:gd name="T82" fmla="*/ 130 w 185"/>
                <a:gd name="T83" fmla="*/ 7 h 141"/>
                <a:gd name="T84" fmla="*/ 121 w 185"/>
                <a:gd name="T85" fmla="*/ 5 h 141"/>
                <a:gd name="T86" fmla="*/ 104 w 185"/>
                <a:gd name="T87" fmla="*/ 1 h 141"/>
                <a:gd name="T88" fmla="*/ 90 w 185"/>
                <a:gd name="T89" fmla="*/ 3 h 141"/>
                <a:gd name="T90" fmla="*/ 73 w 185"/>
                <a:gd name="T91" fmla="*/ 2 h 141"/>
                <a:gd name="T92" fmla="*/ 50 w 185"/>
                <a:gd name="T93" fmla="*/ 7 h 141"/>
                <a:gd name="T94" fmla="*/ 29 w 185"/>
                <a:gd name="T95" fmla="*/ 1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141">
                  <a:moveTo>
                    <a:pt x="29" y="18"/>
                  </a:moveTo>
                  <a:cubicBezTo>
                    <a:pt x="24" y="21"/>
                    <a:pt x="19" y="26"/>
                    <a:pt x="20" y="28"/>
                  </a:cubicBezTo>
                  <a:cubicBezTo>
                    <a:pt x="20" y="28"/>
                    <a:pt x="15" y="27"/>
                    <a:pt x="11" y="35"/>
                  </a:cubicBezTo>
                  <a:cubicBezTo>
                    <a:pt x="7" y="43"/>
                    <a:pt x="5" y="53"/>
                    <a:pt x="5" y="53"/>
                  </a:cubicBezTo>
                  <a:cubicBezTo>
                    <a:pt x="5" y="53"/>
                    <a:pt x="2" y="55"/>
                    <a:pt x="3" y="58"/>
                  </a:cubicBezTo>
                  <a:cubicBezTo>
                    <a:pt x="3" y="58"/>
                    <a:pt x="0" y="65"/>
                    <a:pt x="1" y="71"/>
                  </a:cubicBezTo>
                  <a:cubicBezTo>
                    <a:pt x="2" y="78"/>
                    <a:pt x="5" y="79"/>
                    <a:pt x="5" y="82"/>
                  </a:cubicBezTo>
                  <a:cubicBezTo>
                    <a:pt x="5" y="82"/>
                    <a:pt x="3" y="88"/>
                    <a:pt x="11" y="94"/>
                  </a:cubicBezTo>
                  <a:cubicBezTo>
                    <a:pt x="19" y="100"/>
                    <a:pt x="26" y="98"/>
                    <a:pt x="26" y="98"/>
                  </a:cubicBezTo>
                  <a:cubicBezTo>
                    <a:pt x="26" y="98"/>
                    <a:pt x="36" y="102"/>
                    <a:pt x="39" y="100"/>
                  </a:cubicBezTo>
                  <a:cubicBezTo>
                    <a:pt x="39" y="100"/>
                    <a:pt x="45" y="98"/>
                    <a:pt x="44" y="100"/>
                  </a:cubicBezTo>
                  <a:cubicBezTo>
                    <a:pt x="44" y="100"/>
                    <a:pt x="42" y="103"/>
                    <a:pt x="42" y="105"/>
                  </a:cubicBezTo>
                  <a:cubicBezTo>
                    <a:pt x="42" y="105"/>
                    <a:pt x="40" y="109"/>
                    <a:pt x="42" y="112"/>
                  </a:cubicBezTo>
                  <a:cubicBezTo>
                    <a:pt x="44" y="115"/>
                    <a:pt x="45" y="114"/>
                    <a:pt x="46" y="116"/>
                  </a:cubicBezTo>
                  <a:cubicBezTo>
                    <a:pt x="46" y="118"/>
                    <a:pt x="45" y="120"/>
                    <a:pt x="47" y="122"/>
                  </a:cubicBezTo>
                  <a:cubicBezTo>
                    <a:pt x="50" y="125"/>
                    <a:pt x="54" y="124"/>
                    <a:pt x="54" y="125"/>
                  </a:cubicBezTo>
                  <a:cubicBezTo>
                    <a:pt x="55" y="126"/>
                    <a:pt x="67" y="134"/>
                    <a:pt x="82" y="129"/>
                  </a:cubicBezTo>
                  <a:cubicBezTo>
                    <a:pt x="82" y="129"/>
                    <a:pt x="85" y="130"/>
                    <a:pt x="88" y="128"/>
                  </a:cubicBezTo>
                  <a:cubicBezTo>
                    <a:pt x="91" y="127"/>
                    <a:pt x="96" y="122"/>
                    <a:pt x="96" y="122"/>
                  </a:cubicBezTo>
                  <a:cubicBezTo>
                    <a:pt x="105" y="121"/>
                    <a:pt x="105" y="121"/>
                    <a:pt x="105" y="121"/>
                  </a:cubicBezTo>
                  <a:cubicBezTo>
                    <a:pt x="107" y="126"/>
                    <a:pt x="107" y="126"/>
                    <a:pt x="107" y="126"/>
                  </a:cubicBezTo>
                  <a:cubicBezTo>
                    <a:pt x="107" y="126"/>
                    <a:pt x="106" y="129"/>
                    <a:pt x="110" y="132"/>
                  </a:cubicBezTo>
                  <a:cubicBezTo>
                    <a:pt x="113" y="135"/>
                    <a:pt x="116" y="133"/>
                    <a:pt x="116" y="133"/>
                  </a:cubicBezTo>
                  <a:cubicBezTo>
                    <a:pt x="116" y="133"/>
                    <a:pt x="120" y="134"/>
                    <a:pt x="122" y="136"/>
                  </a:cubicBezTo>
                  <a:cubicBezTo>
                    <a:pt x="123" y="138"/>
                    <a:pt x="125" y="141"/>
                    <a:pt x="127" y="141"/>
                  </a:cubicBezTo>
                  <a:cubicBezTo>
                    <a:pt x="129" y="141"/>
                    <a:pt x="132" y="135"/>
                    <a:pt x="132" y="135"/>
                  </a:cubicBezTo>
                  <a:cubicBezTo>
                    <a:pt x="132" y="135"/>
                    <a:pt x="160" y="132"/>
                    <a:pt x="165" y="113"/>
                  </a:cubicBezTo>
                  <a:cubicBezTo>
                    <a:pt x="170" y="112"/>
                    <a:pt x="170" y="112"/>
                    <a:pt x="170" y="112"/>
                  </a:cubicBezTo>
                  <a:cubicBezTo>
                    <a:pt x="170" y="112"/>
                    <a:pt x="180" y="109"/>
                    <a:pt x="180" y="100"/>
                  </a:cubicBezTo>
                  <a:cubicBezTo>
                    <a:pt x="180" y="100"/>
                    <a:pt x="185" y="93"/>
                    <a:pt x="183" y="87"/>
                  </a:cubicBezTo>
                  <a:cubicBezTo>
                    <a:pt x="183" y="87"/>
                    <a:pt x="185" y="84"/>
                    <a:pt x="185" y="82"/>
                  </a:cubicBezTo>
                  <a:cubicBezTo>
                    <a:pt x="184" y="80"/>
                    <a:pt x="183" y="80"/>
                    <a:pt x="183" y="80"/>
                  </a:cubicBezTo>
                  <a:cubicBezTo>
                    <a:pt x="183" y="80"/>
                    <a:pt x="185" y="77"/>
                    <a:pt x="181" y="68"/>
                  </a:cubicBezTo>
                  <a:cubicBezTo>
                    <a:pt x="178" y="59"/>
                    <a:pt x="177" y="60"/>
                    <a:pt x="177" y="60"/>
                  </a:cubicBezTo>
                  <a:cubicBezTo>
                    <a:pt x="177" y="60"/>
                    <a:pt x="178" y="55"/>
                    <a:pt x="175" y="50"/>
                  </a:cubicBezTo>
                  <a:cubicBezTo>
                    <a:pt x="172" y="45"/>
                    <a:pt x="168" y="44"/>
                    <a:pt x="168" y="44"/>
                  </a:cubicBezTo>
                  <a:cubicBezTo>
                    <a:pt x="168" y="44"/>
                    <a:pt x="167" y="32"/>
                    <a:pt x="159" y="31"/>
                  </a:cubicBezTo>
                  <a:cubicBezTo>
                    <a:pt x="159" y="31"/>
                    <a:pt x="160" y="27"/>
                    <a:pt x="156" y="24"/>
                  </a:cubicBezTo>
                  <a:cubicBezTo>
                    <a:pt x="152" y="22"/>
                    <a:pt x="149" y="20"/>
                    <a:pt x="149" y="20"/>
                  </a:cubicBezTo>
                  <a:cubicBezTo>
                    <a:pt x="149" y="20"/>
                    <a:pt x="149" y="18"/>
                    <a:pt x="146" y="16"/>
                  </a:cubicBezTo>
                  <a:cubicBezTo>
                    <a:pt x="142" y="14"/>
                    <a:pt x="139" y="15"/>
                    <a:pt x="139" y="15"/>
                  </a:cubicBezTo>
                  <a:cubicBezTo>
                    <a:pt x="139" y="15"/>
                    <a:pt x="141" y="12"/>
                    <a:pt x="130" y="7"/>
                  </a:cubicBezTo>
                  <a:cubicBezTo>
                    <a:pt x="119" y="3"/>
                    <a:pt x="121" y="5"/>
                    <a:pt x="121" y="5"/>
                  </a:cubicBezTo>
                  <a:cubicBezTo>
                    <a:pt x="121" y="5"/>
                    <a:pt x="115" y="1"/>
                    <a:pt x="104" y="1"/>
                  </a:cubicBezTo>
                  <a:cubicBezTo>
                    <a:pt x="93" y="1"/>
                    <a:pt x="91" y="1"/>
                    <a:pt x="90" y="3"/>
                  </a:cubicBezTo>
                  <a:cubicBezTo>
                    <a:pt x="90" y="3"/>
                    <a:pt x="86" y="0"/>
                    <a:pt x="73" y="2"/>
                  </a:cubicBezTo>
                  <a:cubicBezTo>
                    <a:pt x="60" y="4"/>
                    <a:pt x="55" y="3"/>
                    <a:pt x="50" y="7"/>
                  </a:cubicBezTo>
                  <a:cubicBezTo>
                    <a:pt x="46" y="10"/>
                    <a:pt x="30" y="15"/>
                    <a:pt x="29" y="18"/>
                  </a:cubicBezTo>
                  <a:close/>
                </a:path>
              </a:pathLst>
            </a:custGeom>
            <a:solidFill>
              <a:schemeClr val="accent1"/>
            </a:solidFill>
            <a:ln>
              <a:noFill/>
            </a:ln>
          </p:spPr>
          <p:txBody>
            <a:bodyPr wrap="square" lIns="91440" tIns="45720" rIns="91440" bIns="45720" anchor="ctr">
              <a:normAutofit fontScale="92500" lnSpcReduction="20000"/>
            </a:bodyPr>
            <a:lstStyle/>
            <a:p>
              <a:pPr algn="ctr"/>
              <a:endParaRPr dirty="0"/>
            </a:p>
          </p:txBody>
        </p:sp>
      </p:grpSp>
      <p:grpSp>
        <p:nvGrpSpPr>
          <p:cNvPr id="103" name="组合 102">
            <a:extLst>
              <a:ext uri="{FF2B5EF4-FFF2-40B4-BE49-F238E27FC236}">
                <a16:creationId xmlns:a16="http://schemas.microsoft.com/office/drawing/2014/main" xmlns="" id="{675C7673-9F85-4400-A79E-4D2C925A2D3E}"/>
              </a:ext>
            </a:extLst>
          </p:cNvPr>
          <p:cNvGrpSpPr/>
          <p:nvPr/>
        </p:nvGrpSpPr>
        <p:grpSpPr>
          <a:xfrm>
            <a:off x="4687339" y="1865591"/>
            <a:ext cx="711334" cy="711936"/>
            <a:chOff x="4631282" y="1772817"/>
            <a:chExt cx="976019" cy="976845"/>
          </a:xfrm>
        </p:grpSpPr>
        <p:sp>
          <p:nvSpPr>
            <p:cNvPr id="81" name="ïś1ïḓé">
              <a:extLst>
                <a:ext uri="{FF2B5EF4-FFF2-40B4-BE49-F238E27FC236}">
                  <a16:creationId xmlns:a16="http://schemas.microsoft.com/office/drawing/2014/main" xmlns="" id="{227F4A9B-F200-4675-BB66-06E32F3F6CA4}"/>
                </a:ext>
              </a:extLst>
            </p:cNvPr>
            <p:cNvSpPr/>
            <p:nvPr/>
          </p:nvSpPr>
          <p:spPr bwMode="auto">
            <a:xfrm>
              <a:off x="4631282" y="1772817"/>
              <a:ext cx="976019" cy="976845"/>
            </a:xfrm>
            <a:prstGeom prst="ellipse">
              <a:avLst/>
            </a:prstGeom>
            <a:solidFill>
              <a:schemeClr val="accent6"/>
            </a:solidFill>
            <a:ln>
              <a:noFill/>
            </a:ln>
          </p:spPr>
          <p:txBody>
            <a:bodyPr wrap="square" lIns="91440" tIns="45720" rIns="91440" bIns="45720" anchor="ctr">
              <a:normAutofit/>
            </a:bodyPr>
            <a:lstStyle/>
            <a:p>
              <a:pPr algn="ctr"/>
              <a:endParaRPr dirty="0"/>
            </a:p>
          </p:txBody>
        </p:sp>
        <p:sp>
          <p:nvSpPr>
            <p:cNvPr id="82" name="íṥḷiḍê">
              <a:extLst>
                <a:ext uri="{FF2B5EF4-FFF2-40B4-BE49-F238E27FC236}">
                  <a16:creationId xmlns:a16="http://schemas.microsoft.com/office/drawing/2014/main" xmlns="" id="{E38E9E3B-87D4-46F5-BE92-76AADCDC0EE1}"/>
                </a:ext>
              </a:extLst>
            </p:cNvPr>
            <p:cNvSpPr/>
            <p:nvPr/>
          </p:nvSpPr>
          <p:spPr bwMode="auto">
            <a:xfrm>
              <a:off x="4631282" y="1772817"/>
              <a:ext cx="487183" cy="976845"/>
            </a:xfrm>
            <a:custGeom>
              <a:avLst/>
              <a:gdLst>
                <a:gd name="T0" fmla="*/ 249 w 249"/>
                <a:gd name="T1" fmla="*/ 0 h 499"/>
                <a:gd name="T2" fmla="*/ 0 w 249"/>
                <a:gd name="T3" fmla="*/ 249 h 499"/>
                <a:gd name="T4" fmla="*/ 249 w 249"/>
                <a:gd name="T5" fmla="*/ 499 h 499"/>
              </a:gdLst>
              <a:ahLst/>
              <a:cxnLst>
                <a:cxn ang="0">
                  <a:pos x="T0" y="T1"/>
                </a:cxn>
                <a:cxn ang="0">
                  <a:pos x="T2" y="T3"/>
                </a:cxn>
                <a:cxn ang="0">
                  <a:pos x="T4" y="T5"/>
                </a:cxn>
              </a:cxnLst>
              <a:rect l="0" t="0" r="r" b="b"/>
              <a:pathLst>
                <a:path w="249" h="499">
                  <a:moveTo>
                    <a:pt x="249" y="0"/>
                  </a:moveTo>
                  <a:cubicBezTo>
                    <a:pt x="112" y="0"/>
                    <a:pt x="0" y="111"/>
                    <a:pt x="0" y="249"/>
                  </a:cubicBezTo>
                  <a:cubicBezTo>
                    <a:pt x="0" y="387"/>
                    <a:pt x="112" y="499"/>
                    <a:pt x="249" y="499"/>
                  </a:cubicBezTo>
                </a:path>
              </a:pathLst>
            </a:custGeom>
            <a:solidFill>
              <a:schemeClr val="accent6">
                <a:lumMod val="75000"/>
              </a:schemeClr>
            </a:solidFill>
            <a:ln>
              <a:noFill/>
            </a:ln>
          </p:spPr>
          <p:txBody>
            <a:bodyPr wrap="square" lIns="91440" tIns="45720" rIns="91440" bIns="45720" anchor="ctr">
              <a:normAutofit/>
            </a:bodyPr>
            <a:lstStyle/>
            <a:p>
              <a:pPr algn="ctr"/>
              <a:endParaRPr dirty="0"/>
            </a:p>
          </p:txBody>
        </p:sp>
        <p:sp>
          <p:nvSpPr>
            <p:cNvPr id="83" name="íś1iḋè">
              <a:extLst>
                <a:ext uri="{FF2B5EF4-FFF2-40B4-BE49-F238E27FC236}">
                  <a16:creationId xmlns:a16="http://schemas.microsoft.com/office/drawing/2014/main" xmlns="" id="{703EBA30-74D9-448A-AC36-0C938F38DE2C}"/>
                </a:ext>
              </a:extLst>
            </p:cNvPr>
            <p:cNvSpPr/>
            <p:nvPr/>
          </p:nvSpPr>
          <p:spPr bwMode="auto">
            <a:xfrm>
              <a:off x="4699107" y="1841470"/>
              <a:ext cx="839542"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84" name="íṧľîďé">
              <a:extLst>
                <a:ext uri="{FF2B5EF4-FFF2-40B4-BE49-F238E27FC236}">
                  <a16:creationId xmlns:a16="http://schemas.microsoft.com/office/drawing/2014/main" xmlns="" id="{54C2F7EE-5D28-494A-9333-42D8CB20110F}"/>
                </a:ext>
              </a:extLst>
            </p:cNvPr>
            <p:cNvSpPr/>
            <p:nvPr/>
          </p:nvSpPr>
          <p:spPr bwMode="auto">
            <a:xfrm>
              <a:off x="4908439" y="1999149"/>
              <a:ext cx="416770" cy="482016"/>
            </a:xfrm>
            <a:custGeom>
              <a:avLst/>
              <a:gdLst>
                <a:gd name="T0" fmla="*/ 109 w 132"/>
                <a:gd name="T1" fmla="*/ 52 h 153"/>
                <a:gd name="T2" fmla="*/ 115 w 132"/>
                <a:gd name="T3" fmla="*/ 106 h 153"/>
                <a:gd name="T4" fmla="*/ 82 w 132"/>
                <a:gd name="T5" fmla="*/ 136 h 153"/>
                <a:gd name="T6" fmla="*/ 12 w 132"/>
                <a:gd name="T7" fmla="*/ 133 h 153"/>
                <a:gd name="T8" fmla="*/ 28 w 132"/>
                <a:gd name="T9" fmla="*/ 72 h 153"/>
                <a:gd name="T10" fmla="*/ 51 w 132"/>
                <a:gd name="T11" fmla="*/ 55 h 153"/>
                <a:gd name="T12" fmla="*/ 52 w 132"/>
                <a:gd name="T13" fmla="*/ 48 h 153"/>
                <a:gd name="T14" fmla="*/ 32 w 132"/>
                <a:gd name="T15" fmla="*/ 46 h 153"/>
                <a:gd name="T16" fmla="*/ 37 w 132"/>
                <a:gd name="T17" fmla="*/ 29 h 153"/>
                <a:gd name="T18" fmla="*/ 50 w 132"/>
                <a:gd name="T19" fmla="*/ 32 h 153"/>
                <a:gd name="T20" fmla="*/ 42 w 132"/>
                <a:gd name="T21" fmla="*/ 16 h 153"/>
                <a:gd name="T22" fmla="*/ 52 w 132"/>
                <a:gd name="T23" fmla="*/ 8 h 153"/>
                <a:gd name="T24" fmla="*/ 52 w 132"/>
                <a:gd name="T25" fmla="*/ 2 h 153"/>
                <a:gd name="T26" fmla="*/ 56 w 132"/>
                <a:gd name="T27" fmla="*/ 1 h 153"/>
                <a:gd name="T28" fmla="*/ 61 w 132"/>
                <a:gd name="T29" fmla="*/ 2 h 153"/>
                <a:gd name="T30" fmla="*/ 61 w 132"/>
                <a:gd name="T31" fmla="*/ 6 h 153"/>
                <a:gd name="T32" fmla="*/ 64 w 132"/>
                <a:gd name="T33" fmla="*/ 6 h 153"/>
                <a:gd name="T34" fmla="*/ 65 w 132"/>
                <a:gd name="T35" fmla="*/ 2 h 153"/>
                <a:gd name="T36" fmla="*/ 69 w 132"/>
                <a:gd name="T37" fmla="*/ 1 h 153"/>
                <a:gd name="T38" fmla="*/ 72 w 132"/>
                <a:gd name="T39" fmla="*/ 4 h 153"/>
                <a:gd name="T40" fmla="*/ 72 w 132"/>
                <a:gd name="T41" fmla="*/ 9 h 153"/>
                <a:gd name="T42" fmla="*/ 77 w 132"/>
                <a:gd name="T43" fmla="*/ 10 h 153"/>
                <a:gd name="T44" fmla="*/ 80 w 132"/>
                <a:gd name="T45" fmla="*/ 4 h 153"/>
                <a:gd name="T46" fmla="*/ 88 w 132"/>
                <a:gd name="T47" fmla="*/ 8 h 153"/>
                <a:gd name="T48" fmla="*/ 88 w 132"/>
                <a:gd name="T49" fmla="*/ 22 h 153"/>
                <a:gd name="T50" fmla="*/ 93 w 132"/>
                <a:gd name="T51" fmla="*/ 38 h 153"/>
                <a:gd name="T52" fmla="*/ 92 w 132"/>
                <a:gd name="T53" fmla="*/ 21 h 153"/>
                <a:gd name="T54" fmla="*/ 100 w 132"/>
                <a:gd name="T55" fmla="*/ 20 h 153"/>
                <a:gd name="T56" fmla="*/ 103 w 132"/>
                <a:gd name="T57" fmla="*/ 29 h 153"/>
                <a:gd name="T58" fmla="*/ 106 w 132"/>
                <a:gd name="T59" fmla="*/ 20 h 153"/>
                <a:gd name="T60" fmla="*/ 111 w 132"/>
                <a:gd name="T61" fmla="*/ 19 h 153"/>
                <a:gd name="T62" fmla="*/ 115 w 132"/>
                <a:gd name="T63" fmla="*/ 23 h 153"/>
                <a:gd name="T64" fmla="*/ 109 w 132"/>
                <a:gd name="T65" fmla="*/ 5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53">
                  <a:moveTo>
                    <a:pt x="109" y="52"/>
                  </a:moveTo>
                  <a:cubicBezTo>
                    <a:pt x="109" y="52"/>
                    <a:pt x="132" y="74"/>
                    <a:pt x="115" y="106"/>
                  </a:cubicBezTo>
                  <a:cubicBezTo>
                    <a:pt x="115" y="106"/>
                    <a:pt x="111" y="121"/>
                    <a:pt x="82" y="136"/>
                  </a:cubicBezTo>
                  <a:cubicBezTo>
                    <a:pt x="53" y="150"/>
                    <a:pt x="24" y="153"/>
                    <a:pt x="12" y="133"/>
                  </a:cubicBezTo>
                  <a:cubicBezTo>
                    <a:pt x="0" y="113"/>
                    <a:pt x="21" y="77"/>
                    <a:pt x="28" y="72"/>
                  </a:cubicBezTo>
                  <a:cubicBezTo>
                    <a:pt x="28" y="72"/>
                    <a:pt x="31" y="59"/>
                    <a:pt x="51" y="55"/>
                  </a:cubicBezTo>
                  <a:cubicBezTo>
                    <a:pt x="51" y="55"/>
                    <a:pt x="60" y="48"/>
                    <a:pt x="52" y="48"/>
                  </a:cubicBezTo>
                  <a:cubicBezTo>
                    <a:pt x="45" y="49"/>
                    <a:pt x="34" y="49"/>
                    <a:pt x="32" y="46"/>
                  </a:cubicBezTo>
                  <a:cubicBezTo>
                    <a:pt x="31" y="43"/>
                    <a:pt x="33" y="30"/>
                    <a:pt x="37" y="29"/>
                  </a:cubicBezTo>
                  <a:cubicBezTo>
                    <a:pt x="41" y="28"/>
                    <a:pt x="50" y="32"/>
                    <a:pt x="50" y="32"/>
                  </a:cubicBezTo>
                  <a:cubicBezTo>
                    <a:pt x="50" y="32"/>
                    <a:pt x="56" y="19"/>
                    <a:pt x="42" y="16"/>
                  </a:cubicBezTo>
                  <a:cubicBezTo>
                    <a:pt x="42" y="16"/>
                    <a:pt x="45" y="7"/>
                    <a:pt x="52" y="8"/>
                  </a:cubicBezTo>
                  <a:cubicBezTo>
                    <a:pt x="52" y="2"/>
                    <a:pt x="52" y="2"/>
                    <a:pt x="52" y="2"/>
                  </a:cubicBezTo>
                  <a:cubicBezTo>
                    <a:pt x="52" y="2"/>
                    <a:pt x="54" y="1"/>
                    <a:pt x="56" y="1"/>
                  </a:cubicBezTo>
                  <a:cubicBezTo>
                    <a:pt x="59" y="1"/>
                    <a:pt x="61" y="2"/>
                    <a:pt x="61" y="2"/>
                  </a:cubicBezTo>
                  <a:cubicBezTo>
                    <a:pt x="61" y="6"/>
                    <a:pt x="61" y="6"/>
                    <a:pt x="61" y="6"/>
                  </a:cubicBezTo>
                  <a:cubicBezTo>
                    <a:pt x="64" y="6"/>
                    <a:pt x="64" y="6"/>
                    <a:pt x="64" y="6"/>
                  </a:cubicBezTo>
                  <a:cubicBezTo>
                    <a:pt x="65" y="2"/>
                    <a:pt x="65" y="2"/>
                    <a:pt x="65" y="2"/>
                  </a:cubicBezTo>
                  <a:cubicBezTo>
                    <a:pt x="65" y="2"/>
                    <a:pt x="65" y="0"/>
                    <a:pt x="69" y="1"/>
                  </a:cubicBezTo>
                  <a:cubicBezTo>
                    <a:pt x="73" y="2"/>
                    <a:pt x="72" y="4"/>
                    <a:pt x="72" y="4"/>
                  </a:cubicBezTo>
                  <a:cubicBezTo>
                    <a:pt x="72" y="4"/>
                    <a:pt x="72" y="8"/>
                    <a:pt x="72" y="9"/>
                  </a:cubicBezTo>
                  <a:cubicBezTo>
                    <a:pt x="72" y="9"/>
                    <a:pt x="75" y="12"/>
                    <a:pt x="77" y="10"/>
                  </a:cubicBezTo>
                  <a:cubicBezTo>
                    <a:pt x="80" y="4"/>
                    <a:pt x="80" y="4"/>
                    <a:pt x="80" y="4"/>
                  </a:cubicBezTo>
                  <a:cubicBezTo>
                    <a:pt x="80" y="4"/>
                    <a:pt x="86" y="2"/>
                    <a:pt x="88" y="8"/>
                  </a:cubicBezTo>
                  <a:cubicBezTo>
                    <a:pt x="88" y="8"/>
                    <a:pt x="83" y="16"/>
                    <a:pt x="88" y="22"/>
                  </a:cubicBezTo>
                  <a:cubicBezTo>
                    <a:pt x="88" y="22"/>
                    <a:pt x="93" y="27"/>
                    <a:pt x="93" y="38"/>
                  </a:cubicBezTo>
                  <a:cubicBezTo>
                    <a:pt x="93" y="38"/>
                    <a:pt x="94" y="25"/>
                    <a:pt x="92" y="21"/>
                  </a:cubicBezTo>
                  <a:cubicBezTo>
                    <a:pt x="92" y="21"/>
                    <a:pt x="95" y="17"/>
                    <a:pt x="100" y="20"/>
                  </a:cubicBezTo>
                  <a:cubicBezTo>
                    <a:pt x="100" y="20"/>
                    <a:pt x="100" y="29"/>
                    <a:pt x="103" y="29"/>
                  </a:cubicBezTo>
                  <a:cubicBezTo>
                    <a:pt x="105" y="29"/>
                    <a:pt x="106" y="20"/>
                    <a:pt x="106" y="20"/>
                  </a:cubicBezTo>
                  <a:cubicBezTo>
                    <a:pt x="106" y="20"/>
                    <a:pt x="106" y="18"/>
                    <a:pt x="111" y="19"/>
                  </a:cubicBezTo>
                  <a:cubicBezTo>
                    <a:pt x="115" y="21"/>
                    <a:pt x="115" y="23"/>
                    <a:pt x="115" y="23"/>
                  </a:cubicBezTo>
                  <a:cubicBezTo>
                    <a:pt x="115" y="23"/>
                    <a:pt x="100" y="35"/>
                    <a:pt x="109" y="52"/>
                  </a:cubicBezTo>
                  <a:close/>
                </a:path>
              </a:pathLst>
            </a:custGeom>
            <a:solidFill>
              <a:schemeClr val="accent6"/>
            </a:solidFill>
            <a:ln>
              <a:noFill/>
            </a:ln>
          </p:spPr>
          <p:txBody>
            <a:bodyPr wrap="square" lIns="91440" tIns="45720" rIns="91440" bIns="45720" anchor="ctr">
              <a:normAutofit lnSpcReduction="10000"/>
            </a:bodyPr>
            <a:lstStyle/>
            <a:p>
              <a:pPr algn="ctr"/>
              <a:endParaRPr dirty="0"/>
            </a:p>
          </p:txBody>
        </p:sp>
      </p:grpSp>
      <p:grpSp>
        <p:nvGrpSpPr>
          <p:cNvPr id="102" name="组合 101">
            <a:extLst>
              <a:ext uri="{FF2B5EF4-FFF2-40B4-BE49-F238E27FC236}">
                <a16:creationId xmlns:a16="http://schemas.microsoft.com/office/drawing/2014/main" xmlns="" id="{8B991BF1-FD2B-4577-9799-DFC6A5632B00}"/>
              </a:ext>
            </a:extLst>
          </p:cNvPr>
          <p:cNvGrpSpPr/>
          <p:nvPr/>
        </p:nvGrpSpPr>
        <p:grpSpPr>
          <a:xfrm>
            <a:off x="4676209" y="4721787"/>
            <a:ext cx="712540" cy="711936"/>
            <a:chOff x="4455102" y="4122704"/>
            <a:chExt cx="977673" cy="976845"/>
          </a:xfrm>
        </p:grpSpPr>
        <p:sp>
          <p:nvSpPr>
            <p:cNvPr id="85" name="íṧľîďé">
              <a:extLst>
                <a:ext uri="{FF2B5EF4-FFF2-40B4-BE49-F238E27FC236}">
                  <a16:creationId xmlns:a16="http://schemas.microsoft.com/office/drawing/2014/main" xmlns="" id="{7F291E5D-1100-422A-BBEE-0F79C0B17D4D}"/>
                </a:ext>
              </a:extLst>
            </p:cNvPr>
            <p:cNvSpPr/>
            <p:nvPr/>
          </p:nvSpPr>
          <p:spPr bwMode="auto">
            <a:xfrm>
              <a:off x="4455102" y="4122704"/>
              <a:ext cx="977673" cy="976845"/>
            </a:xfrm>
            <a:prstGeom prst="ellipse">
              <a:avLst/>
            </a:prstGeom>
            <a:solidFill>
              <a:schemeClr val="accent4"/>
            </a:solidFill>
            <a:ln>
              <a:noFill/>
            </a:ln>
          </p:spPr>
          <p:txBody>
            <a:bodyPr wrap="square" lIns="91440" tIns="45720" rIns="91440" bIns="45720" anchor="ctr">
              <a:normAutofit/>
            </a:bodyPr>
            <a:lstStyle/>
            <a:p>
              <a:pPr algn="ctr"/>
              <a:endParaRPr dirty="0"/>
            </a:p>
          </p:txBody>
        </p:sp>
        <p:sp>
          <p:nvSpPr>
            <p:cNvPr id="86" name="íşlídê">
              <a:extLst>
                <a:ext uri="{FF2B5EF4-FFF2-40B4-BE49-F238E27FC236}">
                  <a16:creationId xmlns:a16="http://schemas.microsoft.com/office/drawing/2014/main" xmlns="" id="{2CA41C79-BB88-4FD5-92A7-3121E88608DD}"/>
                </a:ext>
              </a:extLst>
            </p:cNvPr>
            <p:cNvSpPr/>
            <p:nvPr/>
          </p:nvSpPr>
          <p:spPr bwMode="auto">
            <a:xfrm>
              <a:off x="4455102" y="4122704"/>
              <a:ext cx="488837" cy="976845"/>
            </a:xfrm>
            <a:custGeom>
              <a:avLst/>
              <a:gdLst>
                <a:gd name="T0" fmla="*/ 250 w 250"/>
                <a:gd name="T1" fmla="*/ 0 h 499"/>
                <a:gd name="T2" fmla="*/ 0 w 250"/>
                <a:gd name="T3" fmla="*/ 250 h 499"/>
                <a:gd name="T4" fmla="*/ 250 w 250"/>
                <a:gd name="T5" fmla="*/ 499 h 499"/>
              </a:gdLst>
              <a:ahLst/>
              <a:cxnLst>
                <a:cxn ang="0">
                  <a:pos x="T0" y="T1"/>
                </a:cxn>
                <a:cxn ang="0">
                  <a:pos x="T2" y="T3"/>
                </a:cxn>
                <a:cxn ang="0">
                  <a:pos x="T4" y="T5"/>
                </a:cxn>
              </a:cxnLst>
              <a:rect l="0" t="0" r="r" b="b"/>
              <a:pathLst>
                <a:path w="250" h="499">
                  <a:moveTo>
                    <a:pt x="250" y="0"/>
                  </a:moveTo>
                  <a:cubicBezTo>
                    <a:pt x="112" y="0"/>
                    <a:pt x="0" y="112"/>
                    <a:pt x="0" y="250"/>
                  </a:cubicBezTo>
                  <a:cubicBezTo>
                    <a:pt x="0" y="388"/>
                    <a:pt x="112" y="499"/>
                    <a:pt x="250" y="499"/>
                  </a:cubicBezTo>
                </a:path>
              </a:pathLst>
            </a:custGeom>
            <a:solidFill>
              <a:schemeClr val="accent4">
                <a:lumMod val="75000"/>
              </a:schemeClr>
            </a:solidFill>
            <a:ln>
              <a:noFill/>
            </a:ln>
          </p:spPr>
          <p:txBody>
            <a:bodyPr wrap="square" lIns="91440" tIns="45720" rIns="91440" bIns="45720" anchor="ctr">
              <a:normAutofit/>
            </a:bodyPr>
            <a:lstStyle/>
            <a:p>
              <a:pPr algn="ctr"/>
              <a:endParaRPr dirty="0"/>
            </a:p>
          </p:txBody>
        </p:sp>
        <p:sp>
          <p:nvSpPr>
            <p:cNvPr id="87" name="ïŝḷiďè">
              <a:extLst>
                <a:ext uri="{FF2B5EF4-FFF2-40B4-BE49-F238E27FC236}">
                  <a16:creationId xmlns:a16="http://schemas.microsoft.com/office/drawing/2014/main" xmlns="" id="{CDE1436A-AF5F-4E09-85B0-943DB8D02A72}"/>
                </a:ext>
              </a:extLst>
            </p:cNvPr>
            <p:cNvSpPr/>
            <p:nvPr/>
          </p:nvSpPr>
          <p:spPr bwMode="auto">
            <a:xfrm>
              <a:off x="4522927" y="4190529"/>
              <a:ext cx="839542"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88" name="ïṣlîde">
              <a:extLst>
                <a:ext uri="{FF2B5EF4-FFF2-40B4-BE49-F238E27FC236}">
                  <a16:creationId xmlns:a16="http://schemas.microsoft.com/office/drawing/2014/main" xmlns="" id="{8B2CB983-AFD4-4941-9103-E86EA0DE5FD8}"/>
                </a:ext>
              </a:extLst>
            </p:cNvPr>
            <p:cNvSpPr/>
            <p:nvPr/>
          </p:nvSpPr>
          <p:spPr bwMode="auto">
            <a:xfrm>
              <a:off x="4697721" y="4409317"/>
              <a:ext cx="470033" cy="403455"/>
            </a:xfrm>
            <a:custGeom>
              <a:avLst/>
              <a:gdLst>
                <a:gd name="T0" fmla="*/ 149 w 149"/>
                <a:gd name="T1" fmla="*/ 46 h 128"/>
                <a:gd name="T2" fmla="*/ 146 w 149"/>
                <a:gd name="T3" fmla="*/ 31 h 128"/>
                <a:gd name="T4" fmla="*/ 141 w 149"/>
                <a:gd name="T5" fmla="*/ 16 h 128"/>
                <a:gd name="T6" fmla="*/ 111 w 149"/>
                <a:gd name="T7" fmla="*/ 10 h 128"/>
                <a:gd name="T8" fmla="*/ 97 w 149"/>
                <a:gd name="T9" fmla="*/ 15 h 128"/>
                <a:gd name="T10" fmla="*/ 82 w 149"/>
                <a:gd name="T11" fmla="*/ 17 h 128"/>
                <a:gd name="T12" fmla="*/ 66 w 149"/>
                <a:gd name="T13" fmla="*/ 17 h 128"/>
                <a:gd name="T14" fmla="*/ 53 w 149"/>
                <a:gd name="T15" fmla="*/ 15 h 128"/>
                <a:gd name="T16" fmla="*/ 43 w 149"/>
                <a:gd name="T17" fmla="*/ 11 h 128"/>
                <a:gd name="T18" fmla="*/ 16 w 149"/>
                <a:gd name="T19" fmla="*/ 14 h 128"/>
                <a:gd name="T20" fmla="*/ 9 w 149"/>
                <a:gd name="T21" fmla="*/ 32 h 128"/>
                <a:gd name="T22" fmla="*/ 3 w 149"/>
                <a:gd name="T23" fmla="*/ 44 h 128"/>
                <a:gd name="T24" fmla="*/ 4 w 149"/>
                <a:gd name="T25" fmla="*/ 64 h 128"/>
                <a:gd name="T26" fmla="*/ 6 w 149"/>
                <a:gd name="T27" fmla="*/ 78 h 128"/>
                <a:gd name="T28" fmla="*/ 23 w 149"/>
                <a:gd name="T29" fmla="*/ 100 h 128"/>
                <a:gd name="T30" fmla="*/ 35 w 149"/>
                <a:gd name="T31" fmla="*/ 71 h 128"/>
                <a:gd name="T32" fmla="*/ 32 w 149"/>
                <a:gd name="T33" fmla="*/ 59 h 128"/>
                <a:gd name="T34" fmla="*/ 30 w 149"/>
                <a:gd name="T35" fmla="*/ 44 h 128"/>
                <a:gd name="T36" fmla="*/ 29 w 149"/>
                <a:gd name="T37" fmla="*/ 36 h 128"/>
                <a:gd name="T38" fmla="*/ 36 w 149"/>
                <a:gd name="T39" fmla="*/ 30 h 128"/>
                <a:gd name="T40" fmla="*/ 47 w 149"/>
                <a:gd name="T41" fmla="*/ 33 h 128"/>
                <a:gd name="T42" fmla="*/ 66 w 149"/>
                <a:gd name="T43" fmla="*/ 36 h 128"/>
                <a:gd name="T44" fmla="*/ 82 w 149"/>
                <a:gd name="T45" fmla="*/ 36 h 128"/>
                <a:gd name="T46" fmla="*/ 103 w 149"/>
                <a:gd name="T47" fmla="*/ 31 h 128"/>
                <a:gd name="T48" fmla="*/ 115 w 149"/>
                <a:gd name="T49" fmla="*/ 28 h 128"/>
                <a:gd name="T50" fmla="*/ 124 w 149"/>
                <a:gd name="T51" fmla="*/ 39 h 128"/>
                <a:gd name="T52" fmla="*/ 122 w 149"/>
                <a:gd name="T53" fmla="*/ 48 h 128"/>
                <a:gd name="T54" fmla="*/ 111 w 149"/>
                <a:gd name="T55" fmla="*/ 55 h 128"/>
                <a:gd name="T56" fmla="*/ 96 w 149"/>
                <a:gd name="T57" fmla="*/ 59 h 128"/>
                <a:gd name="T58" fmla="*/ 75 w 149"/>
                <a:gd name="T59" fmla="*/ 70 h 128"/>
                <a:gd name="T60" fmla="*/ 66 w 149"/>
                <a:gd name="T61" fmla="*/ 85 h 128"/>
                <a:gd name="T62" fmla="*/ 66 w 149"/>
                <a:gd name="T63" fmla="*/ 106 h 128"/>
                <a:gd name="T64" fmla="*/ 78 w 149"/>
                <a:gd name="T65" fmla="*/ 123 h 128"/>
                <a:gd name="T66" fmla="*/ 82 w 149"/>
                <a:gd name="T67" fmla="*/ 128 h 128"/>
                <a:gd name="T68" fmla="*/ 85 w 149"/>
                <a:gd name="T69" fmla="*/ 121 h 128"/>
                <a:gd name="T70" fmla="*/ 92 w 149"/>
                <a:gd name="T71" fmla="*/ 96 h 128"/>
                <a:gd name="T72" fmla="*/ 96 w 149"/>
                <a:gd name="T73" fmla="*/ 82 h 128"/>
                <a:gd name="T74" fmla="*/ 106 w 149"/>
                <a:gd name="T75" fmla="*/ 78 h 128"/>
                <a:gd name="T76" fmla="*/ 124 w 149"/>
                <a:gd name="T77" fmla="*/ 90 h 128"/>
                <a:gd name="T78" fmla="*/ 146 w 149"/>
                <a:gd name="T79"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9" h="128">
                  <a:moveTo>
                    <a:pt x="145" y="55"/>
                  </a:moveTo>
                  <a:cubicBezTo>
                    <a:pt x="148" y="53"/>
                    <a:pt x="149" y="49"/>
                    <a:pt x="149" y="46"/>
                  </a:cubicBezTo>
                  <a:cubicBezTo>
                    <a:pt x="149" y="42"/>
                    <a:pt x="148" y="39"/>
                    <a:pt x="145" y="36"/>
                  </a:cubicBezTo>
                  <a:cubicBezTo>
                    <a:pt x="146" y="34"/>
                    <a:pt x="146" y="33"/>
                    <a:pt x="146" y="31"/>
                  </a:cubicBezTo>
                  <a:cubicBezTo>
                    <a:pt x="146" y="26"/>
                    <a:pt x="144" y="22"/>
                    <a:pt x="141" y="20"/>
                  </a:cubicBezTo>
                  <a:cubicBezTo>
                    <a:pt x="141" y="19"/>
                    <a:pt x="141" y="17"/>
                    <a:pt x="141" y="16"/>
                  </a:cubicBezTo>
                  <a:cubicBezTo>
                    <a:pt x="141" y="7"/>
                    <a:pt x="134" y="0"/>
                    <a:pt x="125" y="0"/>
                  </a:cubicBezTo>
                  <a:cubicBezTo>
                    <a:pt x="119" y="0"/>
                    <a:pt x="113" y="4"/>
                    <a:pt x="111" y="10"/>
                  </a:cubicBezTo>
                  <a:cubicBezTo>
                    <a:pt x="109" y="10"/>
                    <a:pt x="108" y="9"/>
                    <a:pt x="106" y="9"/>
                  </a:cubicBezTo>
                  <a:cubicBezTo>
                    <a:pt x="102" y="9"/>
                    <a:pt x="99" y="12"/>
                    <a:pt x="97" y="15"/>
                  </a:cubicBezTo>
                  <a:cubicBezTo>
                    <a:pt x="95" y="14"/>
                    <a:pt x="93" y="14"/>
                    <a:pt x="91" y="14"/>
                  </a:cubicBezTo>
                  <a:cubicBezTo>
                    <a:pt x="87" y="14"/>
                    <a:pt x="84" y="15"/>
                    <a:pt x="82" y="17"/>
                  </a:cubicBezTo>
                  <a:cubicBezTo>
                    <a:pt x="80" y="16"/>
                    <a:pt x="77" y="15"/>
                    <a:pt x="74" y="15"/>
                  </a:cubicBezTo>
                  <a:cubicBezTo>
                    <a:pt x="71" y="15"/>
                    <a:pt x="68" y="16"/>
                    <a:pt x="66" y="17"/>
                  </a:cubicBezTo>
                  <a:cubicBezTo>
                    <a:pt x="64" y="15"/>
                    <a:pt x="61" y="14"/>
                    <a:pt x="58" y="14"/>
                  </a:cubicBezTo>
                  <a:cubicBezTo>
                    <a:pt x="56" y="14"/>
                    <a:pt x="54" y="14"/>
                    <a:pt x="53" y="15"/>
                  </a:cubicBezTo>
                  <a:cubicBezTo>
                    <a:pt x="51" y="13"/>
                    <a:pt x="47" y="11"/>
                    <a:pt x="44" y="11"/>
                  </a:cubicBezTo>
                  <a:cubicBezTo>
                    <a:pt x="44" y="11"/>
                    <a:pt x="43" y="11"/>
                    <a:pt x="43" y="11"/>
                  </a:cubicBezTo>
                  <a:cubicBezTo>
                    <a:pt x="41" y="6"/>
                    <a:pt x="36" y="2"/>
                    <a:pt x="30" y="2"/>
                  </a:cubicBezTo>
                  <a:cubicBezTo>
                    <a:pt x="23" y="2"/>
                    <a:pt x="17" y="8"/>
                    <a:pt x="16" y="14"/>
                  </a:cubicBezTo>
                  <a:cubicBezTo>
                    <a:pt x="11" y="16"/>
                    <a:pt x="7" y="21"/>
                    <a:pt x="7" y="26"/>
                  </a:cubicBezTo>
                  <a:cubicBezTo>
                    <a:pt x="7" y="28"/>
                    <a:pt x="8" y="30"/>
                    <a:pt x="9" y="32"/>
                  </a:cubicBezTo>
                  <a:cubicBezTo>
                    <a:pt x="5" y="34"/>
                    <a:pt x="3" y="38"/>
                    <a:pt x="3" y="43"/>
                  </a:cubicBezTo>
                  <a:cubicBezTo>
                    <a:pt x="3" y="43"/>
                    <a:pt x="3" y="43"/>
                    <a:pt x="3" y="44"/>
                  </a:cubicBezTo>
                  <a:cubicBezTo>
                    <a:pt x="1" y="46"/>
                    <a:pt x="0" y="50"/>
                    <a:pt x="0" y="53"/>
                  </a:cubicBezTo>
                  <a:cubicBezTo>
                    <a:pt x="0" y="57"/>
                    <a:pt x="1" y="61"/>
                    <a:pt x="4" y="64"/>
                  </a:cubicBezTo>
                  <a:cubicBezTo>
                    <a:pt x="3" y="66"/>
                    <a:pt x="3" y="67"/>
                    <a:pt x="3" y="69"/>
                  </a:cubicBezTo>
                  <a:cubicBezTo>
                    <a:pt x="3" y="73"/>
                    <a:pt x="4" y="76"/>
                    <a:pt x="6" y="78"/>
                  </a:cubicBezTo>
                  <a:cubicBezTo>
                    <a:pt x="6" y="80"/>
                    <a:pt x="5" y="81"/>
                    <a:pt x="5" y="83"/>
                  </a:cubicBezTo>
                  <a:cubicBezTo>
                    <a:pt x="5" y="92"/>
                    <a:pt x="13" y="100"/>
                    <a:pt x="23" y="100"/>
                  </a:cubicBezTo>
                  <a:cubicBezTo>
                    <a:pt x="32" y="100"/>
                    <a:pt x="40" y="92"/>
                    <a:pt x="40" y="83"/>
                  </a:cubicBezTo>
                  <a:cubicBezTo>
                    <a:pt x="40" y="78"/>
                    <a:pt x="38" y="74"/>
                    <a:pt x="35" y="71"/>
                  </a:cubicBezTo>
                  <a:cubicBezTo>
                    <a:pt x="36" y="70"/>
                    <a:pt x="36" y="70"/>
                    <a:pt x="36" y="69"/>
                  </a:cubicBezTo>
                  <a:cubicBezTo>
                    <a:pt x="36" y="65"/>
                    <a:pt x="34" y="62"/>
                    <a:pt x="32" y="59"/>
                  </a:cubicBezTo>
                  <a:cubicBezTo>
                    <a:pt x="33" y="57"/>
                    <a:pt x="33" y="55"/>
                    <a:pt x="33" y="53"/>
                  </a:cubicBezTo>
                  <a:cubicBezTo>
                    <a:pt x="33" y="50"/>
                    <a:pt x="32" y="47"/>
                    <a:pt x="30" y="44"/>
                  </a:cubicBezTo>
                  <a:cubicBezTo>
                    <a:pt x="30" y="44"/>
                    <a:pt x="30" y="43"/>
                    <a:pt x="30" y="43"/>
                  </a:cubicBezTo>
                  <a:cubicBezTo>
                    <a:pt x="30" y="41"/>
                    <a:pt x="30" y="38"/>
                    <a:pt x="29" y="36"/>
                  </a:cubicBezTo>
                  <a:cubicBezTo>
                    <a:pt x="30" y="35"/>
                    <a:pt x="31" y="33"/>
                    <a:pt x="32" y="31"/>
                  </a:cubicBezTo>
                  <a:cubicBezTo>
                    <a:pt x="34" y="31"/>
                    <a:pt x="35" y="31"/>
                    <a:pt x="36" y="30"/>
                  </a:cubicBezTo>
                  <a:cubicBezTo>
                    <a:pt x="38" y="32"/>
                    <a:pt x="41" y="33"/>
                    <a:pt x="44" y="33"/>
                  </a:cubicBezTo>
                  <a:cubicBezTo>
                    <a:pt x="45" y="33"/>
                    <a:pt x="46" y="33"/>
                    <a:pt x="47" y="33"/>
                  </a:cubicBezTo>
                  <a:cubicBezTo>
                    <a:pt x="49" y="37"/>
                    <a:pt x="53" y="39"/>
                    <a:pt x="58" y="39"/>
                  </a:cubicBezTo>
                  <a:cubicBezTo>
                    <a:pt x="61" y="39"/>
                    <a:pt x="64" y="38"/>
                    <a:pt x="66" y="36"/>
                  </a:cubicBezTo>
                  <a:cubicBezTo>
                    <a:pt x="68" y="38"/>
                    <a:pt x="71" y="39"/>
                    <a:pt x="74" y="39"/>
                  </a:cubicBezTo>
                  <a:cubicBezTo>
                    <a:pt x="77" y="39"/>
                    <a:pt x="80" y="38"/>
                    <a:pt x="82" y="36"/>
                  </a:cubicBezTo>
                  <a:cubicBezTo>
                    <a:pt x="85" y="38"/>
                    <a:pt x="88" y="39"/>
                    <a:pt x="91" y="39"/>
                  </a:cubicBezTo>
                  <a:cubicBezTo>
                    <a:pt x="96" y="39"/>
                    <a:pt x="101" y="36"/>
                    <a:pt x="103" y="31"/>
                  </a:cubicBezTo>
                  <a:cubicBezTo>
                    <a:pt x="104" y="32"/>
                    <a:pt x="105" y="32"/>
                    <a:pt x="106" y="32"/>
                  </a:cubicBezTo>
                  <a:cubicBezTo>
                    <a:pt x="110" y="32"/>
                    <a:pt x="113" y="30"/>
                    <a:pt x="115" y="28"/>
                  </a:cubicBezTo>
                  <a:cubicBezTo>
                    <a:pt x="117" y="29"/>
                    <a:pt x="119" y="30"/>
                    <a:pt x="121" y="31"/>
                  </a:cubicBezTo>
                  <a:cubicBezTo>
                    <a:pt x="121" y="34"/>
                    <a:pt x="122" y="37"/>
                    <a:pt x="124" y="39"/>
                  </a:cubicBezTo>
                  <a:cubicBezTo>
                    <a:pt x="123" y="41"/>
                    <a:pt x="122" y="43"/>
                    <a:pt x="122" y="46"/>
                  </a:cubicBezTo>
                  <a:cubicBezTo>
                    <a:pt x="122" y="46"/>
                    <a:pt x="122" y="47"/>
                    <a:pt x="122" y="48"/>
                  </a:cubicBezTo>
                  <a:cubicBezTo>
                    <a:pt x="120" y="49"/>
                    <a:pt x="119" y="50"/>
                    <a:pt x="117" y="52"/>
                  </a:cubicBezTo>
                  <a:cubicBezTo>
                    <a:pt x="115" y="53"/>
                    <a:pt x="113" y="54"/>
                    <a:pt x="111" y="55"/>
                  </a:cubicBezTo>
                  <a:cubicBezTo>
                    <a:pt x="109" y="55"/>
                    <a:pt x="108" y="54"/>
                    <a:pt x="106" y="54"/>
                  </a:cubicBezTo>
                  <a:cubicBezTo>
                    <a:pt x="102" y="54"/>
                    <a:pt x="99" y="56"/>
                    <a:pt x="96" y="59"/>
                  </a:cubicBezTo>
                  <a:cubicBezTo>
                    <a:pt x="94" y="58"/>
                    <a:pt x="91" y="57"/>
                    <a:pt x="88" y="57"/>
                  </a:cubicBezTo>
                  <a:cubicBezTo>
                    <a:pt x="81" y="57"/>
                    <a:pt x="75" y="63"/>
                    <a:pt x="75" y="70"/>
                  </a:cubicBezTo>
                  <a:cubicBezTo>
                    <a:pt x="75" y="71"/>
                    <a:pt x="75" y="71"/>
                    <a:pt x="75" y="72"/>
                  </a:cubicBezTo>
                  <a:cubicBezTo>
                    <a:pt x="70" y="74"/>
                    <a:pt x="66" y="79"/>
                    <a:pt x="66" y="85"/>
                  </a:cubicBezTo>
                  <a:cubicBezTo>
                    <a:pt x="66" y="89"/>
                    <a:pt x="68" y="93"/>
                    <a:pt x="71" y="96"/>
                  </a:cubicBezTo>
                  <a:cubicBezTo>
                    <a:pt x="68" y="99"/>
                    <a:pt x="66" y="102"/>
                    <a:pt x="66" y="106"/>
                  </a:cubicBezTo>
                  <a:cubicBezTo>
                    <a:pt x="66" y="113"/>
                    <a:pt x="71" y="119"/>
                    <a:pt x="78" y="121"/>
                  </a:cubicBezTo>
                  <a:cubicBezTo>
                    <a:pt x="78" y="122"/>
                    <a:pt x="78" y="122"/>
                    <a:pt x="78" y="123"/>
                  </a:cubicBezTo>
                  <a:cubicBezTo>
                    <a:pt x="79" y="125"/>
                    <a:pt x="81" y="128"/>
                    <a:pt x="81" y="128"/>
                  </a:cubicBezTo>
                  <a:cubicBezTo>
                    <a:pt x="82" y="128"/>
                    <a:pt x="82" y="128"/>
                    <a:pt x="82" y="128"/>
                  </a:cubicBezTo>
                  <a:cubicBezTo>
                    <a:pt x="82" y="128"/>
                    <a:pt x="84" y="125"/>
                    <a:pt x="85" y="123"/>
                  </a:cubicBezTo>
                  <a:cubicBezTo>
                    <a:pt x="85" y="122"/>
                    <a:pt x="85" y="122"/>
                    <a:pt x="85" y="121"/>
                  </a:cubicBezTo>
                  <a:cubicBezTo>
                    <a:pt x="92" y="119"/>
                    <a:pt x="97" y="113"/>
                    <a:pt x="97" y="106"/>
                  </a:cubicBezTo>
                  <a:cubicBezTo>
                    <a:pt x="97" y="102"/>
                    <a:pt x="95" y="99"/>
                    <a:pt x="92" y="96"/>
                  </a:cubicBezTo>
                  <a:cubicBezTo>
                    <a:pt x="95" y="93"/>
                    <a:pt x="97" y="89"/>
                    <a:pt x="97" y="85"/>
                  </a:cubicBezTo>
                  <a:cubicBezTo>
                    <a:pt x="97" y="84"/>
                    <a:pt x="96" y="83"/>
                    <a:pt x="96" y="82"/>
                  </a:cubicBezTo>
                  <a:cubicBezTo>
                    <a:pt x="98" y="80"/>
                    <a:pt x="99" y="79"/>
                    <a:pt x="100" y="77"/>
                  </a:cubicBezTo>
                  <a:cubicBezTo>
                    <a:pt x="102" y="78"/>
                    <a:pt x="104" y="78"/>
                    <a:pt x="106" y="78"/>
                  </a:cubicBezTo>
                  <a:cubicBezTo>
                    <a:pt x="106" y="78"/>
                    <a:pt x="106" y="78"/>
                    <a:pt x="106" y="78"/>
                  </a:cubicBezTo>
                  <a:cubicBezTo>
                    <a:pt x="109" y="85"/>
                    <a:pt x="116" y="90"/>
                    <a:pt x="124" y="90"/>
                  </a:cubicBezTo>
                  <a:cubicBezTo>
                    <a:pt x="134" y="90"/>
                    <a:pt x="143" y="82"/>
                    <a:pt x="143" y="71"/>
                  </a:cubicBezTo>
                  <a:cubicBezTo>
                    <a:pt x="145" y="69"/>
                    <a:pt x="146" y="66"/>
                    <a:pt x="146" y="62"/>
                  </a:cubicBezTo>
                  <a:cubicBezTo>
                    <a:pt x="146" y="60"/>
                    <a:pt x="146" y="57"/>
                    <a:pt x="145" y="55"/>
                  </a:cubicBezTo>
                  <a:close/>
                </a:path>
              </a:pathLst>
            </a:custGeom>
            <a:solidFill>
              <a:schemeClr val="accent4"/>
            </a:solidFill>
            <a:ln>
              <a:noFill/>
            </a:ln>
          </p:spPr>
          <p:txBody>
            <a:bodyPr wrap="square" lIns="91440" tIns="45720" rIns="91440" bIns="45720" anchor="ctr">
              <a:normAutofit fontScale="85000" lnSpcReduction="20000"/>
            </a:bodyPr>
            <a:lstStyle/>
            <a:p>
              <a:pPr algn="ctr"/>
              <a:endParaRPr dirty="0"/>
            </a:p>
          </p:txBody>
        </p:sp>
      </p:grpSp>
      <p:grpSp>
        <p:nvGrpSpPr>
          <p:cNvPr id="107" name="组合 106">
            <a:extLst>
              <a:ext uri="{FF2B5EF4-FFF2-40B4-BE49-F238E27FC236}">
                <a16:creationId xmlns:a16="http://schemas.microsoft.com/office/drawing/2014/main" xmlns="" id="{AB6ACB6F-E139-483E-AA35-50BF89B2D489}"/>
              </a:ext>
            </a:extLst>
          </p:cNvPr>
          <p:cNvGrpSpPr/>
          <p:nvPr/>
        </p:nvGrpSpPr>
        <p:grpSpPr>
          <a:xfrm>
            <a:off x="6819148" y="4728773"/>
            <a:ext cx="711334" cy="711936"/>
            <a:chOff x="6810781" y="4122704"/>
            <a:chExt cx="976020" cy="976845"/>
          </a:xfrm>
        </p:grpSpPr>
        <p:sp>
          <p:nvSpPr>
            <p:cNvPr id="89" name="í$ḻïḑe">
              <a:extLst>
                <a:ext uri="{FF2B5EF4-FFF2-40B4-BE49-F238E27FC236}">
                  <a16:creationId xmlns:a16="http://schemas.microsoft.com/office/drawing/2014/main" xmlns="" id="{92968362-56FC-4241-8921-B15FE687B899}"/>
                </a:ext>
              </a:extLst>
            </p:cNvPr>
            <p:cNvSpPr/>
            <p:nvPr/>
          </p:nvSpPr>
          <p:spPr bwMode="auto">
            <a:xfrm>
              <a:off x="6810781" y="4122704"/>
              <a:ext cx="976019" cy="976845"/>
            </a:xfrm>
            <a:prstGeom prst="ellipse">
              <a:avLst/>
            </a:prstGeom>
            <a:solidFill>
              <a:schemeClr val="accent3"/>
            </a:solidFill>
            <a:ln>
              <a:noFill/>
            </a:ln>
          </p:spPr>
          <p:txBody>
            <a:bodyPr wrap="square" lIns="91440" tIns="45720" rIns="91440" bIns="45720" anchor="ctr">
              <a:normAutofit/>
            </a:bodyPr>
            <a:lstStyle/>
            <a:p>
              <a:pPr algn="ctr"/>
              <a:endParaRPr dirty="0"/>
            </a:p>
          </p:txBody>
        </p:sp>
        <p:sp>
          <p:nvSpPr>
            <p:cNvPr id="90" name="ïslíḍê">
              <a:extLst>
                <a:ext uri="{FF2B5EF4-FFF2-40B4-BE49-F238E27FC236}">
                  <a16:creationId xmlns:a16="http://schemas.microsoft.com/office/drawing/2014/main" xmlns="" id="{7339CB19-C68E-46C4-99FC-B6041799D1DF}"/>
                </a:ext>
              </a:extLst>
            </p:cNvPr>
            <p:cNvSpPr/>
            <p:nvPr/>
          </p:nvSpPr>
          <p:spPr bwMode="auto">
            <a:xfrm>
              <a:off x="7299618" y="4122704"/>
              <a:ext cx="487183" cy="976845"/>
            </a:xfrm>
            <a:custGeom>
              <a:avLst/>
              <a:gdLst>
                <a:gd name="T0" fmla="*/ 0 w 249"/>
                <a:gd name="T1" fmla="*/ 499 h 499"/>
                <a:gd name="T2" fmla="*/ 249 w 249"/>
                <a:gd name="T3" fmla="*/ 250 h 499"/>
                <a:gd name="T4" fmla="*/ 0 w 249"/>
                <a:gd name="T5" fmla="*/ 0 h 499"/>
              </a:gdLst>
              <a:ahLst/>
              <a:cxnLst>
                <a:cxn ang="0">
                  <a:pos x="T0" y="T1"/>
                </a:cxn>
                <a:cxn ang="0">
                  <a:pos x="T2" y="T3"/>
                </a:cxn>
                <a:cxn ang="0">
                  <a:pos x="T4" y="T5"/>
                </a:cxn>
              </a:cxnLst>
              <a:rect l="0" t="0" r="r" b="b"/>
              <a:pathLst>
                <a:path w="249" h="499">
                  <a:moveTo>
                    <a:pt x="0" y="499"/>
                  </a:moveTo>
                  <a:cubicBezTo>
                    <a:pt x="138" y="499"/>
                    <a:pt x="249" y="388"/>
                    <a:pt x="249" y="250"/>
                  </a:cubicBezTo>
                  <a:cubicBezTo>
                    <a:pt x="249" y="112"/>
                    <a:pt x="138" y="0"/>
                    <a:pt x="0" y="0"/>
                  </a:cubicBezTo>
                </a:path>
              </a:pathLst>
            </a:custGeom>
            <a:solidFill>
              <a:schemeClr val="accent3">
                <a:lumMod val="75000"/>
              </a:schemeClr>
            </a:solidFill>
            <a:ln>
              <a:noFill/>
            </a:ln>
          </p:spPr>
          <p:txBody>
            <a:bodyPr wrap="square" lIns="91440" tIns="45720" rIns="91440" bIns="45720" anchor="ctr">
              <a:normAutofit/>
            </a:bodyPr>
            <a:lstStyle/>
            <a:p>
              <a:pPr algn="ctr"/>
              <a:endParaRPr dirty="0"/>
            </a:p>
          </p:txBody>
        </p:sp>
        <p:sp>
          <p:nvSpPr>
            <p:cNvPr id="91" name="íšļiḓè">
              <a:extLst>
                <a:ext uri="{FF2B5EF4-FFF2-40B4-BE49-F238E27FC236}">
                  <a16:creationId xmlns:a16="http://schemas.microsoft.com/office/drawing/2014/main" xmlns="" id="{2FC3A21C-6B01-4DEE-83F0-5F095F41CD02}"/>
                </a:ext>
              </a:extLst>
            </p:cNvPr>
            <p:cNvSpPr/>
            <p:nvPr/>
          </p:nvSpPr>
          <p:spPr bwMode="auto">
            <a:xfrm>
              <a:off x="6879434" y="4190529"/>
              <a:ext cx="838715"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92" name="îSliḋé">
              <a:extLst>
                <a:ext uri="{FF2B5EF4-FFF2-40B4-BE49-F238E27FC236}">
                  <a16:creationId xmlns:a16="http://schemas.microsoft.com/office/drawing/2014/main" xmlns="" id="{152D0802-CFD6-4DA6-949B-38C5FAE06DD9}"/>
                </a:ext>
              </a:extLst>
            </p:cNvPr>
            <p:cNvSpPr/>
            <p:nvPr/>
          </p:nvSpPr>
          <p:spPr bwMode="auto">
            <a:xfrm>
              <a:off x="7006221" y="4298717"/>
              <a:ext cx="553919" cy="588538"/>
            </a:xfrm>
            <a:custGeom>
              <a:avLst/>
              <a:gdLst>
                <a:gd name="T0" fmla="*/ 161 w 176"/>
                <a:gd name="T1" fmla="*/ 78 h 187"/>
                <a:gd name="T2" fmla="*/ 128 w 176"/>
                <a:gd name="T3" fmla="*/ 45 h 187"/>
                <a:gd name="T4" fmla="*/ 108 w 176"/>
                <a:gd name="T5" fmla="*/ 51 h 187"/>
                <a:gd name="T6" fmla="*/ 102 w 176"/>
                <a:gd name="T7" fmla="*/ 0 h 187"/>
                <a:gd name="T8" fmla="*/ 87 w 176"/>
                <a:gd name="T9" fmla="*/ 0 h 187"/>
                <a:gd name="T10" fmla="*/ 98 w 176"/>
                <a:gd name="T11" fmla="*/ 63 h 187"/>
                <a:gd name="T12" fmla="*/ 95 w 176"/>
                <a:gd name="T13" fmla="*/ 78 h 187"/>
                <a:gd name="T14" fmla="*/ 72 w 176"/>
                <a:gd name="T15" fmla="*/ 120 h 187"/>
                <a:gd name="T16" fmla="*/ 54 w 176"/>
                <a:gd name="T17" fmla="*/ 127 h 187"/>
                <a:gd name="T18" fmla="*/ 29 w 176"/>
                <a:gd name="T19" fmla="*/ 124 h 187"/>
                <a:gd name="T20" fmla="*/ 14 w 176"/>
                <a:gd name="T21" fmla="*/ 134 h 187"/>
                <a:gd name="T22" fmla="*/ 28 w 176"/>
                <a:gd name="T23" fmla="*/ 187 h 187"/>
                <a:gd name="T24" fmla="*/ 47 w 176"/>
                <a:gd name="T25" fmla="*/ 187 h 187"/>
                <a:gd name="T26" fmla="*/ 27 w 176"/>
                <a:gd name="T27" fmla="*/ 142 h 187"/>
                <a:gd name="T28" fmla="*/ 32 w 176"/>
                <a:gd name="T29" fmla="*/ 138 h 187"/>
                <a:gd name="T30" fmla="*/ 48 w 176"/>
                <a:gd name="T31" fmla="*/ 140 h 187"/>
                <a:gd name="T32" fmla="*/ 47 w 176"/>
                <a:gd name="T33" fmla="*/ 145 h 187"/>
                <a:gd name="T34" fmla="*/ 72 w 176"/>
                <a:gd name="T35" fmla="*/ 170 h 187"/>
                <a:gd name="T36" fmla="*/ 161 w 176"/>
                <a:gd name="T37" fmla="*/ 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187">
                  <a:moveTo>
                    <a:pt x="161" y="78"/>
                  </a:moveTo>
                  <a:cubicBezTo>
                    <a:pt x="161" y="60"/>
                    <a:pt x="146" y="45"/>
                    <a:pt x="128" y="45"/>
                  </a:cubicBezTo>
                  <a:cubicBezTo>
                    <a:pt x="120" y="45"/>
                    <a:pt x="114" y="48"/>
                    <a:pt x="108" y="51"/>
                  </a:cubicBezTo>
                  <a:cubicBezTo>
                    <a:pt x="98" y="32"/>
                    <a:pt x="102" y="1"/>
                    <a:pt x="102" y="0"/>
                  </a:cubicBezTo>
                  <a:cubicBezTo>
                    <a:pt x="87" y="0"/>
                    <a:pt x="87" y="0"/>
                    <a:pt x="87" y="0"/>
                  </a:cubicBezTo>
                  <a:cubicBezTo>
                    <a:pt x="87" y="2"/>
                    <a:pt x="82" y="40"/>
                    <a:pt x="98" y="63"/>
                  </a:cubicBezTo>
                  <a:cubicBezTo>
                    <a:pt x="96" y="68"/>
                    <a:pt x="95" y="73"/>
                    <a:pt x="95" y="78"/>
                  </a:cubicBezTo>
                  <a:cubicBezTo>
                    <a:pt x="95" y="110"/>
                    <a:pt x="85" y="119"/>
                    <a:pt x="72" y="120"/>
                  </a:cubicBezTo>
                  <a:cubicBezTo>
                    <a:pt x="65" y="120"/>
                    <a:pt x="59" y="123"/>
                    <a:pt x="54" y="127"/>
                  </a:cubicBezTo>
                  <a:cubicBezTo>
                    <a:pt x="47" y="124"/>
                    <a:pt x="37" y="122"/>
                    <a:pt x="29" y="124"/>
                  </a:cubicBezTo>
                  <a:cubicBezTo>
                    <a:pt x="22" y="125"/>
                    <a:pt x="17" y="129"/>
                    <a:pt x="14" y="134"/>
                  </a:cubicBezTo>
                  <a:cubicBezTo>
                    <a:pt x="0" y="157"/>
                    <a:pt x="27" y="186"/>
                    <a:pt x="28" y="187"/>
                  </a:cubicBezTo>
                  <a:cubicBezTo>
                    <a:pt x="47" y="187"/>
                    <a:pt x="47" y="187"/>
                    <a:pt x="47" y="187"/>
                  </a:cubicBezTo>
                  <a:cubicBezTo>
                    <a:pt x="42" y="182"/>
                    <a:pt x="17" y="157"/>
                    <a:pt x="27" y="142"/>
                  </a:cubicBezTo>
                  <a:cubicBezTo>
                    <a:pt x="28" y="140"/>
                    <a:pt x="29" y="139"/>
                    <a:pt x="32" y="138"/>
                  </a:cubicBezTo>
                  <a:cubicBezTo>
                    <a:pt x="36" y="137"/>
                    <a:pt x="42" y="139"/>
                    <a:pt x="48" y="140"/>
                  </a:cubicBezTo>
                  <a:cubicBezTo>
                    <a:pt x="47" y="142"/>
                    <a:pt x="47" y="143"/>
                    <a:pt x="47" y="145"/>
                  </a:cubicBezTo>
                  <a:cubicBezTo>
                    <a:pt x="47" y="159"/>
                    <a:pt x="58" y="170"/>
                    <a:pt x="72" y="170"/>
                  </a:cubicBezTo>
                  <a:cubicBezTo>
                    <a:pt x="176" y="187"/>
                    <a:pt x="161" y="78"/>
                    <a:pt x="161" y="78"/>
                  </a:cubicBezTo>
                  <a:close/>
                </a:path>
              </a:pathLst>
            </a:custGeom>
            <a:solidFill>
              <a:schemeClr val="accent3"/>
            </a:solidFill>
            <a:ln>
              <a:noFill/>
            </a:ln>
          </p:spPr>
          <p:txBody>
            <a:bodyPr wrap="square" lIns="91440" tIns="45720" rIns="91440" bIns="45720" anchor="ctr">
              <a:normAutofit/>
            </a:bodyPr>
            <a:lstStyle/>
            <a:p>
              <a:pPr algn="ctr"/>
              <a:endParaRPr dirty="0"/>
            </a:p>
          </p:txBody>
        </p:sp>
      </p:grpSp>
      <p:grpSp>
        <p:nvGrpSpPr>
          <p:cNvPr id="106" name="组合 105">
            <a:extLst>
              <a:ext uri="{FF2B5EF4-FFF2-40B4-BE49-F238E27FC236}">
                <a16:creationId xmlns:a16="http://schemas.microsoft.com/office/drawing/2014/main" xmlns="" id="{71CC4D70-9EBA-4F02-B169-78702C4C9ECE}"/>
              </a:ext>
            </a:extLst>
          </p:cNvPr>
          <p:cNvGrpSpPr/>
          <p:nvPr/>
        </p:nvGrpSpPr>
        <p:grpSpPr>
          <a:xfrm>
            <a:off x="7530481" y="3337183"/>
            <a:ext cx="711334" cy="711936"/>
            <a:chOff x="7186300" y="2988704"/>
            <a:chExt cx="976020" cy="976845"/>
          </a:xfrm>
        </p:grpSpPr>
        <p:sp>
          <p:nvSpPr>
            <p:cNvPr id="93" name="î$ḻïḓè">
              <a:extLst>
                <a:ext uri="{FF2B5EF4-FFF2-40B4-BE49-F238E27FC236}">
                  <a16:creationId xmlns:a16="http://schemas.microsoft.com/office/drawing/2014/main" xmlns="" id="{9BCF326A-5972-4F0C-8AF3-F92574B6529C}"/>
                </a:ext>
              </a:extLst>
            </p:cNvPr>
            <p:cNvSpPr/>
            <p:nvPr/>
          </p:nvSpPr>
          <p:spPr bwMode="auto">
            <a:xfrm>
              <a:off x="7186300" y="2988704"/>
              <a:ext cx="976019" cy="976845"/>
            </a:xfrm>
            <a:prstGeom prst="ellipse">
              <a:avLst/>
            </a:prstGeom>
            <a:solidFill>
              <a:schemeClr val="accent2"/>
            </a:solidFill>
            <a:ln>
              <a:noFill/>
            </a:ln>
          </p:spPr>
          <p:txBody>
            <a:bodyPr wrap="square" lIns="91440" tIns="45720" rIns="91440" bIns="45720" anchor="ctr">
              <a:normAutofit/>
            </a:bodyPr>
            <a:lstStyle/>
            <a:p>
              <a:pPr algn="ctr"/>
              <a:endParaRPr dirty="0"/>
            </a:p>
          </p:txBody>
        </p:sp>
        <p:sp>
          <p:nvSpPr>
            <p:cNvPr id="94" name="íšḷiḋé">
              <a:extLst>
                <a:ext uri="{FF2B5EF4-FFF2-40B4-BE49-F238E27FC236}">
                  <a16:creationId xmlns:a16="http://schemas.microsoft.com/office/drawing/2014/main" xmlns="" id="{019F061E-6B08-49BF-A4FB-DE76702DCBBB}"/>
                </a:ext>
              </a:extLst>
            </p:cNvPr>
            <p:cNvSpPr/>
            <p:nvPr/>
          </p:nvSpPr>
          <p:spPr bwMode="auto">
            <a:xfrm>
              <a:off x="7675137" y="2988704"/>
              <a:ext cx="487183" cy="976845"/>
            </a:xfrm>
            <a:custGeom>
              <a:avLst/>
              <a:gdLst>
                <a:gd name="T0" fmla="*/ 0 w 249"/>
                <a:gd name="T1" fmla="*/ 499 h 499"/>
                <a:gd name="T2" fmla="*/ 249 w 249"/>
                <a:gd name="T3" fmla="*/ 249 h 499"/>
                <a:gd name="T4" fmla="*/ 0 w 249"/>
                <a:gd name="T5" fmla="*/ 0 h 499"/>
              </a:gdLst>
              <a:ahLst/>
              <a:cxnLst>
                <a:cxn ang="0">
                  <a:pos x="T0" y="T1"/>
                </a:cxn>
                <a:cxn ang="0">
                  <a:pos x="T2" y="T3"/>
                </a:cxn>
                <a:cxn ang="0">
                  <a:pos x="T4" y="T5"/>
                </a:cxn>
              </a:cxnLst>
              <a:rect l="0" t="0" r="r" b="b"/>
              <a:pathLst>
                <a:path w="249" h="499">
                  <a:moveTo>
                    <a:pt x="0" y="499"/>
                  </a:moveTo>
                  <a:cubicBezTo>
                    <a:pt x="138" y="499"/>
                    <a:pt x="249" y="387"/>
                    <a:pt x="249" y="249"/>
                  </a:cubicBezTo>
                  <a:cubicBezTo>
                    <a:pt x="249" y="111"/>
                    <a:pt x="138" y="0"/>
                    <a:pt x="0" y="0"/>
                  </a:cubicBezTo>
                </a:path>
              </a:pathLst>
            </a:custGeom>
            <a:solidFill>
              <a:schemeClr val="accent2">
                <a:lumMod val="75000"/>
              </a:schemeClr>
            </a:solidFill>
            <a:ln>
              <a:noFill/>
            </a:ln>
          </p:spPr>
          <p:txBody>
            <a:bodyPr wrap="square" lIns="91440" tIns="45720" rIns="91440" bIns="45720" anchor="ctr">
              <a:normAutofit/>
            </a:bodyPr>
            <a:lstStyle/>
            <a:p>
              <a:pPr algn="ctr"/>
              <a:endParaRPr dirty="0"/>
            </a:p>
          </p:txBody>
        </p:sp>
        <p:sp>
          <p:nvSpPr>
            <p:cNvPr id="95" name="ïṥľiḑê">
              <a:extLst>
                <a:ext uri="{FF2B5EF4-FFF2-40B4-BE49-F238E27FC236}">
                  <a16:creationId xmlns:a16="http://schemas.microsoft.com/office/drawing/2014/main" xmlns="" id="{E748CD8E-40F6-4AB9-9C86-C59A0F641E1D}"/>
                </a:ext>
              </a:extLst>
            </p:cNvPr>
            <p:cNvSpPr/>
            <p:nvPr/>
          </p:nvSpPr>
          <p:spPr bwMode="auto">
            <a:xfrm>
              <a:off x="7254953" y="3057356"/>
              <a:ext cx="839542" cy="8395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96" name="îṡľïďe">
              <a:extLst>
                <a:ext uri="{FF2B5EF4-FFF2-40B4-BE49-F238E27FC236}">
                  <a16:creationId xmlns:a16="http://schemas.microsoft.com/office/drawing/2014/main" xmlns="" id="{1F377397-A38E-4BBE-B205-128036FF083F}"/>
                </a:ext>
              </a:extLst>
            </p:cNvPr>
            <p:cNvSpPr/>
            <p:nvPr/>
          </p:nvSpPr>
          <p:spPr bwMode="auto">
            <a:xfrm>
              <a:off x="7350309" y="3256292"/>
              <a:ext cx="635143" cy="488674"/>
            </a:xfrm>
            <a:custGeom>
              <a:avLst/>
              <a:gdLst>
                <a:gd name="T0" fmla="*/ 115 w 202"/>
                <a:gd name="T1" fmla="*/ 14 h 155"/>
                <a:gd name="T2" fmla="*/ 91 w 202"/>
                <a:gd name="T3" fmla="*/ 9 h 155"/>
                <a:gd name="T4" fmla="*/ 65 w 202"/>
                <a:gd name="T5" fmla="*/ 12 h 155"/>
                <a:gd name="T6" fmla="*/ 15 w 202"/>
                <a:gd name="T7" fmla="*/ 34 h 155"/>
                <a:gd name="T8" fmla="*/ 6 w 202"/>
                <a:gd name="T9" fmla="*/ 102 h 155"/>
                <a:gd name="T10" fmla="*/ 7 w 202"/>
                <a:gd name="T11" fmla="*/ 141 h 155"/>
                <a:gd name="T12" fmla="*/ 46 w 202"/>
                <a:gd name="T13" fmla="*/ 131 h 155"/>
                <a:gd name="T14" fmla="*/ 87 w 202"/>
                <a:gd name="T15" fmla="*/ 123 h 155"/>
                <a:gd name="T16" fmla="*/ 119 w 202"/>
                <a:gd name="T17" fmla="*/ 91 h 155"/>
                <a:gd name="T18" fmla="*/ 153 w 202"/>
                <a:gd name="T19" fmla="*/ 76 h 155"/>
                <a:gd name="T20" fmla="*/ 171 w 202"/>
                <a:gd name="T21" fmla="*/ 62 h 155"/>
                <a:gd name="T22" fmla="*/ 184 w 202"/>
                <a:gd name="T23" fmla="*/ 40 h 155"/>
                <a:gd name="T24" fmla="*/ 196 w 202"/>
                <a:gd name="T25" fmla="*/ 12 h 155"/>
                <a:gd name="T26" fmla="*/ 158 w 202"/>
                <a:gd name="T27" fmla="*/ 12 h 155"/>
                <a:gd name="T28" fmla="*/ 115 w 202"/>
                <a:gd name="T29" fmla="*/ 1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55">
                  <a:moveTo>
                    <a:pt x="115" y="14"/>
                  </a:moveTo>
                  <a:cubicBezTo>
                    <a:pt x="115" y="14"/>
                    <a:pt x="107" y="8"/>
                    <a:pt x="91" y="9"/>
                  </a:cubicBezTo>
                  <a:cubicBezTo>
                    <a:pt x="75" y="9"/>
                    <a:pt x="72" y="11"/>
                    <a:pt x="65" y="12"/>
                  </a:cubicBezTo>
                  <a:cubicBezTo>
                    <a:pt x="58" y="12"/>
                    <a:pt x="30" y="12"/>
                    <a:pt x="15" y="34"/>
                  </a:cubicBezTo>
                  <a:cubicBezTo>
                    <a:pt x="0" y="56"/>
                    <a:pt x="0" y="89"/>
                    <a:pt x="6" y="102"/>
                  </a:cubicBezTo>
                  <a:cubicBezTo>
                    <a:pt x="6" y="102"/>
                    <a:pt x="13" y="134"/>
                    <a:pt x="7" y="141"/>
                  </a:cubicBezTo>
                  <a:cubicBezTo>
                    <a:pt x="7" y="141"/>
                    <a:pt x="7" y="155"/>
                    <a:pt x="46" y="131"/>
                  </a:cubicBezTo>
                  <a:cubicBezTo>
                    <a:pt x="46" y="131"/>
                    <a:pt x="74" y="132"/>
                    <a:pt x="87" y="123"/>
                  </a:cubicBezTo>
                  <a:cubicBezTo>
                    <a:pt x="100" y="114"/>
                    <a:pt x="119" y="91"/>
                    <a:pt x="119" y="91"/>
                  </a:cubicBezTo>
                  <a:cubicBezTo>
                    <a:pt x="119" y="91"/>
                    <a:pt x="150" y="81"/>
                    <a:pt x="153" y="76"/>
                  </a:cubicBezTo>
                  <a:cubicBezTo>
                    <a:pt x="155" y="71"/>
                    <a:pt x="168" y="63"/>
                    <a:pt x="171" y="62"/>
                  </a:cubicBezTo>
                  <a:cubicBezTo>
                    <a:pt x="174" y="62"/>
                    <a:pt x="180" y="45"/>
                    <a:pt x="184" y="40"/>
                  </a:cubicBezTo>
                  <a:cubicBezTo>
                    <a:pt x="187" y="36"/>
                    <a:pt x="202" y="23"/>
                    <a:pt x="196" y="12"/>
                  </a:cubicBezTo>
                  <a:cubicBezTo>
                    <a:pt x="190" y="0"/>
                    <a:pt x="167" y="11"/>
                    <a:pt x="158" y="12"/>
                  </a:cubicBezTo>
                  <a:cubicBezTo>
                    <a:pt x="148" y="12"/>
                    <a:pt x="128" y="6"/>
                    <a:pt x="115" y="14"/>
                  </a:cubicBezTo>
                  <a:close/>
                </a:path>
              </a:pathLst>
            </a:custGeom>
            <a:solidFill>
              <a:schemeClr val="accent2"/>
            </a:solidFill>
            <a:ln>
              <a:noFill/>
            </a:ln>
          </p:spPr>
          <p:txBody>
            <a:bodyPr wrap="square" lIns="91440" tIns="45720" rIns="91440" bIns="45720" anchor="ctr">
              <a:normAutofit lnSpcReduction="10000"/>
            </a:bodyPr>
            <a:lstStyle/>
            <a:p>
              <a:pPr algn="ctr"/>
              <a:endParaRPr dirty="0"/>
            </a:p>
          </p:txBody>
        </p:sp>
      </p:grpSp>
      <p:sp>
        <p:nvSpPr>
          <p:cNvPr id="97" name="ïšḻïde">
            <a:extLst>
              <a:ext uri="{FF2B5EF4-FFF2-40B4-BE49-F238E27FC236}">
                <a16:creationId xmlns:a16="http://schemas.microsoft.com/office/drawing/2014/main" xmlns="" id="{C903F6C2-4DAF-4C42-B900-7F7FAFBF5FA6}"/>
              </a:ext>
            </a:extLst>
          </p:cNvPr>
          <p:cNvSpPr/>
          <p:nvPr/>
        </p:nvSpPr>
        <p:spPr bwMode="auto">
          <a:xfrm>
            <a:off x="5527068" y="2322176"/>
            <a:ext cx="565760" cy="2844514"/>
          </a:xfrm>
          <a:custGeom>
            <a:avLst/>
            <a:gdLst>
              <a:gd name="T0" fmla="*/ 223 w 289"/>
              <a:gd name="T1" fmla="*/ 87 h 1453"/>
              <a:gd name="T2" fmla="*/ 221 w 289"/>
              <a:gd name="T3" fmla="*/ 126 h 1453"/>
              <a:gd name="T4" fmla="*/ 229 w 289"/>
              <a:gd name="T5" fmla="*/ 138 h 1453"/>
              <a:gd name="T6" fmla="*/ 248 w 289"/>
              <a:gd name="T7" fmla="*/ 181 h 1453"/>
              <a:gd name="T8" fmla="*/ 137 w 289"/>
              <a:gd name="T9" fmla="*/ 274 h 1453"/>
              <a:gd name="T10" fmla="*/ 109 w 289"/>
              <a:gd name="T11" fmla="*/ 417 h 1453"/>
              <a:gd name="T12" fmla="*/ 75 w 289"/>
              <a:gd name="T13" fmla="*/ 588 h 1453"/>
              <a:gd name="T14" fmla="*/ 55 w 289"/>
              <a:gd name="T15" fmla="*/ 696 h 1453"/>
              <a:gd name="T16" fmla="*/ 25 w 289"/>
              <a:gd name="T17" fmla="*/ 720 h 1453"/>
              <a:gd name="T18" fmla="*/ 10 w 289"/>
              <a:gd name="T19" fmla="*/ 747 h 1453"/>
              <a:gd name="T20" fmla="*/ 30 w 289"/>
              <a:gd name="T21" fmla="*/ 742 h 1453"/>
              <a:gd name="T22" fmla="*/ 5 w 289"/>
              <a:gd name="T23" fmla="*/ 802 h 1453"/>
              <a:gd name="T24" fmla="*/ 8 w 289"/>
              <a:gd name="T25" fmla="*/ 812 h 1453"/>
              <a:gd name="T26" fmla="*/ 34 w 289"/>
              <a:gd name="T27" fmla="*/ 769 h 1453"/>
              <a:gd name="T28" fmla="*/ 25 w 289"/>
              <a:gd name="T29" fmla="*/ 822 h 1453"/>
              <a:gd name="T30" fmla="*/ 49 w 289"/>
              <a:gd name="T31" fmla="*/ 771 h 1453"/>
              <a:gd name="T32" fmla="*/ 45 w 289"/>
              <a:gd name="T33" fmla="*/ 820 h 1453"/>
              <a:gd name="T34" fmla="*/ 65 w 289"/>
              <a:gd name="T35" fmla="*/ 771 h 1453"/>
              <a:gd name="T36" fmla="*/ 63 w 289"/>
              <a:gd name="T37" fmla="*/ 809 h 1453"/>
              <a:gd name="T38" fmla="*/ 80 w 289"/>
              <a:gd name="T39" fmla="*/ 771 h 1453"/>
              <a:gd name="T40" fmla="*/ 92 w 289"/>
              <a:gd name="T41" fmla="*/ 708 h 1453"/>
              <a:gd name="T42" fmla="*/ 149 w 289"/>
              <a:gd name="T43" fmla="*/ 527 h 1453"/>
              <a:gd name="T44" fmla="*/ 174 w 289"/>
              <a:gd name="T45" fmla="*/ 392 h 1453"/>
              <a:gd name="T46" fmla="*/ 185 w 289"/>
              <a:gd name="T47" fmla="*/ 589 h 1453"/>
              <a:gd name="T48" fmla="*/ 155 w 289"/>
              <a:gd name="T49" fmla="*/ 789 h 1453"/>
              <a:gd name="T50" fmla="*/ 174 w 289"/>
              <a:gd name="T51" fmla="*/ 1068 h 1453"/>
              <a:gd name="T52" fmla="*/ 198 w 289"/>
              <a:gd name="T53" fmla="*/ 1331 h 1453"/>
              <a:gd name="T54" fmla="*/ 187 w 289"/>
              <a:gd name="T55" fmla="*/ 1431 h 1453"/>
              <a:gd name="T56" fmla="*/ 196 w 289"/>
              <a:gd name="T57" fmla="*/ 1453 h 1453"/>
              <a:gd name="T58" fmla="*/ 244 w 289"/>
              <a:gd name="T59" fmla="*/ 1453 h 1453"/>
              <a:gd name="T60" fmla="*/ 250 w 289"/>
              <a:gd name="T61" fmla="*/ 1404 h 1453"/>
              <a:gd name="T62" fmla="*/ 245 w 289"/>
              <a:gd name="T63" fmla="*/ 1291 h 1453"/>
              <a:gd name="T64" fmla="*/ 254 w 289"/>
              <a:gd name="T65" fmla="*/ 1108 h 1453"/>
              <a:gd name="T66" fmla="*/ 265 w 289"/>
              <a:gd name="T67" fmla="*/ 967 h 1453"/>
              <a:gd name="T68" fmla="*/ 289 w 289"/>
              <a:gd name="T69" fmla="*/ 756 h 1453"/>
              <a:gd name="T70" fmla="*/ 289 w 289"/>
              <a:gd name="T71" fmla="*/ 0 h 1453"/>
              <a:gd name="T72" fmla="*/ 223 w 289"/>
              <a:gd name="T73" fmla="*/ 8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9" h="1453">
                <a:moveTo>
                  <a:pt x="223" y="87"/>
                </a:moveTo>
                <a:cubicBezTo>
                  <a:pt x="209" y="95"/>
                  <a:pt x="220" y="116"/>
                  <a:pt x="221" y="126"/>
                </a:cubicBezTo>
                <a:cubicBezTo>
                  <a:pt x="222" y="137"/>
                  <a:pt x="229" y="138"/>
                  <a:pt x="229" y="138"/>
                </a:cubicBezTo>
                <a:cubicBezTo>
                  <a:pt x="233" y="155"/>
                  <a:pt x="248" y="181"/>
                  <a:pt x="248" y="181"/>
                </a:cubicBezTo>
                <a:cubicBezTo>
                  <a:pt x="254" y="254"/>
                  <a:pt x="175" y="251"/>
                  <a:pt x="137" y="274"/>
                </a:cubicBezTo>
                <a:cubicBezTo>
                  <a:pt x="98" y="297"/>
                  <a:pt x="109" y="363"/>
                  <a:pt x="109" y="417"/>
                </a:cubicBezTo>
                <a:cubicBezTo>
                  <a:pt x="109" y="471"/>
                  <a:pt x="91" y="520"/>
                  <a:pt x="75" y="588"/>
                </a:cubicBezTo>
                <a:cubicBezTo>
                  <a:pt x="62" y="643"/>
                  <a:pt x="57" y="684"/>
                  <a:pt x="55" y="696"/>
                </a:cubicBezTo>
                <a:cubicBezTo>
                  <a:pt x="50" y="697"/>
                  <a:pt x="38" y="701"/>
                  <a:pt x="25" y="720"/>
                </a:cubicBezTo>
                <a:cubicBezTo>
                  <a:pt x="18" y="731"/>
                  <a:pt x="15" y="742"/>
                  <a:pt x="10" y="747"/>
                </a:cubicBezTo>
                <a:cubicBezTo>
                  <a:pt x="4" y="753"/>
                  <a:pt x="16" y="766"/>
                  <a:pt x="30" y="742"/>
                </a:cubicBezTo>
                <a:cubicBezTo>
                  <a:pt x="5" y="802"/>
                  <a:pt x="5" y="802"/>
                  <a:pt x="5" y="802"/>
                </a:cubicBezTo>
                <a:cubicBezTo>
                  <a:pt x="5" y="802"/>
                  <a:pt x="0" y="811"/>
                  <a:pt x="8" y="812"/>
                </a:cubicBezTo>
                <a:cubicBezTo>
                  <a:pt x="19" y="813"/>
                  <a:pt x="29" y="769"/>
                  <a:pt x="34" y="769"/>
                </a:cubicBezTo>
                <a:cubicBezTo>
                  <a:pt x="38" y="769"/>
                  <a:pt x="13" y="818"/>
                  <a:pt x="25" y="822"/>
                </a:cubicBezTo>
                <a:cubicBezTo>
                  <a:pt x="38" y="826"/>
                  <a:pt x="47" y="771"/>
                  <a:pt x="49" y="771"/>
                </a:cubicBezTo>
                <a:cubicBezTo>
                  <a:pt x="52" y="772"/>
                  <a:pt x="35" y="817"/>
                  <a:pt x="45" y="820"/>
                </a:cubicBezTo>
                <a:cubicBezTo>
                  <a:pt x="57" y="825"/>
                  <a:pt x="57" y="770"/>
                  <a:pt x="65" y="771"/>
                </a:cubicBezTo>
                <a:cubicBezTo>
                  <a:pt x="67" y="771"/>
                  <a:pt x="55" y="809"/>
                  <a:pt x="63" y="809"/>
                </a:cubicBezTo>
                <a:cubicBezTo>
                  <a:pt x="72" y="809"/>
                  <a:pt x="72" y="784"/>
                  <a:pt x="80" y="771"/>
                </a:cubicBezTo>
                <a:cubicBezTo>
                  <a:pt x="87" y="759"/>
                  <a:pt x="97" y="725"/>
                  <a:pt x="92" y="708"/>
                </a:cubicBezTo>
                <a:cubicBezTo>
                  <a:pt x="106" y="662"/>
                  <a:pt x="141" y="568"/>
                  <a:pt x="149" y="527"/>
                </a:cubicBezTo>
                <a:cubicBezTo>
                  <a:pt x="159" y="482"/>
                  <a:pt x="174" y="392"/>
                  <a:pt x="174" y="392"/>
                </a:cubicBezTo>
                <a:cubicBezTo>
                  <a:pt x="189" y="421"/>
                  <a:pt x="197" y="553"/>
                  <a:pt x="185" y="589"/>
                </a:cubicBezTo>
                <a:cubicBezTo>
                  <a:pt x="172" y="624"/>
                  <a:pt x="143" y="710"/>
                  <a:pt x="155" y="789"/>
                </a:cubicBezTo>
                <a:cubicBezTo>
                  <a:pt x="168" y="868"/>
                  <a:pt x="178" y="975"/>
                  <a:pt x="174" y="1068"/>
                </a:cubicBezTo>
                <a:cubicBezTo>
                  <a:pt x="170" y="1160"/>
                  <a:pt x="186" y="1261"/>
                  <a:pt x="198" y="1331"/>
                </a:cubicBezTo>
                <a:cubicBezTo>
                  <a:pt x="211" y="1401"/>
                  <a:pt x="196" y="1419"/>
                  <a:pt x="187" y="1431"/>
                </a:cubicBezTo>
                <a:cubicBezTo>
                  <a:pt x="177" y="1444"/>
                  <a:pt x="196" y="1453"/>
                  <a:pt x="196" y="1453"/>
                </a:cubicBezTo>
                <a:cubicBezTo>
                  <a:pt x="196" y="1453"/>
                  <a:pt x="226" y="1453"/>
                  <a:pt x="244" y="1453"/>
                </a:cubicBezTo>
                <a:cubicBezTo>
                  <a:pt x="262" y="1453"/>
                  <a:pt x="256" y="1441"/>
                  <a:pt x="250" y="1404"/>
                </a:cubicBezTo>
                <a:cubicBezTo>
                  <a:pt x="244" y="1368"/>
                  <a:pt x="238" y="1338"/>
                  <a:pt x="245" y="1291"/>
                </a:cubicBezTo>
                <a:cubicBezTo>
                  <a:pt x="252" y="1243"/>
                  <a:pt x="259" y="1181"/>
                  <a:pt x="254" y="1108"/>
                </a:cubicBezTo>
                <a:cubicBezTo>
                  <a:pt x="250" y="1035"/>
                  <a:pt x="251" y="1021"/>
                  <a:pt x="265" y="967"/>
                </a:cubicBezTo>
                <a:cubicBezTo>
                  <a:pt x="278" y="913"/>
                  <a:pt x="289" y="756"/>
                  <a:pt x="289" y="756"/>
                </a:cubicBezTo>
                <a:cubicBezTo>
                  <a:pt x="289" y="0"/>
                  <a:pt x="289" y="0"/>
                  <a:pt x="289" y="0"/>
                </a:cubicBezTo>
                <a:cubicBezTo>
                  <a:pt x="205" y="0"/>
                  <a:pt x="223" y="87"/>
                  <a:pt x="223" y="87"/>
                </a:cubicBezTo>
                <a:close/>
              </a:path>
            </a:pathLst>
          </a:custGeom>
          <a:solidFill>
            <a:schemeClr val="accent1">
              <a:lumMod val="75000"/>
            </a:schemeClr>
          </a:solidFill>
          <a:ln>
            <a:noFill/>
          </a:ln>
        </p:spPr>
        <p:txBody>
          <a:bodyPr wrap="square" lIns="91440" tIns="45720" rIns="91440" bIns="45720" anchor="ctr">
            <a:normAutofit/>
          </a:bodyPr>
          <a:lstStyle/>
          <a:p>
            <a:pPr algn="ctr"/>
            <a:endParaRPr dirty="0"/>
          </a:p>
        </p:txBody>
      </p:sp>
      <p:grpSp>
        <p:nvGrpSpPr>
          <p:cNvPr id="104" name="组合 103">
            <a:extLst>
              <a:ext uri="{FF2B5EF4-FFF2-40B4-BE49-F238E27FC236}">
                <a16:creationId xmlns:a16="http://schemas.microsoft.com/office/drawing/2014/main" xmlns="" id="{2B3F831B-6F0F-4082-8598-55E921F79DC7}"/>
              </a:ext>
            </a:extLst>
          </p:cNvPr>
          <p:cNvGrpSpPr/>
          <p:nvPr/>
        </p:nvGrpSpPr>
        <p:grpSpPr>
          <a:xfrm>
            <a:off x="3936616" y="3338529"/>
            <a:ext cx="712292" cy="719170"/>
            <a:chOff x="4026646" y="2988704"/>
            <a:chExt cx="977333" cy="986771"/>
          </a:xfrm>
        </p:grpSpPr>
        <p:sp>
          <p:nvSpPr>
            <p:cNvPr id="71" name="ïśľiḍe">
              <a:extLst>
                <a:ext uri="{FF2B5EF4-FFF2-40B4-BE49-F238E27FC236}">
                  <a16:creationId xmlns:a16="http://schemas.microsoft.com/office/drawing/2014/main" xmlns="" id="{835B1CEA-F266-4B8E-BBA8-5DFC98E9627C}"/>
                </a:ext>
              </a:extLst>
            </p:cNvPr>
            <p:cNvSpPr/>
            <p:nvPr/>
          </p:nvSpPr>
          <p:spPr bwMode="auto">
            <a:xfrm>
              <a:off x="4027960" y="2988704"/>
              <a:ext cx="976019" cy="976845"/>
            </a:xfrm>
            <a:prstGeom prst="ellipse">
              <a:avLst/>
            </a:prstGeom>
            <a:solidFill>
              <a:srgbClr val="01A79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72" name="i$ļiḑè">
              <a:extLst>
                <a:ext uri="{FF2B5EF4-FFF2-40B4-BE49-F238E27FC236}">
                  <a16:creationId xmlns:a16="http://schemas.microsoft.com/office/drawing/2014/main" xmlns="" id="{A5A170C4-09ED-4B5E-9D0C-B111899F8C4C}"/>
                </a:ext>
              </a:extLst>
            </p:cNvPr>
            <p:cNvSpPr/>
            <p:nvPr/>
          </p:nvSpPr>
          <p:spPr bwMode="auto">
            <a:xfrm>
              <a:off x="4026646" y="2988704"/>
              <a:ext cx="976019" cy="976845"/>
            </a:xfrm>
            <a:prstGeom prst="ellipse">
              <a:avLst/>
            </a:prstGeom>
            <a:solidFill>
              <a:srgbClr val="01A79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73" name="ïṣḻíde">
              <a:extLst>
                <a:ext uri="{FF2B5EF4-FFF2-40B4-BE49-F238E27FC236}">
                  <a16:creationId xmlns:a16="http://schemas.microsoft.com/office/drawing/2014/main" xmlns="" id="{FCCA79AD-4AE2-45D1-9113-74B7989FD847}"/>
                </a:ext>
              </a:extLst>
            </p:cNvPr>
            <p:cNvSpPr/>
            <p:nvPr/>
          </p:nvSpPr>
          <p:spPr bwMode="auto">
            <a:xfrm>
              <a:off x="4026646" y="2988704"/>
              <a:ext cx="487183" cy="976845"/>
            </a:xfrm>
            <a:custGeom>
              <a:avLst/>
              <a:gdLst>
                <a:gd name="T0" fmla="*/ 249 w 249"/>
                <a:gd name="T1" fmla="*/ 0 h 499"/>
                <a:gd name="T2" fmla="*/ 0 w 249"/>
                <a:gd name="T3" fmla="*/ 249 h 499"/>
                <a:gd name="T4" fmla="*/ 249 w 249"/>
                <a:gd name="T5" fmla="*/ 499 h 499"/>
              </a:gdLst>
              <a:ahLst/>
              <a:cxnLst>
                <a:cxn ang="0">
                  <a:pos x="T0" y="T1"/>
                </a:cxn>
                <a:cxn ang="0">
                  <a:pos x="T2" y="T3"/>
                </a:cxn>
                <a:cxn ang="0">
                  <a:pos x="T4" y="T5"/>
                </a:cxn>
              </a:cxnLst>
              <a:rect l="0" t="0" r="r" b="b"/>
              <a:pathLst>
                <a:path w="249" h="499">
                  <a:moveTo>
                    <a:pt x="249" y="0"/>
                  </a:moveTo>
                  <a:cubicBezTo>
                    <a:pt x="111" y="0"/>
                    <a:pt x="0" y="111"/>
                    <a:pt x="0" y="249"/>
                  </a:cubicBezTo>
                  <a:cubicBezTo>
                    <a:pt x="0" y="387"/>
                    <a:pt x="111" y="499"/>
                    <a:pt x="249" y="499"/>
                  </a:cubicBezTo>
                </a:path>
              </a:pathLst>
            </a:custGeom>
            <a:solidFill>
              <a:schemeClr val="accent5">
                <a:lumMod val="75000"/>
              </a:schemeClr>
            </a:solidFill>
            <a:ln>
              <a:noFill/>
            </a:ln>
          </p:spPr>
          <p:txBody>
            <a:bodyPr wrap="square" lIns="91440" tIns="45720" rIns="91440" bIns="45720" anchor="ctr">
              <a:normAutofit/>
            </a:bodyPr>
            <a:lstStyle/>
            <a:p>
              <a:pPr algn="ctr"/>
              <a:endParaRPr dirty="0"/>
            </a:p>
          </p:txBody>
        </p:sp>
        <p:sp>
          <p:nvSpPr>
            <p:cNvPr id="98" name="ï$ḻídè">
              <a:extLst>
                <a:ext uri="{FF2B5EF4-FFF2-40B4-BE49-F238E27FC236}">
                  <a16:creationId xmlns:a16="http://schemas.microsoft.com/office/drawing/2014/main" xmlns="" id="{6F6735F5-ACB1-4DCF-9751-DFF04C6BA4F0}"/>
                </a:ext>
              </a:extLst>
            </p:cNvPr>
            <p:cNvSpPr/>
            <p:nvPr/>
          </p:nvSpPr>
          <p:spPr bwMode="auto">
            <a:xfrm>
              <a:off x="4502248" y="2998630"/>
              <a:ext cx="488837" cy="976845"/>
            </a:xfrm>
            <a:custGeom>
              <a:avLst/>
              <a:gdLst>
                <a:gd name="T0" fmla="*/ 0 w 250"/>
                <a:gd name="T1" fmla="*/ 499 h 499"/>
                <a:gd name="T2" fmla="*/ 250 w 250"/>
                <a:gd name="T3" fmla="*/ 249 h 499"/>
                <a:gd name="T4" fmla="*/ 0 w 250"/>
                <a:gd name="T5" fmla="*/ 0 h 499"/>
              </a:gdLst>
              <a:ahLst/>
              <a:cxnLst>
                <a:cxn ang="0">
                  <a:pos x="T0" y="T1"/>
                </a:cxn>
                <a:cxn ang="0">
                  <a:pos x="T2" y="T3"/>
                </a:cxn>
                <a:cxn ang="0">
                  <a:pos x="T4" y="T5"/>
                </a:cxn>
              </a:cxnLst>
              <a:rect l="0" t="0" r="r" b="b"/>
              <a:pathLst>
                <a:path w="250" h="499">
                  <a:moveTo>
                    <a:pt x="0" y="499"/>
                  </a:moveTo>
                  <a:cubicBezTo>
                    <a:pt x="138" y="499"/>
                    <a:pt x="250" y="387"/>
                    <a:pt x="250" y="249"/>
                  </a:cubicBezTo>
                  <a:cubicBezTo>
                    <a:pt x="250" y="111"/>
                    <a:pt x="138" y="0"/>
                    <a:pt x="0" y="0"/>
                  </a:cubicBezTo>
                </a:path>
              </a:pathLst>
            </a:custGeom>
            <a:solidFill>
              <a:schemeClr val="accent5"/>
            </a:solidFill>
            <a:ln>
              <a:noFill/>
            </a:ln>
          </p:spPr>
          <p:txBody>
            <a:bodyPr wrap="square" lIns="91440" tIns="45720" rIns="91440" bIns="45720" anchor="ctr">
              <a:normAutofit/>
            </a:bodyPr>
            <a:lstStyle/>
            <a:p>
              <a:pPr algn="ctr"/>
              <a:endParaRPr dirty="0"/>
            </a:p>
          </p:txBody>
        </p:sp>
        <p:sp>
          <p:nvSpPr>
            <p:cNvPr id="99" name="íšlïḋé">
              <a:extLst>
                <a:ext uri="{FF2B5EF4-FFF2-40B4-BE49-F238E27FC236}">
                  <a16:creationId xmlns:a16="http://schemas.microsoft.com/office/drawing/2014/main" xmlns="" id="{C738D51D-62E0-421F-A268-CDE06B4932E7}"/>
                </a:ext>
              </a:extLst>
            </p:cNvPr>
            <p:cNvSpPr/>
            <p:nvPr/>
          </p:nvSpPr>
          <p:spPr bwMode="auto">
            <a:xfrm>
              <a:off x="4086382" y="3057356"/>
              <a:ext cx="839542" cy="839541"/>
            </a:xfrm>
            <a:prstGeom prst="ellipse">
              <a:avLst/>
            </a:prstGeom>
            <a:solidFill>
              <a:schemeClr val="bg1"/>
            </a:solidFill>
            <a:ln>
              <a:noFill/>
            </a:ln>
          </p:spPr>
          <p:txBody>
            <a:bodyPr wrap="square" lIns="91440" tIns="45720" rIns="91440" bIns="45720" anchor="ctr">
              <a:normAutofit/>
            </a:bodyPr>
            <a:lstStyle/>
            <a:p>
              <a:pPr algn="ctr"/>
              <a:endParaRPr dirty="0"/>
            </a:p>
          </p:txBody>
        </p:sp>
        <p:sp>
          <p:nvSpPr>
            <p:cNvPr id="100" name="i$ļïḋè">
              <a:extLst>
                <a:ext uri="{FF2B5EF4-FFF2-40B4-BE49-F238E27FC236}">
                  <a16:creationId xmlns:a16="http://schemas.microsoft.com/office/drawing/2014/main" xmlns="" id="{D4189C3F-F576-483B-A19D-CDA791EB208D}"/>
                </a:ext>
              </a:extLst>
            </p:cNvPr>
            <p:cNvSpPr/>
            <p:nvPr/>
          </p:nvSpPr>
          <p:spPr bwMode="auto">
            <a:xfrm>
              <a:off x="4219440" y="3219997"/>
              <a:ext cx="525958" cy="456717"/>
            </a:xfrm>
            <a:custGeom>
              <a:avLst/>
              <a:gdLst>
                <a:gd name="T0" fmla="*/ 158 w 167"/>
                <a:gd name="T1" fmla="*/ 79 h 145"/>
                <a:gd name="T2" fmla="*/ 97 w 167"/>
                <a:gd name="T3" fmla="*/ 3 h 145"/>
                <a:gd name="T4" fmla="*/ 99 w 167"/>
                <a:gd name="T5" fmla="*/ 37 h 145"/>
                <a:gd name="T6" fmla="*/ 99 w 167"/>
                <a:gd name="T7" fmla="*/ 36 h 145"/>
                <a:gd name="T8" fmla="*/ 92 w 167"/>
                <a:gd name="T9" fmla="*/ 35 h 145"/>
                <a:gd name="T10" fmla="*/ 89 w 167"/>
                <a:gd name="T11" fmla="*/ 34 h 145"/>
                <a:gd name="T12" fmla="*/ 89 w 167"/>
                <a:gd name="T13" fmla="*/ 0 h 145"/>
                <a:gd name="T14" fmla="*/ 80 w 167"/>
                <a:gd name="T15" fmla="*/ 0 h 145"/>
                <a:gd name="T16" fmla="*/ 80 w 167"/>
                <a:gd name="T17" fmla="*/ 34 h 145"/>
                <a:gd name="T18" fmla="*/ 77 w 167"/>
                <a:gd name="T19" fmla="*/ 35 h 145"/>
                <a:gd name="T20" fmla="*/ 71 w 167"/>
                <a:gd name="T21" fmla="*/ 36 h 145"/>
                <a:gd name="T22" fmla="*/ 69 w 167"/>
                <a:gd name="T23" fmla="*/ 37 h 145"/>
                <a:gd name="T24" fmla="*/ 71 w 167"/>
                <a:gd name="T25" fmla="*/ 3 h 145"/>
                <a:gd name="T26" fmla="*/ 10 w 167"/>
                <a:gd name="T27" fmla="*/ 79 h 145"/>
                <a:gd name="T28" fmla="*/ 0 w 167"/>
                <a:gd name="T29" fmla="*/ 104 h 145"/>
                <a:gd name="T30" fmla="*/ 18 w 167"/>
                <a:gd name="T31" fmla="*/ 144 h 145"/>
                <a:gd name="T32" fmla="*/ 47 w 167"/>
                <a:gd name="T33" fmla="*/ 131 h 145"/>
                <a:gd name="T34" fmla="*/ 81 w 167"/>
                <a:gd name="T35" fmla="*/ 95 h 145"/>
                <a:gd name="T36" fmla="*/ 71 w 167"/>
                <a:gd name="T37" fmla="*/ 60 h 145"/>
                <a:gd name="T38" fmla="*/ 69 w 167"/>
                <a:gd name="T39" fmla="*/ 45 h 145"/>
                <a:gd name="T40" fmla="*/ 73 w 167"/>
                <a:gd name="T41" fmla="*/ 44 h 145"/>
                <a:gd name="T42" fmla="*/ 85 w 167"/>
                <a:gd name="T43" fmla="*/ 43 h 145"/>
                <a:gd name="T44" fmla="*/ 91 w 167"/>
                <a:gd name="T45" fmla="*/ 43 h 145"/>
                <a:gd name="T46" fmla="*/ 97 w 167"/>
                <a:gd name="T47" fmla="*/ 44 h 145"/>
                <a:gd name="T48" fmla="*/ 99 w 167"/>
                <a:gd name="T49" fmla="*/ 45 h 145"/>
                <a:gd name="T50" fmla="*/ 97 w 167"/>
                <a:gd name="T51" fmla="*/ 60 h 145"/>
                <a:gd name="T52" fmla="*/ 87 w 167"/>
                <a:gd name="T53" fmla="*/ 95 h 145"/>
                <a:gd name="T54" fmla="*/ 120 w 167"/>
                <a:gd name="T55" fmla="*/ 131 h 145"/>
                <a:gd name="T56" fmla="*/ 150 w 167"/>
                <a:gd name="T57" fmla="*/ 144 h 145"/>
                <a:gd name="T58" fmla="*/ 167 w 167"/>
                <a:gd name="T59" fmla="*/ 104 h 145"/>
                <a:gd name="T60" fmla="*/ 158 w 167"/>
                <a:gd name="T61" fmla="*/ 7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145">
                  <a:moveTo>
                    <a:pt x="158" y="79"/>
                  </a:moveTo>
                  <a:cubicBezTo>
                    <a:pt x="158" y="79"/>
                    <a:pt x="143" y="3"/>
                    <a:pt x="97" y="3"/>
                  </a:cubicBezTo>
                  <a:cubicBezTo>
                    <a:pt x="97" y="3"/>
                    <a:pt x="99" y="20"/>
                    <a:pt x="99" y="37"/>
                  </a:cubicBezTo>
                  <a:cubicBezTo>
                    <a:pt x="99" y="37"/>
                    <a:pt x="99" y="37"/>
                    <a:pt x="99" y="36"/>
                  </a:cubicBezTo>
                  <a:cubicBezTo>
                    <a:pt x="97" y="36"/>
                    <a:pt x="94" y="35"/>
                    <a:pt x="92" y="35"/>
                  </a:cubicBezTo>
                  <a:cubicBezTo>
                    <a:pt x="91" y="35"/>
                    <a:pt x="90" y="35"/>
                    <a:pt x="89" y="34"/>
                  </a:cubicBezTo>
                  <a:cubicBezTo>
                    <a:pt x="89" y="0"/>
                    <a:pt x="89" y="0"/>
                    <a:pt x="89" y="0"/>
                  </a:cubicBezTo>
                  <a:cubicBezTo>
                    <a:pt x="80" y="0"/>
                    <a:pt x="80" y="0"/>
                    <a:pt x="80" y="0"/>
                  </a:cubicBezTo>
                  <a:cubicBezTo>
                    <a:pt x="80" y="34"/>
                    <a:pt x="80" y="34"/>
                    <a:pt x="80" y="34"/>
                  </a:cubicBezTo>
                  <a:cubicBezTo>
                    <a:pt x="79" y="35"/>
                    <a:pt x="78" y="35"/>
                    <a:pt x="77" y="35"/>
                  </a:cubicBezTo>
                  <a:cubicBezTo>
                    <a:pt x="75" y="35"/>
                    <a:pt x="73" y="36"/>
                    <a:pt x="71" y="36"/>
                  </a:cubicBezTo>
                  <a:cubicBezTo>
                    <a:pt x="70" y="37"/>
                    <a:pt x="69" y="37"/>
                    <a:pt x="69" y="37"/>
                  </a:cubicBezTo>
                  <a:cubicBezTo>
                    <a:pt x="69" y="21"/>
                    <a:pt x="71" y="3"/>
                    <a:pt x="71" y="3"/>
                  </a:cubicBezTo>
                  <a:cubicBezTo>
                    <a:pt x="25" y="3"/>
                    <a:pt x="10" y="79"/>
                    <a:pt x="10" y="79"/>
                  </a:cubicBezTo>
                  <a:cubicBezTo>
                    <a:pt x="10" y="79"/>
                    <a:pt x="0" y="89"/>
                    <a:pt x="0" y="104"/>
                  </a:cubicBezTo>
                  <a:cubicBezTo>
                    <a:pt x="0" y="119"/>
                    <a:pt x="12" y="143"/>
                    <a:pt x="18" y="144"/>
                  </a:cubicBezTo>
                  <a:cubicBezTo>
                    <a:pt x="24" y="145"/>
                    <a:pt x="34" y="141"/>
                    <a:pt x="47" y="131"/>
                  </a:cubicBezTo>
                  <a:cubicBezTo>
                    <a:pt x="60" y="121"/>
                    <a:pt x="79" y="117"/>
                    <a:pt x="81" y="95"/>
                  </a:cubicBezTo>
                  <a:cubicBezTo>
                    <a:pt x="83" y="73"/>
                    <a:pt x="71" y="60"/>
                    <a:pt x="71" y="60"/>
                  </a:cubicBezTo>
                  <a:cubicBezTo>
                    <a:pt x="70" y="56"/>
                    <a:pt x="69" y="51"/>
                    <a:pt x="69" y="45"/>
                  </a:cubicBezTo>
                  <a:cubicBezTo>
                    <a:pt x="70" y="45"/>
                    <a:pt x="71" y="44"/>
                    <a:pt x="73" y="44"/>
                  </a:cubicBezTo>
                  <a:cubicBezTo>
                    <a:pt x="76" y="44"/>
                    <a:pt x="81" y="43"/>
                    <a:pt x="85" y="43"/>
                  </a:cubicBezTo>
                  <a:cubicBezTo>
                    <a:pt x="87" y="43"/>
                    <a:pt x="89" y="43"/>
                    <a:pt x="91" y="43"/>
                  </a:cubicBezTo>
                  <a:cubicBezTo>
                    <a:pt x="93" y="44"/>
                    <a:pt x="95" y="44"/>
                    <a:pt x="97" y="44"/>
                  </a:cubicBezTo>
                  <a:cubicBezTo>
                    <a:pt x="98" y="44"/>
                    <a:pt x="98" y="45"/>
                    <a:pt x="99" y="45"/>
                  </a:cubicBezTo>
                  <a:cubicBezTo>
                    <a:pt x="99" y="51"/>
                    <a:pt x="98" y="56"/>
                    <a:pt x="97" y="60"/>
                  </a:cubicBezTo>
                  <a:cubicBezTo>
                    <a:pt x="97" y="60"/>
                    <a:pt x="85" y="73"/>
                    <a:pt x="87" y="95"/>
                  </a:cubicBezTo>
                  <a:cubicBezTo>
                    <a:pt x="89" y="117"/>
                    <a:pt x="108" y="121"/>
                    <a:pt x="120" y="131"/>
                  </a:cubicBezTo>
                  <a:cubicBezTo>
                    <a:pt x="133" y="141"/>
                    <a:pt x="144" y="145"/>
                    <a:pt x="150" y="144"/>
                  </a:cubicBezTo>
                  <a:cubicBezTo>
                    <a:pt x="156" y="143"/>
                    <a:pt x="167" y="119"/>
                    <a:pt x="167" y="104"/>
                  </a:cubicBezTo>
                  <a:cubicBezTo>
                    <a:pt x="167" y="89"/>
                    <a:pt x="158" y="79"/>
                    <a:pt x="158" y="79"/>
                  </a:cubicBezTo>
                  <a:close/>
                </a:path>
              </a:pathLst>
            </a:custGeom>
            <a:solidFill>
              <a:schemeClr val="accent5"/>
            </a:solidFill>
            <a:ln>
              <a:noFill/>
            </a:ln>
          </p:spPr>
          <p:txBody>
            <a:bodyPr wrap="square" lIns="91440" tIns="45720" rIns="91440" bIns="45720" anchor="ctr">
              <a:normAutofit fontScale="92500" lnSpcReduction="10000"/>
            </a:bodyPr>
            <a:lstStyle/>
            <a:p>
              <a:pPr algn="ctr"/>
              <a:endParaRPr dirty="0"/>
            </a:p>
          </p:txBody>
        </p:sp>
      </p:grpSp>
      <p:sp>
        <p:nvSpPr>
          <p:cNvPr id="65" name="iṥľíḑê">
            <a:extLst>
              <a:ext uri="{FF2B5EF4-FFF2-40B4-BE49-F238E27FC236}">
                <a16:creationId xmlns:a16="http://schemas.microsoft.com/office/drawing/2014/main" xmlns="" id="{36ECEE90-E25B-4C89-BE7C-168689BF1A18}"/>
              </a:ext>
            </a:extLst>
          </p:cNvPr>
          <p:cNvSpPr/>
          <p:nvPr/>
        </p:nvSpPr>
        <p:spPr>
          <a:xfrm>
            <a:off x="7727035" y="2027853"/>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6" name="išlïḋê">
            <a:extLst>
              <a:ext uri="{FF2B5EF4-FFF2-40B4-BE49-F238E27FC236}">
                <a16:creationId xmlns:a16="http://schemas.microsoft.com/office/drawing/2014/main" xmlns="" id="{7535711C-2CA4-4F43-9653-98E7077151C6}"/>
              </a:ext>
            </a:extLst>
          </p:cNvPr>
          <p:cNvSpPr/>
          <p:nvPr/>
        </p:nvSpPr>
        <p:spPr>
          <a:xfrm>
            <a:off x="7729081" y="4929697"/>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3"/>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7" name="íṩḻîḋe">
            <a:extLst>
              <a:ext uri="{FF2B5EF4-FFF2-40B4-BE49-F238E27FC236}">
                <a16:creationId xmlns:a16="http://schemas.microsoft.com/office/drawing/2014/main" xmlns="" id="{2BE327D9-68AA-4628-974B-0CD0EF624C4D}"/>
              </a:ext>
            </a:extLst>
          </p:cNvPr>
          <p:cNvSpPr/>
          <p:nvPr/>
        </p:nvSpPr>
        <p:spPr>
          <a:xfrm>
            <a:off x="8462646" y="3547087"/>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8" name="ïṩľïḓê">
            <a:extLst>
              <a:ext uri="{FF2B5EF4-FFF2-40B4-BE49-F238E27FC236}">
                <a16:creationId xmlns:a16="http://schemas.microsoft.com/office/drawing/2014/main" xmlns="" id="{7C3292AB-25AF-4E5A-B8CA-B0E4FB246115}"/>
              </a:ext>
            </a:extLst>
          </p:cNvPr>
          <p:cNvSpPr/>
          <p:nvPr/>
        </p:nvSpPr>
        <p:spPr>
          <a:xfrm rot="10800000">
            <a:off x="3608687" y="2040111"/>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9" name="îṥ1ïḑé">
            <a:extLst>
              <a:ext uri="{FF2B5EF4-FFF2-40B4-BE49-F238E27FC236}">
                <a16:creationId xmlns:a16="http://schemas.microsoft.com/office/drawing/2014/main" xmlns="" id="{2207C212-180F-44EC-9B82-0436BD9DA0A6}"/>
              </a:ext>
            </a:extLst>
          </p:cNvPr>
          <p:cNvSpPr/>
          <p:nvPr/>
        </p:nvSpPr>
        <p:spPr>
          <a:xfrm rot="10800000">
            <a:off x="2876683" y="3547550"/>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5"/>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70" name="íşļîḓè">
            <a:extLst>
              <a:ext uri="{FF2B5EF4-FFF2-40B4-BE49-F238E27FC236}">
                <a16:creationId xmlns:a16="http://schemas.microsoft.com/office/drawing/2014/main" xmlns="" id="{1F6B5A16-186E-4932-BD91-CF7AFDDE5F07}"/>
              </a:ext>
            </a:extLst>
          </p:cNvPr>
          <p:cNvSpPr/>
          <p:nvPr/>
        </p:nvSpPr>
        <p:spPr>
          <a:xfrm rot="10800000">
            <a:off x="3609776" y="4910802"/>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4" name="îṥļïḑe">
            <a:extLst>
              <a:ext uri="{FF2B5EF4-FFF2-40B4-BE49-F238E27FC236}">
                <a16:creationId xmlns:a16="http://schemas.microsoft.com/office/drawing/2014/main" xmlns="" id="{00B68874-8DD5-4A5A-B932-063D091C06CA}"/>
              </a:ext>
            </a:extLst>
          </p:cNvPr>
          <p:cNvSpPr txBox="1">
            <a:spLocks/>
          </p:cNvSpPr>
          <p:nvPr/>
        </p:nvSpPr>
        <p:spPr>
          <a:xfrm>
            <a:off x="1103342" y="2095183"/>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5" name="iṡlïďè">
            <a:extLst>
              <a:ext uri="{FF2B5EF4-FFF2-40B4-BE49-F238E27FC236}">
                <a16:creationId xmlns:a16="http://schemas.microsoft.com/office/drawing/2014/main" xmlns="" id="{3B6E0C8E-E1CB-4683-858F-81A334752A51}"/>
              </a:ext>
            </a:extLst>
          </p:cNvPr>
          <p:cNvSpPr/>
          <p:nvPr/>
        </p:nvSpPr>
        <p:spPr>
          <a:xfrm>
            <a:off x="1103342" y="1747847"/>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01" name="îṥļïḑe">
            <a:extLst>
              <a:ext uri="{FF2B5EF4-FFF2-40B4-BE49-F238E27FC236}">
                <a16:creationId xmlns:a16="http://schemas.microsoft.com/office/drawing/2014/main" xmlns="" id="{E7DDD662-F906-4E26-B72F-561698400E85}"/>
              </a:ext>
            </a:extLst>
          </p:cNvPr>
          <p:cNvSpPr txBox="1">
            <a:spLocks/>
          </p:cNvSpPr>
          <p:nvPr/>
        </p:nvSpPr>
        <p:spPr>
          <a:xfrm>
            <a:off x="378907" y="3637753"/>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08" name="iṡlïďè">
            <a:extLst>
              <a:ext uri="{FF2B5EF4-FFF2-40B4-BE49-F238E27FC236}">
                <a16:creationId xmlns:a16="http://schemas.microsoft.com/office/drawing/2014/main" xmlns="" id="{CAA7F1E8-0034-4671-94CE-A186642F2E49}"/>
              </a:ext>
            </a:extLst>
          </p:cNvPr>
          <p:cNvSpPr/>
          <p:nvPr/>
        </p:nvSpPr>
        <p:spPr>
          <a:xfrm>
            <a:off x="378907" y="3290417"/>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0" name="îṥļïḑe">
            <a:extLst>
              <a:ext uri="{FF2B5EF4-FFF2-40B4-BE49-F238E27FC236}">
                <a16:creationId xmlns:a16="http://schemas.microsoft.com/office/drawing/2014/main" xmlns="" id="{CED9E8AB-8C4A-4C45-9E5C-14902F0D9C81}"/>
              </a:ext>
            </a:extLst>
          </p:cNvPr>
          <p:cNvSpPr txBox="1">
            <a:spLocks/>
          </p:cNvSpPr>
          <p:nvPr/>
        </p:nvSpPr>
        <p:spPr>
          <a:xfrm>
            <a:off x="1121943" y="4983969"/>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1" name="iṡlïďè">
            <a:extLst>
              <a:ext uri="{FF2B5EF4-FFF2-40B4-BE49-F238E27FC236}">
                <a16:creationId xmlns:a16="http://schemas.microsoft.com/office/drawing/2014/main" xmlns="" id="{F38FC6A1-4702-4A42-A883-52A49118E7B9}"/>
              </a:ext>
            </a:extLst>
          </p:cNvPr>
          <p:cNvSpPr/>
          <p:nvPr/>
        </p:nvSpPr>
        <p:spPr>
          <a:xfrm>
            <a:off x="1121943" y="4636633"/>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2" name="îṥļïḑe">
            <a:extLst>
              <a:ext uri="{FF2B5EF4-FFF2-40B4-BE49-F238E27FC236}">
                <a16:creationId xmlns:a16="http://schemas.microsoft.com/office/drawing/2014/main" xmlns="" id="{13D9601F-4C18-4D75-BB76-6E81BD5D3E18}"/>
              </a:ext>
            </a:extLst>
          </p:cNvPr>
          <p:cNvSpPr txBox="1">
            <a:spLocks/>
          </p:cNvSpPr>
          <p:nvPr/>
        </p:nvSpPr>
        <p:spPr>
          <a:xfrm>
            <a:off x="8627610" y="5119518"/>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3" name="iṡlïďè">
            <a:extLst>
              <a:ext uri="{FF2B5EF4-FFF2-40B4-BE49-F238E27FC236}">
                <a16:creationId xmlns:a16="http://schemas.microsoft.com/office/drawing/2014/main" xmlns="" id="{614E94FF-9CD5-4337-BC92-C8095C338F6B}"/>
              </a:ext>
            </a:extLst>
          </p:cNvPr>
          <p:cNvSpPr/>
          <p:nvPr/>
        </p:nvSpPr>
        <p:spPr>
          <a:xfrm>
            <a:off x="8627610" y="4772182"/>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4" name="îṥļïḑe">
            <a:extLst>
              <a:ext uri="{FF2B5EF4-FFF2-40B4-BE49-F238E27FC236}">
                <a16:creationId xmlns:a16="http://schemas.microsoft.com/office/drawing/2014/main" xmlns="" id="{DFE24C71-9E06-4188-B6F5-855B3D2ADF9B}"/>
              </a:ext>
            </a:extLst>
          </p:cNvPr>
          <p:cNvSpPr txBox="1">
            <a:spLocks/>
          </p:cNvSpPr>
          <p:nvPr/>
        </p:nvSpPr>
        <p:spPr>
          <a:xfrm>
            <a:off x="8627610" y="2243307"/>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5" name="iṡlïďè">
            <a:extLst>
              <a:ext uri="{FF2B5EF4-FFF2-40B4-BE49-F238E27FC236}">
                <a16:creationId xmlns:a16="http://schemas.microsoft.com/office/drawing/2014/main" xmlns="" id="{01949D0A-D128-459A-8E25-4C04A4463B9E}"/>
              </a:ext>
            </a:extLst>
          </p:cNvPr>
          <p:cNvSpPr/>
          <p:nvPr/>
        </p:nvSpPr>
        <p:spPr>
          <a:xfrm>
            <a:off x="8627610" y="1895971"/>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6" name="îṥļïḑe">
            <a:extLst>
              <a:ext uri="{FF2B5EF4-FFF2-40B4-BE49-F238E27FC236}">
                <a16:creationId xmlns:a16="http://schemas.microsoft.com/office/drawing/2014/main" xmlns="" id="{2BADAE12-5CD3-4BFF-9F48-933C78C633B4}"/>
              </a:ext>
            </a:extLst>
          </p:cNvPr>
          <p:cNvSpPr txBox="1">
            <a:spLocks/>
          </p:cNvSpPr>
          <p:nvPr/>
        </p:nvSpPr>
        <p:spPr>
          <a:xfrm>
            <a:off x="9402128" y="3742466"/>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7" name="iṡlïďè">
            <a:extLst>
              <a:ext uri="{FF2B5EF4-FFF2-40B4-BE49-F238E27FC236}">
                <a16:creationId xmlns:a16="http://schemas.microsoft.com/office/drawing/2014/main" xmlns="" id="{C0F72A2E-5C21-4BA2-A426-D6EECDE4CD3D}"/>
              </a:ext>
            </a:extLst>
          </p:cNvPr>
          <p:cNvSpPr/>
          <p:nvPr/>
        </p:nvSpPr>
        <p:spPr>
          <a:xfrm>
            <a:off x="9402128" y="3395130"/>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Tree>
    <p:custDataLst>
      <p:tags r:id="rId2"/>
    </p:custDataLst>
    <p:extLst>
      <p:ext uri="{BB962C8B-B14F-4D97-AF65-F5344CB8AC3E}">
        <p14:creationId xmlns:p14="http://schemas.microsoft.com/office/powerpoint/2010/main" val="33975509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6ABD87-A84D-4ECF-A7DC-7C3B514575E0}"/>
              </a:ext>
            </a:extLst>
          </p:cNvPr>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p>
        </p:txBody>
      </p:sp>
      <p:cxnSp>
        <p:nvCxnSpPr>
          <p:cNvPr id="82" name="直接连接符 81">
            <a:extLst>
              <a:ext uri="{FF2B5EF4-FFF2-40B4-BE49-F238E27FC236}">
                <a16:creationId xmlns:a16="http://schemas.microsoft.com/office/drawing/2014/main" xmlns="" id="{F663718C-C025-457A-A87A-AADF177E0A36}"/>
              </a:ext>
            </a:extLst>
          </p:cNvPr>
          <p:cNvCxnSpPr>
            <a:cxnSpLocks/>
          </p:cNvCxnSpPr>
          <p:nvPr/>
        </p:nvCxnSpPr>
        <p:spPr>
          <a:xfrm>
            <a:off x="982663" y="3429000"/>
            <a:ext cx="10226675" cy="0"/>
          </a:xfrm>
          <a:prstGeom prst="line">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0811E6D3-03B1-4289-B193-1B730ED2A89A}"/>
              </a:ext>
            </a:extLst>
          </p:cNvPr>
          <p:cNvGrpSpPr/>
          <p:nvPr/>
        </p:nvGrpSpPr>
        <p:grpSpPr>
          <a:xfrm>
            <a:off x="988195" y="3426860"/>
            <a:ext cx="1987524" cy="2050845"/>
            <a:chOff x="1254459" y="3426860"/>
            <a:chExt cx="1987524" cy="2050845"/>
          </a:xfrm>
        </p:grpSpPr>
        <p:sp>
          <p:nvSpPr>
            <p:cNvPr id="89" name="文本框 137">
              <a:extLst>
                <a:ext uri="{FF2B5EF4-FFF2-40B4-BE49-F238E27FC236}">
                  <a16:creationId xmlns:a16="http://schemas.microsoft.com/office/drawing/2014/main" xmlns="" id="{64F89B8D-F661-4228-87AD-AFEDAEBA47CB}"/>
                </a:ext>
              </a:extLst>
            </p:cNvPr>
            <p:cNvSpPr txBox="1"/>
            <p:nvPr/>
          </p:nvSpPr>
          <p:spPr>
            <a:xfrm>
              <a:off x="1283331" y="439467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fontScale="9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altLang="zh-CN" sz="1100" spc="100" dirty="0">
                  <a:solidFill>
                    <a:schemeClr val="tx1">
                      <a:lumMod val="75000"/>
                      <a:lumOff val="25000"/>
                    </a:schemeClr>
                  </a:solidFill>
                  <a:latin typeface="+mn-ea"/>
                </a:rPr>
                <a:t>1965</a:t>
              </a:r>
              <a:r>
                <a:rPr lang="zh-CN" altLang="en-US" sz="1100" spc="100" dirty="0">
                  <a:solidFill>
                    <a:schemeClr val="tx1">
                      <a:lumMod val="75000"/>
                      <a:lumOff val="25000"/>
                    </a:schemeClr>
                  </a:solidFill>
                  <a:latin typeface="+mn-ea"/>
                </a:rPr>
                <a:t>年</a:t>
              </a:r>
              <a:r>
                <a:rPr lang="en-US" altLang="zh-CN" sz="1100" spc="100" dirty="0">
                  <a:solidFill>
                    <a:schemeClr val="tx1">
                      <a:lumMod val="75000"/>
                      <a:lumOff val="25000"/>
                    </a:schemeClr>
                  </a:solidFill>
                  <a:latin typeface="+mn-ea"/>
                </a:rPr>
                <a:t>11</a:t>
              </a:r>
              <a:r>
                <a:rPr lang="zh-CN" altLang="en-US" sz="1100" spc="100">
                  <a:solidFill>
                    <a:schemeClr val="tx1">
                      <a:lumMod val="75000"/>
                      <a:lumOff val="25000"/>
                    </a:schemeClr>
                  </a:solidFill>
                  <a:latin typeface="+mn-ea"/>
                </a:rPr>
                <a:t>月  原</a:t>
              </a:r>
              <a:r>
                <a:rPr lang="zh-CN" altLang="en-US" sz="1100" spc="100" dirty="0">
                  <a:solidFill>
                    <a:schemeClr val="tx1">
                      <a:lumMod val="75000"/>
                      <a:lumOff val="25000"/>
                    </a:schemeClr>
                  </a:solidFill>
                  <a:latin typeface="+mn-ea"/>
                </a:rPr>
                <a:t>湖北省人民委员会决定在十堰创办</a:t>
              </a:r>
              <a:r>
                <a:rPr lang="zh-CN" altLang="en-US" sz="1100" spc="100">
                  <a:solidFill>
                    <a:schemeClr val="tx1">
                      <a:lumMod val="75000"/>
                      <a:lumOff val="25000"/>
                    </a:schemeClr>
                  </a:solidFill>
                  <a:latin typeface="+mn-ea"/>
                </a:rPr>
                <a:t>医学院校  命名</a:t>
              </a:r>
              <a:r>
                <a:rPr lang="zh-CN" altLang="en-US" sz="1100" spc="100" dirty="0">
                  <a:solidFill>
                    <a:schemeClr val="tx1">
                      <a:lumMod val="75000"/>
                      <a:lumOff val="25000"/>
                    </a:schemeClr>
                  </a:solidFill>
                  <a:latin typeface="+mn-ea"/>
                </a:rPr>
                <a:t>为武汉医学院郧阳分院</a:t>
              </a:r>
            </a:p>
          </p:txBody>
        </p:sp>
        <p:cxnSp>
          <p:nvCxnSpPr>
            <p:cNvPr id="90" name="直接连接符 89">
              <a:extLst>
                <a:ext uri="{FF2B5EF4-FFF2-40B4-BE49-F238E27FC236}">
                  <a16:creationId xmlns:a16="http://schemas.microsoft.com/office/drawing/2014/main" xmlns="" id="{45A97262-9D62-4FBF-B02D-D7E0D96934A5}"/>
                </a:ext>
              </a:extLst>
            </p:cNvPr>
            <p:cNvCxnSpPr>
              <a:cxnSpLocks/>
            </p:cNvCxnSpPr>
            <p:nvPr/>
          </p:nvCxnSpPr>
          <p:spPr>
            <a:xfrm flipV="1">
              <a:off x="1254459" y="4251860"/>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C898BFE0-EE92-4043-B0C8-C0267A9706A0}"/>
                </a:ext>
              </a:extLst>
            </p:cNvPr>
            <p:cNvCxnSpPr>
              <a:cxnSpLocks/>
            </p:cNvCxnSpPr>
            <p:nvPr/>
          </p:nvCxnSpPr>
          <p:spPr>
            <a:xfrm flipV="1">
              <a:off x="1254459" y="3426860"/>
              <a:ext cx="0" cy="1474155"/>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AF7EFB70-05F0-4D13-8D5C-418F27B29772}"/>
              </a:ext>
            </a:extLst>
          </p:cNvPr>
          <p:cNvGrpSpPr/>
          <p:nvPr/>
        </p:nvGrpSpPr>
        <p:grpSpPr>
          <a:xfrm>
            <a:off x="3818076" y="3433494"/>
            <a:ext cx="1987524" cy="1548738"/>
            <a:chOff x="3818076" y="3433494"/>
            <a:chExt cx="1987524" cy="1548738"/>
          </a:xfrm>
        </p:grpSpPr>
        <p:sp>
          <p:nvSpPr>
            <p:cNvPr id="95" name="文本框 137">
              <a:extLst>
                <a:ext uri="{FF2B5EF4-FFF2-40B4-BE49-F238E27FC236}">
                  <a16:creationId xmlns:a16="http://schemas.microsoft.com/office/drawing/2014/main" xmlns="" id="{7AD738B1-F3A4-4CB3-AB18-7D2321CA0808}"/>
                </a:ext>
              </a:extLst>
            </p:cNvPr>
            <p:cNvSpPr txBox="1"/>
            <p:nvPr/>
          </p:nvSpPr>
          <p:spPr>
            <a:xfrm>
              <a:off x="3846948" y="3899206"/>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1985</a:t>
              </a:r>
              <a:r>
                <a:rPr lang="zh-CN" altLang="en-US"/>
                <a:t>年  随</a:t>
              </a:r>
              <a:r>
                <a:rPr lang="zh-CN" altLang="en-US" dirty="0"/>
                <a:t>武汉医学院更名</a:t>
              </a:r>
              <a:r>
                <a:rPr lang="zh-CN" altLang="en-US"/>
                <a:t>为同济医科大学  学校</a:t>
              </a:r>
              <a:r>
                <a:rPr lang="zh-CN" altLang="en-US" dirty="0"/>
                <a:t>更名为同济医科大学郧阳医学院。</a:t>
              </a:r>
            </a:p>
          </p:txBody>
        </p:sp>
        <p:cxnSp>
          <p:nvCxnSpPr>
            <p:cNvPr id="96" name="直接连接符 95">
              <a:extLst>
                <a:ext uri="{FF2B5EF4-FFF2-40B4-BE49-F238E27FC236}">
                  <a16:creationId xmlns:a16="http://schemas.microsoft.com/office/drawing/2014/main" xmlns="" id="{B57DCE5C-2F4B-4DE4-BE38-AF6B60CE8F9A}"/>
                </a:ext>
              </a:extLst>
            </p:cNvPr>
            <p:cNvCxnSpPr>
              <a:cxnSpLocks/>
            </p:cNvCxnSpPr>
            <p:nvPr/>
          </p:nvCxnSpPr>
          <p:spPr>
            <a:xfrm flipV="1">
              <a:off x="3818076" y="3756387"/>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BF4A4F21-5B3C-4F8E-A15C-E8577627D90B}"/>
                </a:ext>
              </a:extLst>
            </p:cNvPr>
            <p:cNvCxnSpPr>
              <a:cxnSpLocks/>
            </p:cNvCxnSpPr>
            <p:nvPr/>
          </p:nvCxnSpPr>
          <p:spPr>
            <a:xfrm flipV="1">
              <a:off x="3818076" y="3433494"/>
              <a:ext cx="0" cy="972048"/>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08E5CC4F-8B11-46C4-A35B-F2CAB652F11A}"/>
              </a:ext>
            </a:extLst>
          </p:cNvPr>
          <p:cNvGrpSpPr/>
          <p:nvPr/>
        </p:nvGrpSpPr>
        <p:grpSpPr>
          <a:xfrm>
            <a:off x="6549099" y="3428452"/>
            <a:ext cx="1987524" cy="2050845"/>
            <a:chOff x="6549099" y="3428452"/>
            <a:chExt cx="1987524" cy="2050845"/>
          </a:xfrm>
        </p:grpSpPr>
        <p:sp>
          <p:nvSpPr>
            <p:cNvPr id="100" name="文本框 137">
              <a:extLst>
                <a:ext uri="{FF2B5EF4-FFF2-40B4-BE49-F238E27FC236}">
                  <a16:creationId xmlns:a16="http://schemas.microsoft.com/office/drawing/2014/main" xmlns="" id="{3517E733-292C-4F60-9038-CD84A58EDCCB}"/>
                </a:ext>
              </a:extLst>
            </p:cNvPr>
            <p:cNvSpPr txBox="1"/>
            <p:nvPr/>
          </p:nvSpPr>
          <p:spPr>
            <a:xfrm>
              <a:off x="6577971" y="4616331"/>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2008</a:t>
              </a:r>
              <a:r>
                <a:rPr lang="zh-CN" altLang="en-US"/>
                <a:t>年  被</a:t>
              </a:r>
              <a:r>
                <a:rPr lang="zh-CN" altLang="en-US" dirty="0"/>
                <a:t>国务院学位委员会审定为硕士学位授权立项建设单位。</a:t>
              </a:r>
            </a:p>
          </p:txBody>
        </p:sp>
        <p:cxnSp>
          <p:nvCxnSpPr>
            <p:cNvPr id="101" name="直接连接符 100">
              <a:extLst>
                <a:ext uri="{FF2B5EF4-FFF2-40B4-BE49-F238E27FC236}">
                  <a16:creationId xmlns:a16="http://schemas.microsoft.com/office/drawing/2014/main" xmlns="" id="{4AD5561A-9862-4D3C-8467-26DE11988DF0}"/>
                </a:ext>
              </a:extLst>
            </p:cNvPr>
            <p:cNvCxnSpPr>
              <a:cxnSpLocks/>
            </p:cNvCxnSpPr>
            <p:nvPr/>
          </p:nvCxnSpPr>
          <p:spPr>
            <a:xfrm flipV="1">
              <a:off x="6549099" y="4253452"/>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49C0574F-2F2D-4950-9F54-B0D7BE9CA574}"/>
                </a:ext>
              </a:extLst>
            </p:cNvPr>
            <p:cNvCxnSpPr>
              <a:cxnSpLocks/>
            </p:cNvCxnSpPr>
            <p:nvPr/>
          </p:nvCxnSpPr>
          <p:spPr>
            <a:xfrm flipV="1">
              <a:off x="6549099" y="3428452"/>
              <a:ext cx="0" cy="1474155"/>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34FDB328-DB01-4A0B-A34D-D46BBBCDD1FF}"/>
              </a:ext>
            </a:extLst>
          </p:cNvPr>
          <p:cNvGrpSpPr/>
          <p:nvPr/>
        </p:nvGrpSpPr>
        <p:grpSpPr>
          <a:xfrm>
            <a:off x="2453329" y="1565779"/>
            <a:ext cx="1987524" cy="1862157"/>
            <a:chOff x="2453329" y="1565779"/>
            <a:chExt cx="1987524" cy="1862157"/>
          </a:xfrm>
        </p:grpSpPr>
        <p:cxnSp>
          <p:nvCxnSpPr>
            <p:cNvPr id="110" name="直接连接符 109">
              <a:extLst>
                <a:ext uri="{FF2B5EF4-FFF2-40B4-BE49-F238E27FC236}">
                  <a16:creationId xmlns:a16="http://schemas.microsoft.com/office/drawing/2014/main" xmlns="" id="{93FD9A4C-1C28-450B-82D1-8795649BEC31}"/>
                </a:ext>
              </a:extLst>
            </p:cNvPr>
            <p:cNvCxnSpPr>
              <a:cxnSpLocks/>
            </p:cNvCxnSpPr>
            <p:nvPr/>
          </p:nvCxnSpPr>
          <p:spPr>
            <a:xfrm flipV="1">
              <a:off x="2453329" y="2275474"/>
              <a:ext cx="0" cy="1152462"/>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文本框 137">
              <a:extLst>
                <a:ext uri="{FF2B5EF4-FFF2-40B4-BE49-F238E27FC236}">
                  <a16:creationId xmlns:a16="http://schemas.microsoft.com/office/drawing/2014/main" xmlns="" id="{91CD6512-122F-4CDF-BF79-DDE8C657E8EE}"/>
                </a:ext>
              </a:extLst>
            </p:cNvPr>
            <p:cNvSpPr txBox="1"/>
            <p:nvPr/>
          </p:nvSpPr>
          <p:spPr>
            <a:xfrm>
              <a:off x="2482201" y="156577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1977</a:t>
              </a:r>
              <a:r>
                <a:rPr lang="zh-CN" altLang="en-US"/>
                <a:t>年  学校</a:t>
              </a:r>
              <a:r>
                <a:rPr lang="zh-CN" altLang="en-US" dirty="0"/>
                <a:t>经批准面向全省招收医疗专业五年</a:t>
              </a:r>
              <a:r>
                <a:rPr lang="zh-CN" altLang="en-US"/>
                <a:t>制本科生  学校</a:t>
              </a:r>
              <a:r>
                <a:rPr lang="zh-CN" altLang="en-US" dirty="0"/>
                <a:t>从此开始开展医学本科教育。</a:t>
              </a:r>
            </a:p>
          </p:txBody>
        </p:sp>
        <p:cxnSp>
          <p:nvCxnSpPr>
            <p:cNvPr id="113" name="直接连接符 112">
              <a:extLst>
                <a:ext uri="{FF2B5EF4-FFF2-40B4-BE49-F238E27FC236}">
                  <a16:creationId xmlns:a16="http://schemas.microsoft.com/office/drawing/2014/main" xmlns="" id="{B473B0E3-4317-42EA-BC65-8E2404F71BE7}"/>
                </a:ext>
              </a:extLst>
            </p:cNvPr>
            <p:cNvCxnSpPr>
              <a:cxnSpLocks/>
            </p:cNvCxnSpPr>
            <p:nvPr/>
          </p:nvCxnSpPr>
          <p:spPr>
            <a:xfrm flipV="1">
              <a:off x="2453329" y="1565779"/>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48646152-EEAE-4162-B08A-6C0D53B6E103}"/>
              </a:ext>
            </a:extLst>
          </p:cNvPr>
          <p:cNvGrpSpPr/>
          <p:nvPr/>
        </p:nvGrpSpPr>
        <p:grpSpPr>
          <a:xfrm>
            <a:off x="5183700" y="1259402"/>
            <a:ext cx="1987524" cy="2166593"/>
            <a:chOff x="5183700" y="1259402"/>
            <a:chExt cx="1987524" cy="2166593"/>
          </a:xfrm>
        </p:grpSpPr>
        <p:sp>
          <p:nvSpPr>
            <p:cNvPr id="108" name="文本框 137">
              <a:extLst>
                <a:ext uri="{FF2B5EF4-FFF2-40B4-BE49-F238E27FC236}">
                  <a16:creationId xmlns:a16="http://schemas.microsoft.com/office/drawing/2014/main" xmlns="" id="{01DF3DA3-8317-4A07-A594-F5EBFE20FF15}"/>
                </a:ext>
              </a:extLst>
            </p:cNvPr>
            <p:cNvSpPr txBox="1"/>
            <p:nvPr/>
          </p:nvSpPr>
          <p:spPr>
            <a:xfrm>
              <a:off x="5212572" y="126389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1994</a:t>
              </a:r>
              <a:r>
                <a:rPr lang="zh-CN" altLang="en-US"/>
                <a:t>年  正式</a:t>
              </a:r>
              <a:r>
                <a:rPr lang="zh-CN" altLang="en-US" dirty="0"/>
                <a:t>列入国家普通</a:t>
              </a:r>
              <a:r>
                <a:rPr lang="zh-CN" altLang="en-US"/>
                <a:t>高校序列  并</a:t>
              </a:r>
              <a:r>
                <a:rPr lang="zh-CN" altLang="en-US" dirty="0"/>
                <a:t>定名为郧阳医学院。</a:t>
              </a:r>
            </a:p>
          </p:txBody>
        </p:sp>
        <p:cxnSp>
          <p:nvCxnSpPr>
            <p:cNvPr id="109" name="直接连接符 108">
              <a:extLst>
                <a:ext uri="{FF2B5EF4-FFF2-40B4-BE49-F238E27FC236}">
                  <a16:creationId xmlns:a16="http://schemas.microsoft.com/office/drawing/2014/main" xmlns="" id="{BCD8E975-DB07-440A-B2B6-A7566F5727C1}"/>
                </a:ext>
              </a:extLst>
            </p:cNvPr>
            <p:cNvCxnSpPr>
              <a:cxnSpLocks/>
            </p:cNvCxnSpPr>
            <p:nvPr/>
          </p:nvCxnSpPr>
          <p:spPr>
            <a:xfrm flipV="1">
              <a:off x="5183700" y="1259402"/>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B7F66C87-3FE5-4602-A4A6-AE03E95CEBF0}"/>
                </a:ext>
              </a:extLst>
            </p:cNvPr>
            <p:cNvCxnSpPr>
              <a:cxnSpLocks/>
            </p:cNvCxnSpPr>
            <p:nvPr/>
          </p:nvCxnSpPr>
          <p:spPr>
            <a:xfrm flipV="1">
              <a:off x="5184352" y="2428745"/>
              <a:ext cx="0" cy="997250"/>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xmlns="" id="{0F73A7FD-1A58-442B-9B98-314B3A6BED5D}"/>
              </a:ext>
            </a:extLst>
          </p:cNvPr>
          <p:cNvGrpSpPr/>
          <p:nvPr/>
        </p:nvGrpSpPr>
        <p:grpSpPr>
          <a:xfrm>
            <a:off x="7747969" y="1556253"/>
            <a:ext cx="1987524" cy="1866679"/>
            <a:chOff x="7747969" y="1556253"/>
            <a:chExt cx="1987524" cy="1866679"/>
          </a:xfrm>
        </p:grpSpPr>
        <p:cxnSp>
          <p:nvCxnSpPr>
            <p:cNvPr id="118" name="直接连接符 117">
              <a:extLst>
                <a:ext uri="{FF2B5EF4-FFF2-40B4-BE49-F238E27FC236}">
                  <a16:creationId xmlns:a16="http://schemas.microsoft.com/office/drawing/2014/main" xmlns="" id="{0268DC81-7AC1-4EE5-8B21-1D93154DBB31}"/>
                </a:ext>
              </a:extLst>
            </p:cNvPr>
            <p:cNvCxnSpPr>
              <a:cxnSpLocks/>
            </p:cNvCxnSpPr>
            <p:nvPr/>
          </p:nvCxnSpPr>
          <p:spPr>
            <a:xfrm flipV="1">
              <a:off x="7747969" y="2270470"/>
              <a:ext cx="0" cy="1152462"/>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21" name="文本框 137">
              <a:extLst>
                <a:ext uri="{FF2B5EF4-FFF2-40B4-BE49-F238E27FC236}">
                  <a16:creationId xmlns:a16="http://schemas.microsoft.com/office/drawing/2014/main" xmlns="" id="{6C388B60-4FDC-4EC1-A5E2-EB881823DED8}"/>
                </a:ext>
              </a:extLst>
            </p:cNvPr>
            <p:cNvSpPr txBox="1"/>
            <p:nvPr/>
          </p:nvSpPr>
          <p:spPr>
            <a:xfrm>
              <a:off x="7776841" y="1556253"/>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2010</a:t>
              </a:r>
              <a:r>
                <a:rPr lang="zh-CN" altLang="en-US" dirty="0"/>
                <a:t>年</a:t>
              </a:r>
              <a:r>
                <a:rPr lang="en-US" altLang="zh-CN" dirty="0"/>
                <a:t>5</a:t>
              </a:r>
              <a:r>
                <a:rPr lang="zh-CN" altLang="en-US"/>
                <a:t>月  经国家教育部批准  “郧阳医学院”</a:t>
              </a:r>
              <a:r>
                <a:rPr lang="zh-CN" altLang="en-US" dirty="0"/>
                <a:t>更名为“湖北医药学院”</a:t>
              </a:r>
            </a:p>
          </p:txBody>
        </p:sp>
        <p:cxnSp>
          <p:nvCxnSpPr>
            <p:cNvPr id="122" name="直接连接符 121">
              <a:extLst>
                <a:ext uri="{FF2B5EF4-FFF2-40B4-BE49-F238E27FC236}">
                  <a16:creationId xmlns:a16="http://schemas.microsoft.com/office/drawing/2014/main" xmlns="" id="{1E43432A-0806-4DC4-BA8A-911DCAB915D0}"/>
                </a:ext>
              </a:extLst>
            </p:cNvPr>
            <p:cNvCxnSpPr>
              <a:cxnSpLocks/>
            </p:cNvCxnSpPr>
            <p:nvPr/>
          </p:nvCxnSpPr>
          <p:spPr>
            <a:xfrm flipV="1">
              <a:off x="7747969" y="1560775"/>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8AFED1F7-A5CB-4B99-B00C-3E2CC0AB151A}"/>
              </a:ext>
            </a:extLst>
          </p:cNvPr>
          <p:cNvGrpSpPr/>
          <p:nvPr/>
        </p:nvGrpSpPr>
        <p:grpSpPr>
          <a:xfrm>
            <a:off x="9109578" y="3319649"/>
            <a:ext cx="2100018" cy="1662583"/>
            <a:chOff x="9000222" y="3319649"/>
            <a:chExt cx="2100018" cy="1662583"/>
          </a:xfrm>
        </p:grpSpPr>
        <p:sp>
          <p:nvSpPr>
            <p:cNvPr id="143" name="Oval 141_1">
              <a:extLst>
                <a:ext uri="{FF2B5EF4-FFF2-40B4-BE49-F238E27FC236}">
                  <a16:creationId xmlns:a16="http://schemas.microsoft.com/office/drawing/2014/main" xmlns="" id="{BDD3D638-DC52-4DA5-831C-3600CDFC4D6B}"/>
                </a:ext>
              </a:extLst>
            </p:cNvPr>
            <p:cNvSpPr/>
            <p:nvPr/>
          </p:nvSpPr>
          <p:spPr>
            <a:xfrm>
              <a:off x="9000222" y="3319649"/>
              <a:ext cx="222928" cy="222928"/>
            </a:xfrm>
            <a:prstGeom prst="ellipse">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椭圆 141">
              <a:extLst>
                <a:ext uri="{FF2B5EF4-FFF2-40B4-BE49-F238E27FC236}">
                  <a16:creationId xmlns:a16="http://schemas.microsoft.com/office/drawing/2014/main" xmlns="" id="{B9C9FA9A-AA26-429E-9686-15B721FBF0C4}"/>
                </a:ext>
              </a:extLst>
            </p:cNvPr>
            <p:cNvSpPr/>
            <p:nvPr/>
          </p:nvSpPr>
          <p:spPr>
            <a:xfrm>
              <a:off x="9036647" y="3356074"/>
              <a:ext cx="150077" cy="150077"/>
            </a:xfrm>
            <a:prstGeom prst="ellipse">
              <a:avLst/>
            </a:prstGeom>
            <a:solidFill>
              <a:schemeClr val="bg1"/>
            </a:solidFill>
            <a:ln w="12700">
              <a:solidFill>
                <a:schemeClr val="accent3">
                  <a:lumMod val="75000"/>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4" name="文本框 137">
              <a:extLst>
                <a:ext uri="{FF2B5EF4-FFF2-40B4-BE49-F238E27FC236}">
                  <a16:creationId xmlns:a16="http://schemas.microsoft.com/office/drawing/2014/main" xmlns="" id="{F97305DE-70E0-4302-9433-6EE0889996D7}"/>
                </a:ext>
              </a:extLst>
            </p:cNvPr>
            <p:cNvSpPr txBox="1"/>
            <p:nvPr/>
          </p:nvSpPr>
          <p:spPr>
            <a:xfrm>
              <a:off x="9141588" y="411926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2018</a:t>
              </a:r>
              <a:r>
                <a:rPr lang="zh-CN" altLang="en-US"/>
                <a:t>年  学校</a:t>
              </a:r>
              <a:r>
                <a:rPr lang="zh-CN" altLang="en-US" dirty="0"/>
                <a:t>入选湖北省“双一流”国内一流学科建设高校名单。</a:t>
              </a:r>
            </a:p>
          </p:txBody>
        </p:sp>
        <p:cxnSp>
          <p:nvCxnSpPr>
            <p:cNvPr id="105" name="直接连接符 104">
              <a:extLst>
                <a:ext uri="{FF2B5EF4-FFF2-40B4-BE49-F238E27FC236}">
                  <a16:creationId xmlns:a16="http://schemas.microsoft.com/office/drawing/2014/main" xmlns="" id="{5BFCC8D7-4ADB-4E37-8394-9423CD7F4127}"/>
                </a:ext>
              </a:extLst>
            </p:cNvPr>
            <p:cNvCxnSpPr>
              <a:cxnSpLocks/>
            </p:cNvCxnSpPr>
            <p:nvPr/>
          </p:nvCxnSpPr>
          <p:spPr>
            <a:xfrm flipV="1">
              <a:off x="9112716" y="3756387"/>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59DA38E4-CA68-468C-95B0-6104C5D42581}"/>
                </a:ext>
              </a:extLst>
            </p:cNvPr>
            <p:cNvCxnSpPr>
              <a:cxnSpLocks/>
            </p:cNvCxnSpPr>
            <p:nvPr/>
          </p:nvCxnSpPr>
          <p:spPr>
            <a:xfrm flipV="1">
              <a:off x="9112716" y="3433494"/>
              <a:ext cx="0" cy="972048"/>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5CA75D30-66B8-4166-A717-1C5F66DFEC12}"/>
              </a:ext>
            </a:extLst>
          </p:cNvPr>
          <p:cNvGrpSpPr/>
          <p:nvPr/>
        </p:nvGrpSpPr>
        <p:grpSpPr>
          <a:xfrm>
            <a:off x="-13305" y="-474389"/>
            <a:ext cx="6973401" cy="397212"/>
            <a:chOff x="-13305" y="-474389"/>
            <a:chExt cx="6973401" cy="397212"/>
          </a:xfrm>
        </p:grpSpPr>
        <p:sp>
          <p:nvSpPr>
            <p:cNvPr id="43" name="文本框 42">
              <a:extLst>
                <a:ext uri="{FF2B5EF4-FFF2-40B4-BE49-F238E27FC236}">
                  <a16:creationId xmlns:a16="http://schemas.microsoft.com/office/drawing/2014/main" xmlns="" id="{5829B7CB-ACB8-4A9B-855C-27BB64877F23}"/>
                </a:ext>
              </a:extLst>
            </p:cNvPr>
            <p:cNvSpPr txBox="1"/>
            <p:nvPr/>
          </p:nvSpPr>
          <p:spPr>
            <a:xfrm>
              <a:off x="559795" y="-474389"/>
              <a:ext cx="640030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鼠标选中</a:t>
              </a:r>
              <a:r>
                <a:rPr lang="zh-CN" altLang="en-US" spc="100">
                  <a:solidFill>
                    <a:schemeClr val="tx1">
                      <a:lumMod val="65000"/>
                      <a:lumOff val="35000"/>
                    </a:schemeClr>
                  </a:solidFill>
                  <a:sym typeface="Wingdings" panose="05000000000000000000" pitchFamily="2" charset="2"/>
                </a:rPr>
                <a:t>事件</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按住</a:t>
              </a:r>
              <a:r>
                <a:rPr lang="en-US" altLang="zh-CN" spc="100" dirty="0">
                  <a:solidFill>
                    <a:schemeClr val="tx1">
                      <a:lumMod val="65000"/>
                      <a:lumOff val="35000"/>
                    </a:schemeClr>
                  </a:solidFill>
                  <a:sym typeface="Wingdings" panose="05000000000000000000" pitchFamily="2" charset="2"/>
                </a:rPr>
                <a:t>CTRL</a:t>
              </a:r>
              <a:r>
                <a:rPr lang="zh-CN" altLang="en-US" spc="100" dirty="0">
                  <a:solidFill>
                    <a:schemeClr val="tx1">
                      <a:lumMod val="65000"/>
                      <a:lumOff val="35000"/>
                    </a:schemeClr>
                  </a:solidFill>
                  <a:sym typeface="Wingdings" panose="05000000000000000000" pitchFamily="2" charset="2"/>
                </a:rPr>
                <a:t>鼠标左键左右拖动可以增加事件</a:t>
              </a:r>
              <a:endParaRPr lang="zh-CN" altLang="en-US" spc="100" dirty="0">
                <a:solidFill>
                  <a:schemeClr val="tx1">
                    <a:lumMod val="65000"/>
                    <a:lumOff val="35000"/>
                  </a:schemeClr>
                </a:solidFill>
              </a:endParaRPr>
            </a:p>
          </p:txBody>
        </p:sp>
        <p:grpSp>
          <p:nvGrpSpPr>
            <p:cNvPr id="44" name="组合 43">
              <a:extLst>
                <a:ext uri="{FF2B5EF4-FFF2-40B4-BE49-F238E27FC236}">
                  <a16:creationId xmlns:a16="http://schemas.microsoft.com/office/drawing/2014/main" xmlns="" id="{F2D263C1-E7A1-4D56-B32B-0ED877481B75}"/>
                </a:ext>
              </a:extLst>
            </p:cNvPr>
            <p:cNvGrpSpPr>
              <a:grpSpLocks/>
            </p:cNvGrpSpPr>
            <p:nvPr/>
          </p:nvGrpSpPr>
          <p:grpSpPr>
            <a:xfrm>
              <a:off x="6828136" y="-466965"/>
              <a:ext cx="131960" cy="354484"/>
              <a:chOff x="4227513" y="439738"/>
              <a:chExt cx="298450" cy="847725"/>
            </a:xfrm>
          </p:grpSpPr>
          <p:sp>
            <p:nvSpPr>
              <p:cNvPr id="49" name="Freeform 165">
                <a:extLst>
                  <a:ext uri="{FF2B5EF4-FFF2-40B4-BE49-F238E27FC236}">
                    <a16:creationId xmlns:a16="http://schemas.microsoft.com/office/drawing/2014/main" xmlns="" id="{C44A6C37-0AE8-4F48-82AC-835C730EB72B}"/>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166">
                <a:extLst>
                  <a:ext uri="{FF2B5EF4-FFF2-40B4-BE49-F238E27FC236}">
                    <a16:creationId xmlns:a16="http://schemas.microsoft.com/office/drawing/2014/main" xmlns="" id="{CF432251-BBE4-4AFF-AC30-E0072DF561ED}"/>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7">
                <a:extLst>
                  <a:ext uri="{FF2B5EF4-FFF2-40B4-BE49-F238E27FC236}">
                    <a16:creationId xmlns:a16="http://schemas.microsoft.com/office/drawing/2014/main" xmlns="" id="{9753341C-9AAE-4B1A-A232-CD5C7AAF5F3F}"/>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8">
                <a:extLst>
                  <a:ext uri="{FF2B5EF4-FFF2-40B4-BE49-F238E27FC236}">
                    <a16:creationId xmlns:a16="http://schemas.microsoft.com/office/drawing/2014/main" xmlns="" id="{5E4EF208-5CCD-4068-A16E-6552AE60FC02}"/>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69">
                <a:extLst>
                  <a:ext uri="{FF2B5EF4-FFF2-40B4-BE49-F238E27FC236}">
                    <a16:creationId xmlns:a16="http://schemas.microsoft.com/office/drawing/2014/main" xmlns="" id="{D1E9975E-29EF-4F58-9F3F-2118BEE409D5}"/>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70">
                <a:extLst>
                  <a:ext uri="{FF2B5EF4-FFF2-40B4-BE49-F238E27FC236}">
                    <a16:creationId xmlns:a16="http://schemas.microsoft.com/office/drawing/2014/main" xmlns="" id="{6D4FCA86-6DA6-45CC-AD21-A505F174DCEC}"/>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1">
                <a:extLst>
                  <a:ext uri="{FF2B5EF4-FFF2-40B4-BE49-F238E27FC236}">
                    <a16:creationId xmlns:a16="http://schemas.microsoft.com/office/drawing/2014/main" xmlns="" id="{034D0358-79A7-45DC-B547-EAAE828C1E2E}"/>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72">
                <a:extLst>
                  <a:ext uri="{FF2B5EF4-FFF2-40B4-BE49-F238E27FC236}">
                    <a16:creationId xmlns:a16="http://schemas.microsoft.com/office/drawing/2014/main" xmlns="" id="{DDDC402F-524C-455F-B0BD-45FCCA788EA0}"/>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3">
                <a:extLst>
                  <a:ext uri="{FF2B5EF4-FFF2-40B4-BE49-F238E27FC236}">
                    <a16:creationId xmlns:a16="http://schemas.microsoft.com/office/drawing/2014/main" xmlns="" id="{8A2BCF69-66F5-4319-8D1D-543CF617113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74">
                <a:extLst>
                  <a:ext uri="{FF2B5EF4-FFF2-40B4-BE49-F238E27FC236}">
                    <a16:creationId xmlns:a16="http://schemas.microsoft.com/office/drawing/2014/main" xmlns="" id="{3515E894-505D-4928-BAD6-AF8C331C49D6}"/>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75">
                <a:extLst>
                  <a:ext uri="{FF2B5EF4-FFF2-40B4-BE49-F238E27FC236}">
                    <a16:creationId xmlns:a16="http://schemas.microsoft.com/office/drawing/2014/main" xmlns="" id="{CCAACA69-0F43-4CB3-BFD1-16D11289A9C4}"/>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6">
                <a:extLst>
                  <a:ext uri="{FF2B5EF4-FFF2-40B4-BE49-F238E27FC236}">
                    <a16:creationId xmlns:a16="http://schemas.microsoft.com/office/drawing/2014/main" xmlns="" id="{1DA59100-2756-426C-95CC-FB746ED47DE2}"/>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7">
                <a:extLst>
                  <a:ext uri="{FF2B5EF4-FFF2-40B4-BE49-F238E27FC236}">
                    <a16:creationId xmlns:a16="http://schemas.microsoft.com/office/drawing/2014/main" xmlns="" id="{1AAE8D8B-9320-4C12-B4C7-610A663C0101}"/>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8">
                <a:extLst>
                  <a:ext uri="{FF2B5EF4-FFF2-40B4-BE49-F238E27FC236}">
                    <a16:creationId xmlns:a16="http://schemas.microsoft.com/office/drawing/2014/main" xmlns="" id="{4D5D0F71-7020-4899-9FB1-1FE0DDDE3109}"/>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9">
                <a:extLst>
                  <a:ext uri="{FF2B5EF4-FFF2-40B4-BE49-F238E27FC236}">
                    <a16:creationId xmlns:a16="http://schemas.microsoft.com/office/drawing/2014/main" xmlns="" id="{AA8DE4B6-47DF-4ACB-9DBD-9C1516F72285}"/>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80">
                <a:extLst>
                  <a:ext uri="{FF2B5EF4-FFF2-40B4-BE49-F238E27FC236}">
                    <a16:creationId xmlns:a16="http://schemas.microsoft.com/office/drawing/2014/main" xmlns="" id="{FEA05475-DA76-4A25-8316-6B1936FA043F}"/>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81">
                <a:extLst>
                  <a:ext uri="{FF2B5EF4-FFF2-40B4-BE49-F238E27FC236}">
                    <a16:creationId xmlns:a16="http://schemas.microsoft.com/office/drawing/2014/main" xmlns="" id="{1B11AA08-A582-4977-A908-39F228124EEF}"/>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82">
                <a:extLst>
                  <a:ext uri="{FF2B5EF4-FFF2-40B4-BE49-F238E27FC236}">
                    <a16:creationId xmlns:a16="http://schemas.microsoft.com/office/drawing/2014/main" xmlns="" id="{4E3A6E03-C081-41A6-B488-101B4DD777F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xmlns="" id="{00A47291-05CC-4FE9-93A9-DC0EFB9ECA7F}"/>
                </a:ext>
              </a:extLst>
            </p:cNvPr>
            <p:cNvGrpSpPr/>
            <p:nvPr/>
          </p:nvGrpSpPr>
          <p:grpSpPr>
            <a:xfrm>
              <a:off x="-13305" y="-453071"/>
              <a:ext cx="449842" cy="375894"/>
              <a:chOff x="-26005" y="-550760"/>
              <a:chExt cx="449842" cy="375894"/>
            </a:xfrm>
          </p:grpSpPr>
          <p:sp>
            <p:nvSpPr>
              <p:cNvPr id="47" name="Freeform 190">
                <a:extLst>
                  <a:ext uri="{FF2B5EF4-FFF2-40B4-BE49-F238E27FC236}">
                    <a16:creationId xmlns:a16="http://schemas.microsoft.com/office/drawing/2014/main" xmlns="" id="{63C98605-84E8-4F73-B67F-5AA75C8024ED}"/>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文本框 47">
                <a:extLst>
                  <a:ext uri="{FF2B5EF4-FFF2-40B4-BE49-F238E27FC236}">
                    <a16:creationId xmlns:a16="http://schemas.microsoft.com/office/drawing/2014/main" xmlns="" id="{99C27200-5636-463E-950F-3539174D0B06}"/>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46" name="直接连接符 45">
              <a:extLst>
                <a:ext uri="{FF2B5EF4-FFF2-40B4-BE49-F238E27FC236}">
                  <a16:creationId xmlns:a16="http://schemas.microsoft.com/office/drawing/2014/main" xmlns="" id="{1E3F0A88-B6D4-47F9-8930-999DF55D961E}"/>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44705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6ABD87-A84D-4ECF-A7DC-7C3B514575E0}"/>
              </a:ext>
            </a:extLst>
          </p:cNvPr>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p>
        </p:txBody>
      </p:sp>
      <p:sp>
        <p:nvSpPr>
          <p:cNvPr id="294" name="箭头: V 形 293">
            <a:extLst>
              <a:ext uri="{FF2B5EF4-FFF2-40B4-BE49-F238E27FC236}">
                <a16:creationId xmlns:a16="http://schemas.microsoft.com/office/drawing/2014/main" xmlns="" id="{1E664B22-531F-4D1D-BAC4-43DB9ED1C6AD}"/>
              </a:ext>
            </a:extLst>
          </p:cNvPr>
          <p:cNvSpPr/>
          <p:nvPr/>
        </p:nvSpPr>
        <p:spPr>
          <a:xfrm>
            <a:off x="982662" y="5649583"/>
            <a:ext cx="10226676" cy="26931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a:extLst>
              <a:ext uri="{FF2B5EF4-FFF2-40B4-BE49-F238E27FC236}">
                <a16:creationId xmlns:a16="http://schemas.microsoft.com/office/drawing/2014/main" xmlns="" id="{F55CB821-BDB8-44DD-B490-F741252DD6FA}"/>
              </a:ext>
            </a:extLst>
          </p:cNvPr>
          <p:cNvCxnSpPr>
            <a:cxnSpLocks/>
            <a:endCxn id="302" idx="0"/>
          </p:cNvCxnSpPr>
          <p:nvPr/>
        </p:nvCxnSpPr>
        <p:spPr>
          <a:xfrm>
            <a:off x="1785588" y="2530394"/>
            <a:ext cx="2"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98" name="îSlïḓè">
            <a:extLst>
              <a:ext uri="{FF2B5EF4-FFF2-40B4-BE49-F238E27FC236}">
                <a16:creationId xmlns:a16="http://schemas.microsoft.com/office/drawing/2014/main" xmlns="" id="{A6755BF1-1860-4404-9AF7-EA29333B5B48}"/>
              </a:ext>
            </a:extLst>
          </p:cNvPr>
          <p:cNvSpPr/>
          <p:nvPr/>
        </p:nvSpPr>
        <p:spPr>
          <a:xfrm>
            <a:off x="1518336"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9" name="îṧľîďé">
            <a:extLst>
              <a:ext uri="{FF2B5EF4-FFF2-40B4-BE49-F238E27FC236}">
                <a16:creationId xmlns:a16="http://schemas.microsoft.com/office/drawing/2014/main" xmlns="" id="{249C5749-73B8-4A7F-9C46-597C718337B4}"/>
              </a:ext>
            </a:extLst>
          </p:cNvPr>
          <p:cNvSpPr/>
          <p:nvPr/>
        </p:nvSpPr>
        <p:spPr>
          <a:xfrm>
            <a:off x="1614368" y="1942532"/>
            <a:ext cx="342441" cy="3233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497" h="573556">
                <a:moveTo>
                  <a:pt x="240652" y="427556"/>
                </a:moveTo>
                <a:cubicBezTo>
                  <a:pt x="256216" y="488305"/>
                  <a:pt x="311007" y="539330"/>
                  <a:pt x="376300" y="539330"/>
                </a:cubicBezTo>
                <a:cubicBezTo>
                  <a:pt x="419703" y="539330"/>
                  <a:pt x="458423" y="519627"/>
                  <a:pt x="484237" y="488684"/>
                </a:cubicBezTo>
                <a:cubicBezTo>
                  <a:pt x="494740" y="494494"/>
                  <a:pt x="506381" y="498283"/>
                  <a:pt x="518655" y="499925"/>
                </a:cubicBezTo>
                <a:cubicBezTo>
                  <a:pt x="486894" y="544382"/>
                  <a:pt x="435014" y="573556"/>
                  <a:pt x="376300" y="573556"/>
                </a:cubicBezTo>
                <a:cubicBezTo>
                  <a:pt x="292659" y="573556"/>
                  <a:pt x="222810" y="508134"/>
                  <a:pt x="205980" y="429072"/>
                </a:cubicBezTo>
                <a:cubicBezTo>
                  <a:pt x="210156" y="429703"/>
                  <a:pt x="214458" y="430082"/>
                  <a:pt x="218887" y="430082"/>
                </a:cubicBezTo>
                <a:cubicBezTo>
                  <a:pt x="226479" y="430082"/>
                  <a:pt x="233819" y="429198"/>
                  <a:pt x="240652" y="427556"/>
                </a:cubicBezTo>
                <a:close/>
                <a:moveTo>
                  <a:pt x="532733" y="374773"/>
                </a:moveTo>
                <a:cubicBezTo>
                  <a:pt x="546393" y="374773"/>
                  <a:pt x="557466" y="385799"/>
                  <a:pt x="557466" y="399401"/>
                </a:cubicBezTo>
                <a:cubicBezTo>
                  <a:pt x="557466" y="413003"/>
                  <a:pt x="546393" y="424029"/>
                  <a:pt x="532733" y="424029"/>
                </a:cubicBezTo>
                <a:cubicBezTo>
                  <a:pt x="519073" y="424029"/>
                  <a:pt x="508000" y="413003"/>
                  <a:pt x="508000" y="399401"/>
                </a:cubicBezTo>
                <a:cubicBezTo>
                  <a:pt x="508000" y="385799"/>
                  <a:pt x="519073" y="374773"/>
                  <a:pt x="532733" y="374773"/>
                </a:cubicBezTo>
                <a:close/>
                <a:moveTo>
                  <a:pt x="532698" y="343059"/>
                </a:moveTo>
                <a:cubicBezTo>
                  <a:pt x="501563" y="343059"/>
                  <a:pt x="476250" y="368324"/>
                  <a:pt x="476250" y="399400"/>
                </a:cubicBezTo>
                <a:cubicBezTo>
                  <a:pt x="476250" y="430476"/>
                  <a:pt x="501563" y="455741"/>
                  <a:pt x="532698" y="455741"/>
                </a:cubicBezTo>
                <a:cubicBezTo>
                  <a:pt x="563959" y="455741"/>
                  <a:pt x="589145" y="430476"/>
                  <a:pt x="589145" y="399400"/>
                </a:cubicBezTo>
                <a:cubicBezTo>
                  <a:pt x="589145" y="368324"/>
                  <a:pt x="563959" y="343059"/>
                  <a:pt x="532698" y="343059"/>
                </a:cubicBezTo>
                <a:close/>
                <a:moveTo>
                  <a:pt x="218894" y="338009"/>
                </a:moveTo>
                <a:cubicBezTo>
                  <a:pt x="245318" y="338009"/>
                  <a:pt x="266738" y="352574"/>
                  <a:pt x="266738" y="370540"/>
                </a:cubicBezTo>
                <a:cubicBezTo>
                  <a:pt x="266738" y="388506"/>
                  <a:pt x="245318" y="403071"/>
                  <a:pt x="218894" y="403071"/>
                </a:cubicBezTo>
                <a:cubicBezTo>
                  <a:pt x="192470" y="403071"/>
                  <a:pt x="171050" y="388506"/>
                  <a:pt x="171050" y="370540"/>
                </a:cubicBezTo>
                <a:cubicBezTo>
                  <a:pt x="171050" y="352574"/>
                  <a:pt x="192470" y="338009"/>
                  <a:pt x="218894" y="338009"/>
                </a:cubicBezTo>
                <a:close/>
                <a:moveTo>
                  <a:pt x="532698" y="324742"/>
                </a:moveTo>
                <a:cubicBezTo>
                  <a:pt x="574084" y="324742"/>
                  <a:pt x="607497" y="358092"/>
                  <a:pt x="607497" y="399400"/>
                </a:cubicBezTo>
                <a:cubicBezTo>
                  <a:pt x="607497" y="440582"/>
                  <a:pt x="574084" y="474058"/>
                  <a:pt x="532698" y="474058"/>
                </a:cubicBezTo>
                <a:cubicBezTo>
                  <a:pt x="491438" y="474058"/>
                  <a:pt x="457898" y="440582"/>
                  <a:pt x="457898" y="399400"/>
                </a:cubicBezTo>
                <a:cubicBezTo>
                  <a:pt x="457898" y="358092"/>
                  <a:pt x="491438" y="324742"/>
                  <a:pt x="532698" y="324742"/>
                </a:cubicBezTo>
                <a:close/>
                <a:moveTo>
                  <a:pt x="382513" y="29567"/>
                </a:moveTo>
                <a:cubicBezTo>
                  <a:pt x="388966" y="32851"/>
                  <a:pt x="394912" y="36387"/>
                  <a:pt x="399973" y="40681"/>
                </a:cubicBezTo>
                <a:cubicBezTo>
                  <a:pt x="406932" y="46491"/>
                  <a:pt x="412498" y="53058"/>
                  <a:pt x="417180" y="60257"/>
                </a:cubicBezTo>
                <a:cubicBezTo>
                  <a:pt x="421735" y="67456"/>
                  <a:pt x="425404" y="75287"/>
                  <a:pt x="428187" y="83370"/>
                </a:cubicBezTo>
                <a:cubicBezTo>
                  <a:pt x="433754" y="99536"/>
                  <a:pt x="436158" y="116965"/>
                  <a:pt x="437170" y="133637"/>
                </a:cubicBezTo>
                <a:cubicBezTo>
                  <a:pt x="437929" y="146140"/>
                  <a:pt x="437929" y="158138"/>
                  <a:pt x="437929" y="168747"/>
                </a:cubicBezTo>
                <a:cubicBezTo>
                  <a:pt x="437929" y="176199"/>
                  <a:pt x="437550" y="183651"/>
                  <a:pt x="436791" y="191102"/>
                </a:cubicBezTo>
                <a:cubicBezTo>
                  <a:pt x="434513" y="213078"/>
                  <a:pt x="428946" y="234170"/>
                  <a:pt x="420722" y="253746"/>
                </a:cubicBezTo>
                <a:cubicBezTo>
                  <a:pt x="417939" y="260314"/>
                  <a:pt x="414776" y="266629"/>
                  <a:pt x="411486" y="272817"/>
                </a:cubicBezTo>
                <a:cubicBezTo>
                  <a:pt x="401365" y="291383"/>
                  <a:pt x="388586" y="308307"/>
                  <a:pt x="373656" y="323210"/>
                </a:cubicBezTo>
                <a:cubicBezTo>
                  <a:pt x="351262" y="345565"/>
                  <a:pt x="323934" y="362868"/>
                  <a:pt x="293695" y="373856"/>
                </a:cubicBezTo>
                <a:cubicBezTo>
                  <a:pt x="293695" y="372719"/>
                  <a:pt x="293822" y="371709"/>
                  <a:pt x="293822" y="370446"/>
                </a:cubicBezTo>
                <a:cubicBezTo>
                  <a:pt x="293822" y="359205"/>
                  <a:pt x="290026" y="348722"/>
                  <a:pt x="283320" y="339755"/>
                </a:cubicBezTo>
                <a:cubicBezTo>
                  <a:pt x="291165" y="336850"/>
                  <a:pt x="298882" y="333440"/>
                  <a:pt x="306221" y="329525"/>
                </a:cubicBezTo>
                <a:cubicBezTo>
                  <a:pt x="321783" y="321063"/>
                  <a:pt x="335953" y="310328"/>
                  <a:pt x="348479" y="297951"/>
                </a:cubicBezTo>
                <a:cubicBezTo>
                  <a:pt x="356703" y="289615"/>
                  <a:pt x="364167" y="280648"/>
                  <a:pt x="370746" y="270923"/>
                </a:cubicBezTo>
                <a:cubicBezTo>
                  <a:pt x="390610" y="241748"/>
                  <a:pt x="402124" y="206511"/>
                  <a:pt x="402124" y="168747"/>
                </a:cubicBezTo>
                <a:cubicBezTo>
                  <a:pt x="402124" y="164327"/>
                  <a:pt x="402124" y="160033"/>
                  <a:pt x="401997" y="155865"/>
                </a:cubicBezTo>
                <a:cubicBezTo>
                  <a:pt x="401997" y="147529"/>
                  <a:pt x="401618" y="139446"/>
                  <a:pt x="401112" y="131995"/>
                </a:cubicBezTo>
                <a:cubicBezTo>
                  <a:pt x="400605" y="124417"/>
                  <a:pt x="399720" y="117344"/>
                  <a:pt x="398581" y="110650"/>
                </a:cubicBezTo>
                <a:cubicBezTo>
                  <a:pt x="396683" y="100799"/>
                  <a:pt x="394026" y="91958"/>
                  <a:pt x="389978" y="84380"/>
                </a:cubicBezTo>
                <a:cubicBezTo>
                  <a:pt x="388586" y="81854"/>
                  <a:pt x="387068" y="79455"/>
                  <a:pt x="385423" y="77181"/>
                </a:cubicBezTo>
                <a:cubicBezTo>
                  <a:pt x="382260" y="72887"/>
                  <a:pt x="378591" y="69224"/>
                  <a:pt x="374163" y="66067"/>
                </a:cubicBezTo>
                <a:cubicBezTo>
                  <a:pt x="379729" y="56847"/>
                  <a:pt x="383019" y="46238"/>
                  <a:pt x="383019" y="34745"/>
                </a:cubicBezTo>
                <a:cubicBezTo>
                  <a:pt x="383019" y="32977"/>
                  <a:pt x="382639" y="31335"/>
                  <a:pt x="382513" y="29567"/>
                </a:cubicBezTo>
                <a:close/>
                <a:moveTo>
                  <a:pt x="55416" y="29567"/>
                </a:moveTo>
                <a:cubicBezTo>
                  <a:pt x="55290" y="31335"/>
                  <a:pt x="54910" y="32977"/>
                  <a:pt x="54910" y="34745"/>
                </a:cubicBezTo>
                <a:cubicBezTo>
                  <a:pt x="54910" y="46238"/>
                  <a:pt x="58200" y="56847"/>
                  <a:pt x="63766" y="66067"/>
                </a:cubicBezTo>
                <a:cubicBezTo>
                  <a:pt x="38462" y="84506"/>
                  <a:pt x="35805" y="121007"/>
                  <a:pt x="35805" y="168747"/>
                </a:cubicBezTo>
                <a:cubicBezTo>
                  <a:pt x="35805" y="246926"/>
                  <a:pt x="85275" y="313612"/>
                  <a:pt x="154609" y="339755"/>
                </a:cubicBezTo>
                <a:cubicBezTo>
                  <a:pt x="147903" y="348596"/>
                  <a:pt x="144107" y="359079"/>
                  <a:pt x="144107" y="370446"/>
                </a:cubicBezTo>
                <a:cubicBezTo>
                  <a:pt x="144107" y="371709"/>
                  <a:pt x="144234" y="372719"/>
                  <a:pt x="144234" y="373856"/>
                </a:cubicBezTo>
                <a:cubicBezTo>
                  <a:pt x="60224" y="343292"/>
                  <a:pt x="0" y="263092"/>
                  <a:pt x="0" y="168747"/>
                </a:cubicBezTo>
                <a:cubicBezTo>
                  <a:pt x="0" y="124543"/>
                  <a:pt x="253" y="57226"/>
                  <a:pt x="55416" y="29567"/>
                </a:cubicBezTo>
                <a:close/>
                <a:moveTo>
                  <a:pt x="321213" y="0"/>
                </a:moveTo>
                <a:cubicBezTo>
                  <a:pt x="340387" y="0"/>
                  <a:pt x="355931" y="15512"/>
                  <a:pt x="355931" y="34648"/>
                </a:cubicBezTo>
                <a:cubicBezTo>
                  <a:pt x="355931" y="53784"/>
                  <a:pt x="340387" y="69296"/>
                  <a:pt x="321213" y="69296"/>
                </a:cubicBezTo>
                <a:cubicBezTo>
                  <a:pt x="302039" y="69296"/>
                  <a:pt x="286495" y="53784"/>
                  <a:pt x="286495" y="34648"/>
                </a:cubicBezTo>
                <a:cubicBezTo>
                  <a:pt x="286495" y="15512"/>
                  <a:pt x="302039" y="0"/>
                  <a:pt x="321213" y="0"/>
                </a:cubicBezTo>
                <a:close/>
                <a:moveTo>
                  <a:pt x="116715" y="0"/>
                </a:moveTo>
                <a:cubicBezTo>
                  <a:pt x="135889" y="0"/>
                  <a:pt x="151433" y="15512"/>
                  <a:pt x="151433" y="34648"/>
                </a:cubicBezTo>
                <a:cubicBezTo>
                  <a:pt x="151433" y="53784"/>
                  <a:pt x="135889" y="69296"/>
                  <a:pt x="116715" y="69296"/>
                </a:cubicBezTo>
                <a:cubicBezTo>
                  <a:pt x="97541" y="69296"/>
                  <a:pt x="81997" y="53784"/>
                  <a:pt x="81997" y="34648"/>
                </a:cubicBezTo>
                <a:cubicBezTo>
                  <a:pt x="81997" y="15512"/>
                  <a:pt x="97541" y="0"/>
                  <a:pt x="116715"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02" name="ïšlîḋê">
            <a:extLst>
              <a:ext uri="{FF2B5EF4-FFF2-40B4-BE49-F238E27FC236}">
                <a16:creationId xmlns:a16="http://schemas.microsoft.com/office/drawing/2014/main" xmlns="" id="{C81CC931-B3ED-458C-B132-C453A1C8F75E}"/>
              </a:ext>
            </a:extLst>
          </p:cNvPr>
          <p:cNvSpPr/>
          <p:nvPr/>
        </p:nvSpPr>
        <p:spPr>
          <a:xfrm>
            <a:off x="1731590" y="545366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04" name="íṡḻïḑê">
            <a:extLst>
              <a:ext uri="{FF2B5EF4-FFF2-40B4-BE49-F238E27FC236}">
                <a16:creationId xmlns:a16="http://schemas.microsoft.com/office/drawing/2014/main" xmlns="" id="{9316BAD9-8D8E-4289-8517-09C1607674A9}"/>
              </a:ext>
            </a:extLst>
          </p:cNvPr>
          <p:cNvSpPr txBox="1"/>
          <p:nvPr/>
        </p:nvSpPr>
        <p:spPr bwMode="auto">
          <a:xfrm>
            <a:off x="1494485"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2015</a:t>
            </a:r>
          </a:p>
        </p:txBody>
      </p:sp>
      <p:cxnSp>
        <p:nvCxnSpPr>
          <p:cNvPr id="306" name="直接连接符 305">
            <a:extLst>
              <a:ext uri="{FF2B5EF4-FFF2-40B4-BE49-F238E27FC236}">
                <a16:creationId xmlns:a16="http://schemas.microsoft.com/office/drawing/2014/main" xmlns="" id="{F1DE4C37-A3AF-42AA-BF82-2A1440116ADD}"/>
              </a:ext>
            </a:extLst>
          </p:cNvPr>
          <p:cNvCxnSpPr>
            <a:cxnSpLocks/>
            <a:endCxn id="308" idx="0"/>
          </p:cNvCxnSpPr>
          <p:nvPr/>
        </p:nvCxnSpPr>
        <p:spPr>
          <a:xfrm>
            <a:off x="3884532" y="3129650"/>
            <a:ext cx="3"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08" name="íś1íḓê">
            <a:extLst>
              <a:ext uri="{FF2B5EF4-FFF2-40B4-BE49-F238E27FC236}">
                <a16:creationId xmlns:a16="http://schemas.microsoft.com/office/drawing/2014/main" xmlns="" id="{9ECC4A61-82AE-41FF-BF7B-CC2D81356CC1}"/>
              </a:ext>
            </a:extLst>
          </p:cNvPr>
          <p:cNvSpPr/>
          <p:nvPr/>
        </p:nvSpPr>
        <p:spPr>
          <a:xfrm>
            <a:off x="3830535" y="545366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10" name="íṧḷíḑè">
            <a:extLst>
              <a:ext uri="{FF2B5EF4-FFF2-40B4-BE49-F238E27FC236}">
                <a16:creationId xmlns:a16="http://schemas.microsoft.com/office/drawing/2014/main" xmlns="" id="{7D1ACFF5-FF95-4338-8B33-F1F03395BE06}"/>
              </a:ext>
            </a:extLst>
          </p:cNvPr>
          <p:cNvSpPr txBox="1"/>
          <p:nvPr/>
        </p:nvSpPr>
        <p:spPr bwMode="auto">
          <a:xfrm>
            <a:off x="3593431"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2016</a:t>
            </a:r>
          </a:p>
        </p:txBody>
      </p:sp>
      <p:cxnSp>
        <p:nvCxnSpPr>
          <p:cNvPr id="312" name="直接连接符 311">
            <a:extLst>
              <a:ext uri="{FF2B5EF4-FFF2-40B4-BE49-F238E27FC236}">
                <a16:creationId xmlns:a16="http://schemas.microsoft.com/office/drawing/2014/main" xmlns="" id="{043433E6-DB10-45ED-B740-A852A5442072}"/>
              </a:ext>
            </a:extLst>
          </p:cNvPr>
          <p:cNvCxnSpPr>
            <a:cxnSpLocks/>
            <a:endCxn id="318" idx="0"/>
          </p:cNvCxnSpPr>
          <p:nvPr/>
        </p:nvCxnSpPr>
        <p:spPr>
          <a:xfrm>
            <a:off x="6095996" y="2530394"/>
            <a:ext cx="4"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14" name="íṣḷiḓe">
            <a:extLst>
              <a:ext uri="{FF2B5EF4-FFF2-40B4-BE49-F238E27FC236}">
                <a16:creationId xmlns:a16="http://schemas.microsoft.com/office/drawing/2014/main" xmlns="" id="{B733861D-9FCF-49C0-BF3D-1AC4106DC823}"/>
              </a:ext>
            </a:extLst>
          </p:cNvPr>
          <p:cNvSpPr/>
          <p:nvPr/>
        </p:nvSpPr>
        <p:spPr>
          <a:xfrm>
            <a:off x="5828744"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7" name="îSḻíḍe">
            <a:extLst>
              <a:ext uri="{FF2B5EF4-FFF2-40B4-BE49-F238E27FC236}">
                <a16:creationId xmlns:a16="http://schemas.microsoft.com/office/drawing/2014/main" xmlns="" id="{2C99B721-B277-4F1D-B642-6FADDF098165}"/>
              </a:ext>
            </a:extLst>
          </p:cNvPr>
          <p:cNvSpPr/>
          <p:nvPr/>
        </p:nvSpPr>
        <p:spPr>
          <a:xfrm>
            <a:off x="5940079" y="1932966"/>
            <a:ext cx="274727" cy="342441"/>
          </a:xfrm>
          <a:custGeom>
            <a:avLst/>
            <a:gdLst>
              <a:gd name="T0" fmla="*/ 4111 w 5204"/>
              <a:gd name="T1" fmla="*/ 945 h 6827"/>
              <a:gd name="T2" fmla="*/ 4111 w 5204"/>
              <a:gd name="T3" fmla="*/ 740 h 6827"/>
              <a:gd name="T4" fmla="*/ 3889 w 5204"/>
              <a:gd name="T5" fmla="*/ 507 h 6827"/>
              <a:gd name="T6" fmla="*/ 3584 w 5204"/>
              <a:gd name="T7" fmla="*/ 507 h 6827"/>
              <a:gd name="T8" fmla="*/ 2927 w 5204"/>
              <a:gd name="T9" fmla="*/ 0 h 6827"/>
              <a:gd name="T10" fmla="*/ 2269 w 5204"/>
              <a:gd name="T11" fmla="*/ 507 h 6827"/>
              <a:gd name="T12" fmla="*/ 1964 w 5204"/>
              <a:gd name="T13" fmla="*/ 507 h 6827"/>
              <a:gd name="T14" fmla="*/ 1742 w 5204"/>
              <a:gd name="T15" fmla="*/ 740 h 6827"/>
              <a:gd name="T16" fmla="*/ 1742 w 5204"/>
              <a:gd name="T17" fmla="*/ 945 h 6827"/>
              <a:gd name="T18" fmla="*/ 649 w 5204"/>
              <a:gd name="T19" fmla="*/ 945 h 6827"/>
              <a:gd name="T20" fmla="*/ 649 w 5204"/>
              <a:gd name="T21" fmla="*/ 3835 h 6827"/>
              <a:gd name="T22" fmla="*/ 0 w 5204"/>
              <a:gd name="T23" fmla="*/ 3835 h 6827"/>
              <a:gd name="T24" fmla="*/ 0 w 5204"/>
              <a:gd name="T25" fmla="*/ 4280 h 6827"/>
              <a:gd name="T26" fmla="*/ 649 w 5204"/>
              <a:gd name="T27" fmla="*/ 4280 h 6827"/>
              <a:gd name="T28" fmla="*/ 649 w 5204"/>
              <a:gd name="T29" fmla="*/ 6827 h 6827"/>
              <a:gd name="T30" fmla="*/ 5204 w 5204"/>
              <a:gd name="T31" fmla="*/ 6827 h 6827"/>
              <a:gd name="T32" fmla="*/ 5204 w 5204"/>
              <a:gd name="T33" fmla="*/ 945 h 6827"/>
              <a:gd name="T34" fmla="*/ 4111 w 5204"/>
              <a:gd name="T35" fmla="*/ 945 h 6827"/>
              <a:gd name="T36" fmla="*/ 2927 w 5204"/>
              <a:gd name="T37" fmla="*/ 445 h 6827"/>
              <a:gd name="T38" fmla="*/ 3085 w 5204"/>
              <a:gd name="T39" fmla="*/ 507 h 6827"/>
              <a:gd name="T40" fmla="*/ 2768 w 5204"/>
              <a:gd name="T41" fmla="*/ 507 h 6827"/>
              <a:gd name="T42" fmla="*/ 2927 w 5204"/>
              <a:gd name="T43" fmla="*/ 445 h 6827"/>
              <a:gd name="T44" fmla="*/ 2187 w 5204"/>
              <a:gd name="T45" fmla="*/ 953 h 6827"/>
              <a:gd name="T46" fmla="*/ 3666 w 5204"/>
              <a:gd name="T47" fmla="*/ 953 h 6827"/>
              <a:gd name="T48" fmla="*/ 3666 w 5204"/>
              <a:gd name="T49" fmla="*/ 1382 h 6827"/>
              <a:gd name="T50" fmla="*/ 2187 w 5204"/>
              <a:gd name="T51" fmla="*/ 1382 h 6827"/>
              <a:gd name="T52" fmla="*/ 2187 w 5204"/>
              <a:gd name="T53" fmla="*/ 953 h 6827"/>
              <a:gd name="T54" fmla="*/ 4759 w 5204"/>
              <a:gd name="T55" fmla="*/ 6381 h 6827"/>
              <a:gd name="T56" fmla="*/ 4759 w 5204"/>
              <a:gd name="T57" fmla="*/ 6381 h 6827"/>
              <a:gd name="T58" fmla="*/ 1094 w 5204"/>
              <a:gd name="T59" fmla="*/ 6381 h 6827"/>
              <a:gd name="T60" fmla="*/ 1094 w 5204"/>
              <a:gd name="T61" fmla="*/ 4280 h 6827"/>
              <a:gd name="T62" fmla="*/ 1494 w 5204"/>
              <a:gd name="T63" fmla="*/ 4280 h 6827"/>
              <a:gd name="T64" fmla="*/ 1625 w 5204"/>
              <a:gd name="T65" fmla="*/ 3938 h 6827"/>
              <a:gd name="T66" fmla="*/ 2068 w 5204"/>
              <a:gd name="T67" fmla="*/ 5408 h 6827"/>
              <a:gd name="T68" fmla="*/ 2589 w 5204"/>
              <a:gd name="T69" fmla="*/ 4240 h 6827"/>
              <a:gd name="T70" fmla="*/ 3069 w 5204"/>
              <a:gd name="T71" fmla="*/ 4240 h 6827"/>
              <a:gd name="T72" fmla="*/ 3235 w 5204"/>
              <a:gd name="T73" fmla="*/ 3811 h 6827"/>
              <a:gd name="T74" fmla="*/ 3883 w 5204"/>
              <a:gd name="T75" fmla="*/ 5558 h 6827"/>
              <a:gd name="T76" fmla="*/ 4422 w 5204"/>
              <a:gd name="T77" fmla="*/ 4307 h 6827"/>
              <a:gd name="T78" fmla="*/ 4535 w 5204"/>
              <a:gd name="T79" fmla="*/ 4307 h 6827"/>
              <a:gd name="T80" fmla="*/ 4535 w 5204"/>
              <a:gd name="T81" fmla="*/ 3862 h 6827"/>
              <a:gd name="T82" fmla="*/ 4129 w 5204"/>
              <a:gd name="T83" fmla="*/ 3862 h 6827"/>
              <a:gd name="T84" fmla="*/ 3914 w 5204"/>
              <a:gd name="T85" fmla="*/ 4361 h 6827"/>
              <a:gd name="T86" fmla="*/ 3243 w 5204"/>
              <a:gd name="T87" fmla="*/ 2555 h 6827"/>
              <a:gd name="T88" fmla="*/ 2764 w 5204"/>
              <a:gd name="T89" fmla="*/ 3795 h 6827"/>
              <a:gd name="T90" fmla="*/ 2301 w 5204"/>
              <a:gd name="T91" fmla="*/ 3795 h 6827"/>
              <a:gd name="T92" fmla="*/ 2149 w 5204"/>
              <a:gd name="T93" fmla="*/ 4134 h 6827"/>
              <a:gd name="T94" fmla="*/ 1676 w 5204"/>
              <a:gd name="T95" fmla="*/ 2562 h 6827"/>
              <a:gd name="T96" fmla="*/ 1188 w 5204"/>
              <a:gd name="T97" fmla="*/ 3835 h 6827"/>
              <a:gd name="T98" fmla="*/ 1094 w 5204"/>
              <a:gd name="T99" fmla="*/ 3835 h 6827"/>
              <a:gd name="T100" fmla="*/ 1094 w 5204"/>
              <a:gd name="T101" fmla="*/ 1390 h 6827"/>
              <a:gd name="T102" fmla="*/ 1742 w 5204"/>
              <a:gd name="T103" fmla="*/ 1390 h 6827"/>
              <a:gd name="T104" fmla="*/ 1742 w 5204"/>
              <a:gd name="T105" fmla="*/ 1605 h 6827"/>
              <a:gd name="T106" fmla="*/ 1969 w 5204"/>
              <a:gd name="T107" fmla="*/ 1827 h 6827"/>
              <a:gd name="T108" fmla="*/ 3879 w 5204"/>
              <a:gd name="T109" fmla="*/ 1827 h 6827"/>
              <a:gd name="T110" fmla="*/ 4112 w 5204"/>
              <a:gd name="T111" fmla="*/ 1605 h 6827"/>
              <a:gd name="T112" fmla="*/ 4111 w 5204"/>
              <a:gd name="T113" fmla="*/ 1390 h 6827"/>
              <a:gd name="T114" fmla="*/ 4759 w 5204"/>
              <a:gd name="T115" fmla="*/ 1390 h 6827"/>
              <a:gd name="T116" fmla="*/ 4759 w 5204"/>
              <a:gd name="T117" fmla="*/ 638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04" h="6827">
                <a:moveTo>
                  <a:pt x="4111" y="945"/>
                </a:moveTo>
                <a:lnTo>
                  <a:pt x="4111" y="740"/>
                </a:lnTo>
                <a:cubicBezTo>
                  <a:pt x="4111" y="589"/>
                  <a:pt x="3997" y="507"/>
                  <a:pt x="3889" y="507"/>
                </a:cubicBezTo>
                <a:lnTo>
                  <a:pt x="3584" y="507"/>
                </a:lnTo>
                <a:cubicBezTo>
                  <a:pt x="3508" y="216"/>
                  <a:pt x="3242" y="0"/>
                  <a:pt x="2927" y="0"/>
                </a:cubicBezTo>
                <a:cubicBezTo>
                  <a:pt x="2611" y="0"/>
                  <a:pt x="2345" y="216"/>
                  <a:pt x="2269" y="507"/>
                </a:cubicBezTo>
                <a:lnTo>
                  <a:pt x="1964" y="507"/>
                </a:lnTo>
                <a:cubicBezTo>
                  <a:pt x="1856" y="507"/>
                  <a:pt x="1742" y="589"/>
                  <a:pt x="1742" y="740"/>
                </a:cubicBezTo>
                <a:lnTo>
                  <a:pt x="1742" y="945"/>
                </a:lnTo>
                <a:lnTo>
                  <a:pt x="649" y="945"/>
                </a:lnTo>
                <a:lnTo>
                  <a:pt x="649" y="3835"/>
                </a:lnTo>
                <a:lnTo>
                  <a:pt x="0" y="3835"/>
                </a:lnTo>
                <a:lnTo>
                  <a:pt x="0" y="4280"/>
                </a:lnTo>
                <a:lnTo>
                  <a:pt x="649" y="4280"/>
                </a:lnTo>
                <a:lnTo>
                  <a:pt x="649" y="6827"/>
                </a:lnTo>
                <a:lnTo>
                  <a:pt x="5204" y="6827"/>
                </a:lnTo>
                <a:lnTo>
                  <a:pt x="5204" y="945"/>
                </a:lnTo>
                <a:lnTo>
                  <a:pt x="4111" y="945"/>
                </a:lnTo>
                <a:close/>
                <a:moveTo>
                  <a:pt x="2927" y="445"/>
                </a:moveTo>
                <a:cubicBezTo>
                  <a:pt x="2988" y="445"/>
                  <a:pt x="3043" y="469"/>
                  <a:pt x="3085" y="507"/>
                </a:cubicBezTo>
                <a:lnTo>
                  <a:pt x="2768" y="507"/>
                </a:lnTo>
                <a:cubicBezTo>
                  <a:pt x="2810" y="469"/>
                  <a:pt x="2865" y="445"/>
                  <a:pt x="2927" y="445"/>
                </a:cubicBezTo>
                <a:close/>
                <a:moveTo>
                  <a:pt x="2187" y="953"/>
                </a:moveTo>
                <a:lnTo>
                  <a:pt x="3666" y="953"/>
                </a:lnTo>
                <a:cubicBezTo>
                  <a:pt x="3666" y="1077"/>
                  <a:pt x="3666" y="1237"/>
                  <a:pt x="3666" y="1382"/>
                </a:cubicBezTo>
                <a:cubicBezTo>
                  <a:pt x="3296" y="1382"/>
                  <a:pt x="2557" y="1382"/>
                  <a:pt x="2187" y="1382"/>
                </a:cubicBezTo>
                <a:cubicBezTo>
                  <a:pt x="2187" y="1237"/>
                  <a:pt x="2187" y="1077"/>
                  <a:pt x="2187" y="953"/>
                </a:cubicBezTo>
                <a:close/>
                <a:moveTo>
                  <a:pt x="4759" y="6381"/>
                </a:moveTo>
                <a:lnTo>
                  <a:pt x="4759" y="6381"/>
                </a:lnTo>
                <a:lnTo>
                  <a:pt x="1094" y="6381"/>
                </a:lnTo>
                <a:lnTo>
                  <a:pt x="1094" y="4280"/>
                </a:lnTo>
                <a:lnTo>
                  <a:pt x="1494" y="4280"/>
                </a:lnTo>
                <a:lnTo>
                  <a:pt x="1625" y="3938"/>
                </a:lnTo>
                <a:lnTo>
                  <a:pt x="2068" y="5408"/>
                </a:lnTo>
                <a:lnTo>
                  <a:pt x="2589" y="4240"/>
                </a:lnTo>
                <a:lnTo>
                  <a:pt x="3069" y="4240"/>
                </a:lnTo>
                <a:lnTo>
                  <a:pt x="3235" y="3811"/>
                </a:lnTo>
                <a:lnTo>
                  <a:pt x="3883" y="5558"/>
                </a:lnTo>
                <a:lnTo>
                  <a:pt x="4422" y="4307"/>
                </a:lnTo>
                <a:lnTo>
                  <a:pt x="4535" y="4307"/>
                </a:lnTo>
                <a:lnTo>
                  <a:pt x="4535" y="3862"/>
                </a:lnTo>
                <a:lnTo>
                  <a:pt x="4129" y="3862"/>
                </a:lnTo>
                <a:lnTo>
                  <a:pt x="3914" y="4361"/>
                </a:lnTo>
                <a:lnTo>
                  <a:pt x="3243" y="2555"/>
                </a:lnTo>
                <a:lnTo>
                  <a:pt x="2764" y="3795"/>
                </a:lnTo>
                <a:lnTo>
                  <a:pt x="2301" y="3795"/>
                </a:lnTo>
                <a:lnTo>
                  <a:pt x="2149" y="4134"/>
                </a:lnTo>
                <a:lnTo>
                  <a:pt x="1676" y="2562"/>
                </a:lnTo>
                <a:lnTo>
                  <a:pt x="1188" y="3835"/>
                </a:lnTo>
                <a:lnTo>
                  <a:pt x="1094" y="3835"/>
                </a:lnTo>
                <a:lnTo>
                  <a:pt x="1094" y="1390"/>
                </a:lnTo>
                <a:lnTo>
                  <a:pt x="1742" y="1390"/>
                </a:lnTo>
                <a:lnTo>
                  <a:pt x="1742" y="1605"/>
                </a:lnTo>
                <a:cubicBezTo>
                  <a:pt x="1742" y="1714"/>
                  <a:pt x="1827" y="1827"/>
                  <a:pt x="1969" y="1827"/>
                </a:cubicBezTo>
                <a:lnTo>
                  <a:pt x="3879" y="1827"/>
                </a:lnTo>
                <a:cubicBezTo>
                  <a:pt x="4030" y="1827"/>
                  <a:pt x="4112" y="1713"/>
                  <a:pt x="4112" y="1605"/>
                </a:cubicBezTo>
                <a:lnTo>
                  <a:pt x="4111" y="1390"/>
                </a:lnTo>
                <a:lnTo>
                  <a:pt x="4759" y="1390"/>
                </a:lnTo>
                <a:lnTo>
                  <a:pt x="4759" y="6381"/>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18" name="i$ľîḍé">
            <a:extLst>
              <a:ext uri="{FF2B5EF4-FFF2-40B4-BE49-F238E27FC236}">
                <a16:creationId xmlns:a16="http://schemas.microsoft.com/office/drawing/2014/main" xmlns="" id="{30AD5BEA-8762-4FD0-960F-E211DE99B287}"/>
              </a:ext>
            </a:extLst>
          </p:cNvPr>
          <p:cNvSpPr/>
          <p:nvPr/>
        </p:nvSpPr>
        <p:spPr>
          <a:xfrm>
            <a:off x="6042000" y="545366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20" name="íṧľíḑè">
            <a:extLst>
              <a:ext uri="{FF2B5EF4-FFF2-40B4-BE49-F238E27FC236}">
                <a16:creationId xmlns:a16="http://schemas.microsoft.com/office/drawing/2014/main" xmlns="" id="{E606CFBA-C0B1-4994-94FE-9E0BBC0735FE}"/>
              </a:ext>
            </a:extLst>
          </p:cNvPr>
          <p:cNvSpPr txBox="1"/>
          <p:nvPr/>
        </p:nvSpPr>
        <p:spPr bwMode="auto">
          <a:xfrm>
            <a:off x="5804895"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2017</a:t>
            </a:r>
          </a:p>
        </p:txBody>
      </p:sp>
      <p:cxnSp>
        <p:nvCxnSpPr>
          <p:cNvPr id="322" name="直接连接符 321">
            <a:extLst>
              <a:ext uri="{FF2B5EF4-FFF2-40B4-BE49-F238E27FC236}">
                <a16:creationId xmlns:a16="http://schemas.microsoft.com/office/drawing/2014/main" xmlns="" id="{7359052C-B8CA-44D7-8C32-F1B822B6D67F}"/>
              </a:ext>
            </a:extLst>
          </p:cNvPr>
          <p:cNvCxnSpPr>
            <a:cxnSpLocks/>
            <a:endCxn id="332" idx="0"/>
          </p:cNvCxnSpPr>
          <p:nvPr/>
        </p:nvCxnSpPr>
        <p:spPr>
          <a:xfrm>
            <a:off x="8259632" y="3129650"/>
            <a:ext cx="5"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24" name="í$1îḋe">
            <a:extLst>
              <a:ext uri="{FF2B5EF4-FFF2-40B4-BE49-F238E27FC236}">
                <a16:creationId xmlns:a16="http://schemas.microsoft.com/office/drawing/2014/main" xmlns="" id="{64305A7E-031B-46E4-9C1D-8DAF788CA3C8}"/>
              </a:ext>
            </a:extLst>
          </p:cNvPr>
          <p:cNvSpPr/>
          <p:nvPr/>
        </p:nvSpPr>
        <p:spPr>
          <a:xfrm>
            <a:off x="3617280" y="2436314"/>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6" name="ïṩlïḍé">
            <a:extLst>
              <a:ext uri="{FF2B5EF4-FFF2-40B4-BE49-F238E27FC236}">
                <a16:creationId xmlns:a16="http://schemas.microsoft.com/office/drawing/2014/main" xmlns="" id="{3DB011CC-FF63-4709-A727-D8A693813E28}"/>
              </a:ext>
            </a:extLst>
          </p:cNvPr>
          <p:cNvSpPr/>
          <p:nvPr/>
        </p:nvSpPr>
        <p:spPr>
          <a:xfrm>
            <a:off x="3728650" y="2532222"/>
            <a:ext cx="311762" cy="342441"/>
          </a:xfrm>
          <a:custGeom>
            <a:avLst/>
            <a:gdLst>
              <a:gd name="T0" fmla="*/ 6668 w 9653"/>
              <a:gd name="T1" fmla="*/ 10588 h 10602"/>
              <a:gd name="T2" fmla="*/ 5993 w 9653"/>
              <a:gd name="T3" fmla="*/ 9869 h 10602"/>
              <a:gd name="T4" fmla="*/ 5230 w 9653"/>
              <a:gd name="T5" fmla="*/ 8069 h 10602"/>
              <a:gd name="T6" fmla="*/ 4854 w 9653"/>
              <a:gd name="T7" fmla="*/ 7555 h 10602"/>
              <a:gd name="T8" fmla="*/ 4584 w 9653"/>
              <a:gd name="T9" fmla="*/ 8261 h 10602"/>
              <a:gd name="T10" fmla="*/ 4270 w 9653"/>
              <a:gd name="T11" fmla="*/ 10000 h 10602"/>
              <a:gd name="T12" fmla="*/ 4258 w 9653"/>
              <a:gd name="T13" fmla="*/ 10079 h 10602"/>
              <a:gd name="T14" fmla="*/ 4203 w 9653"/>
              <a:gd name="T15" fmla="*/ 10136 h 10602"/>
              <a:gd name="T16" fmla="*/ 3243 w 9653"/>
              <a:gd name="T17" fmla="*/ 10473 h 10602"/>
              <a:gd name="T18" fmla="*/ 2549 w 9653"/>
              <a:gd name="T19" fmla="*/ 9789 h 10602"/>
              <a:gd name="T20" fmla="*/ 2107 w 9653"/>
              <a:gd name="T21" fmla="*/ 8655 h 10602"/>
              <a:gd name="T22" fmla="*/ 1628 w 9653"/>
              <a:gd name="T23" fmla="*/ 6297 h 10602"/>
              <a:gd name="T24" fmla="*/ 480 w 9653"/>
              <a:gd name="T25" fmla="*/ 5139 h 10602"/>
              <a:gd name="T26" fmla="*/ 0 w 9653"/>
              <a:gd name="T27" fmla="*/ 3397 h 10602"/>
              <a:gd name="T28" fmla="*/ 995 w 9653"/>
              <a:gd name="T29" fmla="*/ 995 h 10602"/>
              <a:gd name="T30" fmla="*/ 3398 w 9653"/>
              <a:gd name="T31" fmla="*/ 0 h 10602"/>
              <a:gd name="T32" fmla="*/ 4827 w 9653"/>
              <a:gd name="T33" fmla="*/ 315 h 10602"/>
              <a:gd name="T34" fmla="*/ 6255 w 9653"/>
              <a:gd name="T35" fmla="*/ 0 h 10602"/>
              <a:gd name="T36" fmla="*/ 8658 w 9653"/>
              <a:gd name="T37" fmla="*/ 995 h 10602"/>
              <a:gd name="T38" fmla="*/ 9653 w 9653"/>
              <a:gd name="T39" fmla="*/ 3397 h 10602"/>
              <a:gd name="T40" fmla="*/ 8491 w 9653"/>
              <a:gd name="T41" fmla="*/ 5955 h 10602"/>
              <a:gd name="T42" fmla="*/ 8009 w 9653"/>
              <a:gd name="T43" fmla="*/ 8119 h 10602"/>
              <a:gd name="T44" fmla="*/ 7491 w 9653"/>
              <a:gd name="T45" fmla="*/ 9704 h 10602"/>
              <a:gd name="T46" fmla="*/ 6708 w 9653"/>
              <a:gd name="T47" fmla="*/ 10587 h 10602"/>
              <a:gd name="T48" fmla="*/ 6668 w 9653"/>
              <a:gd name="T49" fmla="*/ 10588 h 10602"/>
              <a:gd name="T50" fmla="*/ 4848 w 9653"/>
              <a:gd name="T51" fmla="*/ 7048 h 10602"/>
              <a:gd name="T52" fmla="*/ 5609 w 9653"/>
              <a:gd name="T53" fmla="*/ 7721 h 10602"/>
              <a:gd name="T54" fmla="*/ 6463 w 9653"/>
              <a:gd name="T55" fmla="*/ 9696 h 10602"/>
              <a:gd name="T56" fmla="*/ 6674 w 9653"/>
              <a:gd name="T57" fmla="*/ 10083 h 10602"/>
              <a:gd name="T58" fmla="*/ 7066 w 9653"/>
              <a:gd name="T59" fmla="*/ 9429 h 10602"/>
              <a:gd name="T60" fmla="*/ 7545 w 9653"/>
              <a:gd name="T61" fmla="*/ 7925 h 10602"/>
              <a:gd name="T62" fmla="*/ 8019 w 9653"/>
              <a:gd name="T63" fmla="*/ 5776 h 10602"/>
              <a:gd name="T64" fmla="*/ 8035 w 9653"/>
              <a:gd name="T65" fmla="*/ 5686 h 10602"/>
              <a:gd name="T66" fmla="*/ 8105 w 9653"/>
              <a:gd name="T67" fmla="*/ 5628 h 10602"/>
              <a:gd name="T68" fmla="*/ 9155 w 9653"/>
              <a:gd name="T69" fmla="*/ 3395 h 10602"/>
              <a:gd name="T70" fmla="*/ 8306 w 9653"/>
              <a:gd name="T71" fmla="*/ 1346 h 10602"/>
              <a:gd name="T72" fmla="*/ 6258 w 9653"/>
              <a:gd name="T73" fmla="*/ 497 h 10602"/>
              <a:gd name="T74" fmla="*/ 4943 w 9653"/>
              <a:gd name="T75" fmla="*/ 814 h 10602"/>
              <a:gd name="T76" fmla="*/ 4829 w 9653"/>
              <a:gd name="T77" fmla="*/ 871 h 10602"/>
              <a:gd name="T78" fmla="*/ 4715 w 9653"/>
              <a:gd name="T79" fmla="*/ 814 h 10602"/>
              <a:gd name="T80" fmla="*/ 3400 w 9653"/>
              <a:gd name="T81" fmla="*/ 498 h 10602"/>
              <a:gd name="T82" fmla="*/ 1351 w 9653"/>
              <a:gd name="T83" fmla="*/ 1346 h 10602"/>
              <a:gd name="T84" fmla="*/ 503 w 9653"/>
              <a:gd name="T85" fmla="*/ 3395 h 10602"/>
              <a:gd name="T86" fmla="*/ 911 w 9653"/>
              <a:gd name="T87" fmla="*/ 4880 h 10602"/>
              <a:gd name="T88" fmla="*/ 1984 w 9653"/>
              <a:gd name="T89" fmla="*/ 5924 h 10602"/>
              <a:gd name="T90" fmla="*/ 2093 w 9653"/>
              <a:gd name="T91" fmla="*/ 5985 h 10602"/>
              <a:gd name="T92" fmla="*/ 2110 w 9653"/>
              <a:gd name="T93" fmla="*/ 6107 h 10602"/>
              <a:gd name="T94" fmla="*/ 2591 w 9653"/>
              <a:gd name="T95" fmla="*/ 8515 h 10602"/>
              <a:gd name="T96" fmla="*/ 2991 w 9653"/>
              <a:gd name="T97" fmla="*/ 9546 h 10602"/>
              <a:gd name="T98" fmla="*/ 3403 w 9653"/>
              <a:gd name="T99" fmla="*/ 9996 h 10602"/>
              <a:gd name="T100" fmla="*/ 3793 w 9653"/>
              <a:gd name="T101" fmla="*/ 9841 h 10602"/>
              <a:gd name="T102" fmla="*/ 4131 w 9653"/>
              <a:gd name="T103" fmla="*/ 8025 h 10602"/>
              <a:gd name="T104" fmla="*/ 4806 w 9653"/>
              <a:gd name="T105" fmla="*/ 7050 h 10602"/>
              <a:gd name="T106" fmla="*/ 4848 w 9653"/>
              <a:gd name="T107" fmla="*/ 7048 h 10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53" h="10602">
                <a:moveTo>
                  <a:pt x="6668" y="10588"/>
                </a:moveTo>
                <a:cubicBezTo>
                  <a:pt x="6257" y="10588"/>
                  <a:pt x="6059" y="10049"/>
                  <a:pt x="5993" y="9869"/>
                </a:cubicBezTo>
                <a:cubicBezTo>
                  <a:pt x="5695" y="9056"/>
                  <a:pt x="5447" y="8468"/>
                  <a:pt x="5230" y="8069"/>
                </a:cubicBezTo>
                <a:cubicBezTo>
                  <a:pt x="5019" y="7679"/>
                  <a:pt x="4895" y="7579"/>
                  <a:pt x="4854" y="7555"/>
                </a:cubicBezTo>
                <a:cubicBezTo>
                  <a:pt x="4817" y="7591"/>
                  <a:pt x="4712" y="7735"/>
                  <a:pt x="4584" y="8261"/>
                </a:cubicBezTo>
                <a:cubicBezTo>
                  <a:pt x="4474" y="8718"/>
                  <a:pt x="4377" y="9319"/>
                  <a:pt x="4270" y="10000"/>
                </a:cubicBezTo>
                <a:lnTo>
                  <a:pt x="4258" y="10079"/>
                </a:lnTo>
                <a:lnTo>
                  <a:pt x="4203" y="10136"/>
                </a:lnTo>
                <a:cubicBezTo>
                  <a:pt x="3985" y="10361"/>
                  <a:pt x="3642" y="10602"/>
                  <a:pt x="3243" y="10473"/>
                </a:cubicBezTo>
                <a:cubicBezTo>
                  <a:pt x="2983" y="10388"/>
                  <a:pt x="2757" y="10164"/>
                  <a:pt x="2549" y="9789"/>
                </a:cubicBezTo>
                <a:cubicBezTo>
                  <a:pt x="2392" y="9502"/>
                  <a:pt x="2243" y="9121"/>
                  <a:pt x="2107" y="8655"/>
                </a:cubicBezTo>
                <a:cubicBezTo>
                  <a:pt x="1877" y="7865"/>
                  <a:pt x="1722" y="6957"/>
                  <a:pt x="1628" y="6297"/>
                </a:cubicBezTo>
                <a:cubicBezTo>
                  <a:pt x="1158" y="6010"/>
                  <a:pt x="763" y="5611"/>
                  <a:pt x="480" y="5139"/>
                </a:cubicBezTo>
                <a:cubicBezTo>
                  <a:pt x="167" y="4614"/>
                  <a:pt x="0" y="4012"/>
                  <a:pt x="0" y="3397"/>
                </a:cubicBezTo>
                <a:cubicBezTo>
                  <a:pt x="0" y="2490"/>
                  <a:pt x="354" y="1636"/>
                  <a:pt x="995" y="995"/>
                </a:cubicBezTo>
                <a:cubicBezTo>
                  <a:pt x="1637" y="354"/>
                  <a:pt x="2490" y="0"/>
                  <a:pt x="3398" y="0"/>
                </a:cubicBezTo>
                <a:cubicBezTo>
                  <a:pt x="3898" y="0"/>
                  <a:pt x="4378" y="106"/>
                  <a:pt x="4827" y="315"/>
                </a:cubicBezTo>
                <a:cubicBezTo>
                  <a:pt x="5277" y="106"/>
                  <a:pt x="5756" y="0"/>
                  <a:pt x="6255" y="0"/>
                </a:cubicBezTo>
                <a:cubicBezTo>
                  <a:pt x="7163" y="0"/>
                  <a:pt x="8016" y="354"/>
                  <a:pt x="8658" y="995"/>
                </a:cubicBezTo>
                <a:cubicBezTo>
                  <a:pt x="9299" y="1636"/>
                  <a:pt x="9653" y="2490"/>
                  <a:pt x="9653" y="3397"/>
                </a:cubicBezTo>
                <a:cubicBezTo>
                  <a:pt x="9653" y="4381"/>
                  <a:pt x="9230" y="5309"/>
                  <a:pt x="8491" y="5955"/>
                </a:cubicBezTo>
                <a:cubicBezTo>
                  <a:pt x="8438" y="6242"/>
                  <a:pt x="8257" y="7182"/>
                  <a:pt x="8009" y="8119"/>
                </a:cubicBezTo>
                <a:cubicBezTo>
                  <a:pt x="7834" y="8781"/>
                  <a:pt x="7660" y="9315"/>
                  <a:pt x="7491" y="9704"/>
                </a:cubicBezTo>
                <a:cubicBezTo>
                  <a:pt x="7238" y="10290"/>
                  <a:pt x="6996" y="10562"/>
                  <a:pt x="6708" y="10587"/>
                </a:cubicBezTo>
                <a:cubicBezTo>
                  <a:pt x="6695" y="10586"/>
                  <a:pt x="6681" y="10587"/>
                  <a:pt x="6668" y="10588"/>
                </a:cubicBezTo>
                <a:close/>
                <a:moveTo>
                  <a:pt x="4848" y="7048"/>
                </a:moveTo>
                <a:cubicBezTo>
                  <a:pt x="5178" y="7048"/>
                  <a:pt x="5427" y="7405"/>
                  <a:pt x="5609" y="7721"/>
                </a:cubicBezTo>
                <a:cubicBezTo>
                  <a:pt x="5850" y="8141"/>
                  <a:pt x="6129" y="8786"/>
                  <a:pt x="6463" y="9696"/>
                </a:cubicBezTo>
                <a:cubicBezTo>
                  <a:pt x="6565" y="9976"/>
                  <a:pt x="6645" y="10060"/>
                  <a:pt x="6674" y="10083"/>
                </a:cubicBezTo>
                <a:cubicBezTo>
                  <a:pt x="6714" y="10059"/>
                  <a:pt x="6855" y="9941"/>
                  <a:pt x="7066" y="9429"/>
                </a:cubicBezTo>
                <a:cubicBezTo>
                  <a:pt x="7220" y="9056"/>
                  <a:pt x="7382" y="8550"/>
                  <a:pt x="7545" y="7925"/>
                </a:cubicBezTo>
                <a:cubicBezTo>
                  <a:pt x="7826" y="6850"/>
                  <a:pt x="8016" y="5788"/>
                  <a:pt x="8019" y="5776"/>
                </a:cubicBezTo>
                <a:lnTo>
                  <a:pt x="8035" y="5686"/>
                </a:lnTo>
                <a:lnTo>
                  <a:pt x="8105" y="5628"/>
                </a:lnTo>
                <a:cubicBezTo>
                  <a:pt x="8773" y="5075"/>
                  <a:pt x="9155" y="4261"/>
                  <a:pt x="9155" y="3395"/>
                </a:cubicBezTo>
                <a:cubicBezTo>
                  <a:pt x="9155" y="2621"/>
                  <a:pt x="8854" y="1894"/>
                  <a:pt x="8306" y="1346"/>
                </a:cubicBezTo>
                <a:cubicBezTo>
                  <a:pt x="7759" y="799"/>
                  <a:pt x="7031" y="497"/>
                  <a:pt x="6258" y="497"/>
                </a:cubicBezTo>
                <a:cubicBezTo>
                  <a:pt x="5795" y="497"/>
                  <a:pt x="5353" y="604"/>
                  <a:pt x="4943" y="814"/>
                </a:cubicBezTo>
                <a:lnTo>
                  <a:pt x="4829" y="871"/>
                </a:lnTo>
                <a:lnTo>
                  <a:pt x="4715" y="814"/>
                </a:lnTo>
                <a:cubicBezTo>
                  <a:pt x="4304" y="604"/>
                  <a:pt x="3861" y="498"/>
                  <a:pt x="3400" y="498"/>
                </a:cubicBezTo>
                <a:cubicBezTo>
                  <a:pt x="2626" y="498"/>
                  <a:pt x="1899" y="799"/>
                  <a:pt x="1351" y="1346"/>
                </a:cubicBezTo>
                <a:cubicBezTo>
                  <a:pt x="804" y="1894"/>
                  <a:pt x="503" y="2621"/>
                  <a:pt x="503" y="3395"/>
                </a:cubicBezTo>
                <a:cubicBezTo>
                  <a:pt x="503" y="3919"/>
                  <a:pt x="644" y="4433"/>
                  <a:pt x="911" y="4880"/>
                </a:cubicBezTo>
                <a:cubicBezTo>
                  <a:pt x="1171" y="5315"/>
                  <a:pt x="1543" y="5675"/>
                  <a:pt x="1984" y="5924"/>
                </a:cubicBezTo>
                <a:lnTo>
                  <a:pt x="2093" y="5985"/>
                </a:lnTo>
                <a:lnTo>
                  <a:pt x="2110" y="6107"/>
                </a:lnTo>
                <a:cubicBezTo>
                  <a:pt x="2200" y="6757"/>
                  <a:pt x="2355" y="7704"/>
                  <a:pt x="2591" y="8515"/>
                </a:cubicBezTo>
                <a:cubicBezTo>
                  <a:pt x="2716" y="8946"/>
                  <a:pt x="2851" y="9293"/>
                  <a:pt x="2991" y="9546"/>
                </a:cubicBezTo>
                <a:cubicBezTo>
                  <a:pt x="3168" y="9865"/>
                  <a:pt x="3313" y="9968"/>
                  <a:pt x="3403" y="9996"/>
                </a:cubicBezTo>
                <a:cubicBezTo>
                  <a:pt x="3511" y="10032"/>
                  <a:pt x="3643" y="9980"/>
                  <a:pt x="3793" y="9841"/>
                </a:cubicBezTo>
                <a:cubicBezTo>
                  <a:pt x="3905" y="9124"/>
                  <a:pt x="4009" y="8494"/>
                  <a:pt x="4131" y="8025"/>
                </a:cubicBezTo>
                <a:cubicBezTo>
                  <a:pt x="4253" y="7564"/>
                  <a:pt x="4426" y="7087"/>
                  <a:pt x="4806" y="7050"/>
                </a:cubicBezTo>
                <a:cubicBezTo>
                  <a:pt x="4818" y="7049"/>
                  <a:pt x="4833" y="7047"/>
                  <a:pt x="4848" y="7048"/>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28" name="ïśļïdé">
            <a:extLst>
              <a:ext uri="{FF2B5EF4-FFF2-40B4-BE49-F238E27FC236}">
                <a16:creationId xmlns:a16="http://schemas.microsoft.com/office/drawing/2014/main" xmlns="" id="{FD9C58B2-9370-47F3-BFC9-A68FCAA51B8B}"/>
              </a:ext>
            </a:extLst>
          </p:cNvPr>
          <p:cNvSpPr/>
          <p:nvPr/>
        </p:nvSpPr>
        <p:spPr>
          <a:xfrm>
            <a:off x="7992380" y="2436314"/>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8" name="ïşḻïḋé">
            <a:extLst>
              <a:ext uri="{FF2B5EF4-FFF2-40B4-BE49-F238E27FC236}">
                <a16:creationId xmlns:a16="http://schemas.microsoft.com/office/drawing/2014/main" xmlns="" id="{26D44E9F-D2D3-4156-AADF-8A6CC453DABE}"/>
              </a:ext>
            </a:extLst>
          </p:cNvPr>
          <p:cNvSpPr/>
          <p:nvPr/>
        </p:nvSpPr>
        <p:spPr>
          <a:xfrm>
            <a:off x="8088411" y="2550296"/>
            <a:ext cx="342441" cy="30629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43495">
                <a:moveTo>
                  <a:pt x="303776" y="227574"/>
                </a:moveTo>
                <a:cubicBezTo>
                  <a:pt x="310806" y="227574"/>
                  <a:pt x="316502" y="233172"/>
                  <a:pt x="316502" y="240191"/>
                </a:cubicBezTo>
                <a:lnTo>
                  <a:pt x="316502" y="303366"/>
                </a:lnTo>
                <a:lnTo>
                  <a:pt x="379778" y="303366"/>
                </a:lnTo>
                <a:cubicBezTo>
                  <a:pt x="386719" y="303366"/>
                  <a:pt x="392415" y="309053"/>
                  <a:pt x="392415" y="315984"/>
                </a:cubicBezTo>
                <a:cubicBezTo>
                  <a:pt x="392415" y="323003"/>
                  <a:pt x="386719" y="328601"/>
                  <a:pt x="379778" y="328601"/>
                </a:cubicBezTo>
                <a:lnTo>
                  <a:pt x="316502" y="328601"/>
                </a:lnTo>
                <a:lnTo>
                  <a:pt x="316502" y="391776"/>
                </a:lnTo>
                <a:cubicBezTo>
                  <a:pt x="316502" y="398795"/>
                  <a:pt x="310806" y="404482"/>
                  <a:pt x="303776" y="404482"/>
                </a:cubicBezTo>
                <a:cubicBezTo>
                  <a:pt x="296834" y="404482"/>
                  <a:pt x="291138" y="398795"/>
                  <a:pt x="291138" y="391776"/>
                </a:cubicBezTo>
                <a:lnTo>
                  <a:pt x="291138" y="328601"/>
                </a:lnTo>
                <a:lnTo>
                  <a:pt x="227862" y="328601"/>
                </a:lnTo>
                <a:cubicBezTo>
                  <a:pt x="220832" y="328601"/>
                  <a:pt x="215225" y="323003"/>
                  <a:pt x="215225" y="315984"/>
                </a:cubicBezTo>
                <a:cubicBezTo>
                  <a:pt x="215225" y="309053"/>
                  <a:pt x="220832" y="303366"/>
                  <a:pt x="227862" y="303366"/>
                </a:cubicBezTo>
                <a:lnTo>
                  <a:pt x="291138" y="303366"/>
                </a:lnTo>
                <a:lnTo>
                  <a:pt x="291138" y="240191"/>
                </a:lnTo>
                <a:cubicBezTo>
                  <a:pt x="291138" y="233172"/>
                  <a:pt x="296834" y="227574"/>
                  <a:pt x="303776" y="227574"/>
                </a:cubicBezTo>
                <a:close/>
                <a:moveTo>
                  <a:pt x="303775" y="189606"/>
                </a:moveTo>
                <a:cubicBezTo>
                  <a:pt x="233903" y="189606"/>
                  <a:pt x="177205" y="246222"/>
                  <a:pt x="177205" y="315992"/>
                </a:cubicBezTo>
                <a:cubicBezTo>
                  <a:pt x="177205" y="385850"/>
                  <a:pt x="233903" y="442377"/>
                  <a:pt x="303775" y="442377"/>
                </a:cubicBezTo>
                <a:cubicBezTo>
                  <a:pt x="373646" y="442288"/>
                  <a:pt x="430344" y="385761"/>
                  <a:pt x="430433" y="315992"/>
                </a:cubicBezTo>
                <a:cubicBezTo>
                  <a:pt x="430433" y="246222"/>
                  <a:pt x="373735" y="189606"/>
                  <a:pt x="303775" y="189606"/>
                </a:cubicBezTo>
                <a:close/>
                <a:moveTo>
                  <a:pt x="303775" y="164276"/>
                </a:moveTo>
                <a:cubicBezTo>
                  <a:pt x="387620" y="164365"/>
                  <a:pt x="455622" y="232268"/>
                  <a:pt x="455711" y="315992"/>
                </a:cubicBezTo>
                <a:cubicBezTo>
                  <a:pt x="455711" y="399804"/>
                  <a:pt x="387709" y="467707"/>
                  <a:pt x="303775" y="467707"/>
                </a:cubicBezTo>
                <a:cubicBezTo>
                  <a:pt x="219929" y="467707"/>
                  <a:pt x="151927" y="399804"/>
                  <a:pt x="151927" y="315992"/>
                </a:cubicBezTo>
                <a:cubicBezTo>
                  <a:pt x="151927" y="232268"/>
                  <a:pt x="219929" y="164276"/>
                  <a:pt x="303775" y="164276"/>
                </a:cubicBezTo>
                <a:close/>
                <a:moveTo>
                  <a:pt x="52691" y="101055"/>
                </a:moveTo>
                <a:cubicBezTo>
                  <a:pt x="37560" y="101144"/>
                  <a:pt x="25367" y="113321"/>
                  <a:pt x="25278" y="128430"/>
                </a:cubicBezTo>
                <a:lnTo>
                  <a:pt x="25278" y="490879"/>
                </a:lnTo>
                <a:cubicBezTo>
                  <a:pt x="25367" y="505988"/>
                  <a:pt x="37560" y="518164"/>
                  <a:pt x="52691" y="518253"/>
                </a:cubicBezTo>
                <a:lnTo>
                  <a:pt x="554948" y="518253"/>
                </a:lnTo>
                <a:cubicBezTo>
                  <a:pt x="569990" y="518164"/>
                  <a:pt x="582273" y="505988"/>
                  <a:pt x="582273" y="490879"/>
                </a:cubicBezTo>
                <a:lnTo>
                  <a:pt x="582273" y="128430"/>
                </a:lnTo>
                <a:cubicBezTo>
                  <a:pt x="582273" y="113321"/>
                  <a:pt x="569990" y="101144"/>
                  <a:pt x="554948" y="101055"/>
                </a:cubicBezTo>
                <a:close/>
                <a:moveTo>
                  <a:pt x="243608" y="25242"/>
                </a:moveTo>
                <a:cubicBezTo>
                  <a:pt x="242717" y="25242"/>
                  <a:pt x="240492" y="25242"/>
                  <a:pt x="240492" y="32530"/>
                </a:cubicBezTo>
                <a:lnTo>
                  <a:pt x="240492" y="75814"/>
                </a:lnTo>
                <a:lnTo>
                  <a:pt x="367058" y="75814"/>
                </a:lnTo>
                <a:lnTo>
                  <a:pt x="367058" y="32530"/>
                </a:lnTo>
                <a:cubicBezTo>
                  <a:pt x="367058" y="25242"/>
                  <a:pt x="364922" y="25242"/>
                  <a:pt x="364032" y="25242"/>
                </a:cubicBezTo>
                <a:close/>
                <a:moveTo>
                  <a:pt x="243518" y="0"/>
                </a:moveTo>
                <a:lnTo>
                  <a:pt x="364032" y="0"/>
                </a:lnTo>
                <a:cubicBezTo>
                  <a:pt x="381032" y="0"/>
                  <a:pt x="392424" y="13065"/>
                  <a:pt x="392424" y="32530"/>
                </a:cubicBezTo>
                <a:lnTo>
                  <a:pt x="392424" y="75814"/>
                </a:lnTo>
                <a:lnTo>
                  <a:pt x="554948" y="75814"/>
                </a:lnTo>
                <a:cubicBezTo>
                  <a:pt x="583964" y="75814"/>
                  <a:pt x="607550" y="99367"/>
                  <a:pt x="607639" y="128430"/>
                </a:cubicBezTo>
                <a:lnTo>
                  <a:pt x="607639" y="490879"/>
                </a:lnTo>
                <a:cubicBezTo>
                  <a:pt x="607550" y="519942"/>
                  <a:pt x="583964" y="543495"/>
                  <a:pt x="554948" y="543495"/>
                </a:cubicBezTo>
                <a:lnTo>
                  <a:pt x="52691" y="543495"/>
                </a:lnTo>
                <a:cubicBezTo>
                  <a:pt x="23586" y="543495"/>
                  <a:pt x="0" y="519942"/>
                  <a:pt x="0" y="490879"/>
                </a:cubicBezTo>
                <a:lnTo>
                  <a:pt x="0" y="128430"/>
                </a:lnTo>
                <a:cubicBezTo>
                  <a:pt x="0" y="99367"/>
                  <a:pt x="23586" y="75814"/>
                  <a:pt x="52691" y="75814"/>
                </a:cubicBezTo>
                <a:lnTo>
                  <a:pt x="215215" y="75814"/>
                </a:lnTo>
                <a:lnTo>
                  <a:pt x="215215" y="32530"/>
                </a:lnTo>
                <a:cubicBezTo>
                  <a:pt x="215215" y="13065"/>
                  <a:pt x="226607" y="0"/>
                  <a:pt x="24351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32" name="íšľiďê">
            <a:extLst>
              <a:ext uri="{FF2B5EF4-FFF2-40B4-BE49-F238E27FC236}">
                <a16:creationId xmlns:a16="http://schemas.microsoft.com/office/drawing/2014/main" xmlns="" id="{111A7DF0-899F-46D9-9DC8-6BA25A273C49}"/>
              </a:ext>
            </a:extLst>
          </p:cNvPr>
          <p:cNvSpPr/>
          <p:nvPr/>
        </p:nvSpPr>
        <p:spPr>
          <a:xfrm>
            <a:off x="8205637" y="545366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34" name="ïš1íďé">
            <a:extLst>
              <a:ext uri="{FF2B5EF4-FFF2-40B4-BE49-F238E27FC236}">
                <a16:creationId xmlns:a16="http://schemas.microsoft.com/office/drawing/2014/main" xmlns="" id="{C8D647FD-4D72-4E32-9703-E44A54FFAE68}"/>
              </a:ext>
            </a:extLst>
          </p:cNvPr>
          <p:cNvSpPr txBox="1"/>
          <p:nvPr/>
        </p:nvSpPr>
        <p:spPr bwMode="auto">
          <a:xfrm>
            <a:off x="7968532"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2018</a:t>
            </a:r>
          </a:p>
        </p:txBody>
      </p:sp>
      <p:cxnSp>
        <p:nvCxnSpPr>
          <p:cNvPr id="336" name="直接连接符 335">
            <a:extLst>
              <a:ext uri="{FF2B5EF4-FFF2-40B4-BE49-F238E27FC236}">
                <a16:creationId xmlns:a16="http://schemas.microsoft.com/office/drawing/2014/main" xmlns="" id="{0959947E-F9AC-4479-8D54-948C1C4CC024}"/>
              </a:ext>
            </a:extLst>
          </p:cNvPr>
          <p:cNvCxnSpPr>
            <a:cxnSpLocks/>
            <a:endCxn id="352" idx="0"/>
          </p:cNvCxnSpPr>
          <p:nvPr/>
        </p:nvCxnSpPr>
        <p:spPr>
          <a:xfrm>
            <a:off x="10423264" y="2530394"/>
            <a:ext cx="5"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38" name="ïsḷïḑê">
            <a:extLst>
              <a:ext uri="{FF2B5EF4-FFF2-40B4-BE49-F238E27FC236}">
                <a16:creationId xmlns:a16="http://schemas.microsoft.com/office/drawing/2014/main" xmlns="" id="{A904D64A-7C0D-4CF6-86DB-655D1A79FB5A}"/>
              </a:ext>
            </a:extLst>
          </p:cNvPr>
          <p:cNvSpPr/>
          <p:nvPr/>
        </p:nvSpPr>
        <p:spPr>
          <a:xfrm>
            <a:off x="10156012"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9" name="ïśḻïḑe">
            <a:extLst>
              <a:ext uri="{FF2B5EF4-FFF2-40B4-BE49-F238E27FC236}">
                <a16:creationId xmlns:a16="http://schemas.microsoft.com/office/drawing/2014/main" xmlns="" id="{97185B0B-DB24-4DF3-9D4A-7BB9DD1921FC}"/>
              </a:ext>
            </a:extLst>
          </p:cNvPr>
          <p:cNvSpPr/>
          <p:nvPr/>
        </p:nvSpPr>
        <p:spPr>
          <a:xfrm>
            <a:off x="10271082" y="1932965"/>
            <a:ext cx="304364" cy="342441"/>
          </a:xfrm>
          <a:custGeom>
            <a:avLst/>
            <a:gdLst>
              <a:gd name="T0" fmla="*/ 5440 w 10240"/>
              <a:gd name="T1" fmla="*/ 1600 h 11520"/>
              <a:gd name="T2" fmla="*/ 5120 w 10240"/>
              <a:gd name="T3" fmla="*/ 960 h 11520"/>
              <a:gd name="T4" fmla="*/ 4800 w 10240"/>
              <a:gd name="T5" fmla="*/ 1600 h 11520"/>
              <a:gd name="T6" fmla="*/ 4160 w 10240"/>
              <a:gd name="T7" fmla="*/ 1920 h 11520"/>
              <a:gd name="T8" fmla="*/ 4800 w 10240"/>
              <a:gd name="T9" fmla="*/ 2240 h 11520"/>
              <a:gd name="T10" fmla="*/ 5120 w 10240"/>
              <a:gd name="T11" fmla="*/ 2880 h 11520"/>
              <a:gd name="T12" fmla="*/ 5440 w 10240"/>
              <a:gd name="T13" fmla="*/ 2240 h 11520"/>
              <a:gd name="T14" fmla="*/ 6080 w 10240"/>
              <a:gd name="T15" fmla="*/ 1920 h 11520"/>
              <a:gd name="T16" fmla="*/ 7296 w 10240"/>
              <a:gd name="T17" fmla="*/ 6816 h 11520"/>
              <a:gd name="T18" fmla="*/ 8320 w 10240"/>
              <a:gd name="T19" fmla="*/ 832 h 11520"/>
              <a:gd name="T20" fmla="*/ 5120 w 10240"/>
              <a:gd name="T21" fmla="*/ 0 h 11520"/>
              <a:gd name="T22" fmla="*/ 1920 w 10240"/>
              <a:gd name="T23" fmla="*/ 832 h 11520"/>
              <a:gd name="T24" fmla="*/ 2976 w 10240"/>
              <a:gd name="T25" fmla="*/ 6816 h 11520"/>
              <a:gd name="T26" fmla="*/ 960 w 10240"/>
              <a:gd name="T27" fmla="*/ 11520 h 11520"/>
              <a:gd name="T28" fmla="*/ 10240 w 10240"/>
              <a:gd name="T29" fmla="*/ 10560 h 11520"/>
              <a:gd name="T30" fmla="*/ 5120 w 10240"/>
              <a:gd name="T31" fmla="*/ 10528 h 11520"/>
              <a:gd name="T32" fmla="*/ 2944 w 10240"/>
              <a:gd name="T33" fmla="*/ 8864 h 11520"/>
              <a:gd name="T34" fmla="*/ 5184 w 10240"/>
              <a:gd name="T35" fmla="*/ 10496 h 11520"/>
              <a:gd name="T36" fmla="*/ 3840 w 10240"/>
              <a:gd name="T37" fmla="*/ 7392 h 11520"/>
              <a:gd name="T38" fmla="*/ 5120 w 10240"/>
              <a:gd name="T39" fmla="*/ 7648 h 11520"/>
              <a:gd name="T40" fmla="*/ 5152 w 10240"/>
              <a:gd name="T41" fmla="*/ 9248 h 11520"/>
              <a:gd name="T42" fmla="*/ 5536 w 10240"/>
              <a:gd name="T43" fmla="*/ 9856 h 11520"/>
              <a:gd name="T44" fmla="*/ 7296 w 10240"/>
              <a:gd name="T45" fmla="*/ 8832 h 11520"/>
              <a:gd name="T46" fmla="*/ 5696 w 10240"/>
              <a:gd name="T47" fmla="*/ 10080 h 11520"/>
              <a:gd name="T48" fmla="*/ 2560 w 10240"/>
              <a:gd name="T49" fmla="*/ 4320 h 11520"/>
              <a:gd name="T50" fmla="*/ 6048 w 10240"/>
              <a:gd name="T51" fmla="*/ 3904 h 11520"/>
              <a:gd name="T52" fmla="*/ 6112 w 10240"/>
              <a:gd name="T53" fmla="*/ 3264 h 11520"/>
              <a:gd name="T54" fmla="*/ 2560 w 10240"/>
              <a:gd name="T55" fmla="*/ 3648 h 11520"/>
              <a:gd name="T56" fmla="*/ 5120 w 10240"/>
              <a:gd name="T57" fmla="*/ 640 h 11520"/>
              <a:gd name="T58" fmla="*/ 7680 w 10240"/>
              <a:gd name="T59" fmla="*/ 3648 h 11520"/>
              <a:gd name="T60" fmla="*/ 6944 w 10240"/>
              <a:gd name="T61" fmla="*/ 3744 h 11520"/>
              <a:gd name="T62" fmla="*/ 7712 w 10240"/>
              <a:gd name="T63" fmla="*/ 4320 h 11520"/>
              <a:gd name="T64" fmla="*/ 5152 w 10240"/>
              <a:gd name="T65" fmla="*/ 7040 h 11520"/>
              <a:gd name="T66" fmla="*/ 2592 w 10240"/>
              <a:gd name="T67" fmla="*/ 4384 h 11520"/>
              <a:gd name="T68" fmla="*/ 2560 w 10240"/>
              <a:gd name="T69" fmla="*/ 4320 h 11520"/>
              <a:gd name="T70" fmla="*/ 2784 w 10240"/>
              <a:gd name="T71" fmla="*/ 7552 h 11520"/>
              <a:gd name="T72" fmla="*/ 2592 w 10240"/>
              <a:gd name="T73" fmla="*/ 9344 h 11520"/>
              <a:gd name="T74" fmla="*/ 4576 w 10240"/>
              <a:gd name="T75" fmla="*/ 10848 h 11520"/>
              <a:gd name="T76" fmla="*/ 640 w 10240"/>
              <a:gd name="T77" fmla="*/ 10560 h 11520"/>
              <a:gd name="T78" fmla="*/ 6240 w 10240"/>
              <a:gd name="T79" fmla="*/ 10880 h 11520"/>
              <a:gd name="T80" fmla="*/ 6592 w 10240"/>
              <a:gd name="T81" fmla="*/ 10176 h 11520"/>
              <a:gd name="T82" fmla="*/ 7904 w 10240"/>
              <a:gd name="T83" fmla="*/ 8640 h 11520"/>
              <a:gd name="T84" fmla="*/ 9632 w 10240"/>
              <a:gd name="T85" fmla="*/ 1059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40" h="11520">
                <a:moveTo>
                  <a:pt x="5760" y="1600"/>
                </a:moveTo>
                <a:lnTo>
                  <a:pt x="5440" y="1600"/>
                </a:lnTo>
                <a:lnTo>
                  <a:pt x="5440" y="1280"/>
                </a:lnTo>
                <a:cubicBezTo>
                  <a:pt x="5440" y="1120"/>
                  <a:pt x="5280" y="960"/>
                  <a:pt x="5120" y="960"/>
                </a:cubicBezTo>
                <a:cubicBezTo>
                  <a:pt x="4960" y="960"/>
                  <a:pt x="4800" y="1120"/>
                  <a:pt x="4800" y="1280"/>
                </a:cubicBezTo>
                <a:lnTo>
                  <a:pt x="4800" y="1600"/>
                </a:lnTo>
                <a:lnTo>
                  <a:pt x="4480" y="1600"/>
                </a:lnTo>
                <a:cubicBezTo>
                  <a:pt x="4320" y="1600"/>
                  <a:pt x="4160" y="1760"/>
                  <a:pt x="4160" y="1920"/>
                </a:cubicBezTo>
                <a:cubicBezTo>
                  <a:pt x="4160" y="2080"/>
                  <a:pt x="4320" y="2240"/>
                  <a:pt x="4480" y="2240"/>
                </a:cubicBezTo>
                <a:lnTo>
                  <a:pt x="4800" y="2240"/>
                </a:lnTo>
                <a:lnTo>
                  <a:pt x="4800" y="2560"/>
                </a:lnTo>
                <a:cubicBezTo>
                  <a:pt x="4800" y="2720"/>
                  <a:pt x="4960" y="2880"/>
                  <a:pt x="5120" y="2880"/>
                </a:cubicBezTo>
                <a:cubicBezTo>
                  <a:pt x="5280" y="2880"/>
                  <a:pt x="5440" y="2720"/>
                  <a:pt x="5440" y="2560"/>
                </a:cubicBezTo>
                <a:lnTo>
                  <a:pt x="5440" y="2240"/>
                </a:lnTo>
                <a:lnTo>
                  <a:pt x="5760" y="2240"/>
                </a:lnTo>
                <a:cubicBezTo>
                  <a:pt x="5920" y="2240"/>
                  <a:pt x="6080" y="2080"/>
                  <a:pt x="6080" y="1920"/>
                </a:cubicBezTo>
                <a:cubicBezTo>
                  <a:pt x="6080" y="1760"/>
                  <a:pt x="5920" y="1600"/>
                  <a:pt x="5760" y="1600"/>
                </a:cubicBezTo>
                <a:close/>
                <a:moveTo>
                  <a:pt x="7296" y="6816"/>
                </a:moveTo>
                <a:cubicBezTo>
                  <a:pt x="7936" y="6240"/>
                  <a:pt x="8320" y="5408"/>
                  <a:pt x="8320" y="4480"/>
                </a:cubicBezTo>
                <a:lnTo>
                  <a:pt x="8320" y="832"/>
                </a:lnTo>
                <a:cubicBezTo>
                  <a:pt x="8320" y="704"/>
                  <a:pt x="8256" y="576"/>
                  <a:pt x="8128" y="544"/>
                </a:cubicBezTo>
                <a:cubicBezTo>
                  <a:pt x="7712" y="384"/>
                  <a:pt x="6592" y="0"/>
                  <a:pt x="5120" y="0"/>
                </a:cubicBezTo>
                <a:cubicBezTo>
                  <a:pt x="3648" y="0"/>
                  <a:pt x="2560" y="384"/>
                  <a:pt x="2112" y="544"/>
                </a:cubicBezTo>
                <a:cubicBezTo>
                  <a:pt x="1984" y="608"/>
                  <a:pt x="1920" y="704"/>
                  <a:pt x="1920" y="832"/>
                </a:cubicBezTo>
                <a:lnTo>
                  <a:pt x="1920" y="4352"/>
                </a:lnTo>
                <a:cubicBezTo>
                  <a:pt x="1920" y="5312"/>
                  <a:pt x="2336" y="6176"/>
                  <a:pt x="2976" y="6816"/>
                </a:cubicBezTo>
                <a:cubicBezTo>
                  <a:pt x="1280" y="7200"/>
                  <a:pt x="0" y="8736"/>
                  <a:pt x="0" y="10560"/>
                </a:cubicBezTo>
                <a:cubicBezTo>
                  <a:pt x="0" y="11104"/>
                  <a:pt x="416" y="11520"/>
                  <a:pt x="960" y="11520"/>
                </a:cubicBezTo>
                <a:lnTo>
                  <a:pt x="9280" y="11520"/>
                </a:lnTo>
                <a:cubicBezTo>
                  <a:pt x="9824" y="11520"/>
                  <a:pt x="10240" y="11104"/>
                  <a:pt x="10240" y="10560"/>
                </a:cubicBezTo>
                <a:cubicBezTo>
                  <a:pt x="10240" y="8736"/>
                  <a:pt x="8992" y="7232"/>
                  <a:pt x="7296" y="6816"/>
                </a:cubicBezTo>
                <a:close/>
                <a:moveTo>
                  <a:pt x="5120" y="10528"/>
                </a:moveTo>
                <a:lnTo>
                  <a:pt x="4032" y="9664"/>
                </a:lnTo>
                <a:lnTo>
                  <a:pt x="2944" y="8864"/>
                </a:lnTo>
                <a:lnTo>
                  <a:pt x="3360" y="7840"/>
                </a:lnTo>
                <a:lnTo>
                  <a:pt x="5184" y="10496"/>
                </a:lnTo>
                <a:lnTo>
                  <a:pt x="5120" y="10528"/>
                </a:lnTo>
                <a:close/>
                <a:moveTo>
                  <a:pt x="3840" y="7392"/>
                </a:moveTo>
                <a:cubicBezTo>
                  <a:pt x="4160" y="7552"/>
                  <a:pt x="4512" y="7648"/>
                  <a:pt x="4896" y="7648"/>
                </a:cubicBezTo>
                <a:lnTo>
                  <a:pt x="5120" y="7648"/>
                </a:lnTo>
                <a:cubicBezTo>
                  <a:pt x="5568" y="7648"/>
                  <a:pt x="6016" y="7552"/>
                  <a:pt x="6400" y="7360"/>
                </a:cubicBezTo>
                <a:lnTo>
                  <a:pt x="5152" y="9248"/>
                </a:lnTo>
                <a:lnTo>
                  <a:pt x="3840" y="7392"/>
                </a:lnTo>
                <a:close/>
                <a:moveTo>
                  <a:pt x="5536" y="9856"/>
                </a:moveTo>
                <a:lnTo>
                  <a:pt x="6880" y="7840"/>
                </a:lnTo>
                <a:lnTo>
                  <a:pt x="7296" y="8832"/>
                </a:lnTo>
                <a:lnTo>
                  <a:pt x="6208" y="9664"/>
                </a:lnTo>
                <a:lnTo>
                  <a:pt x="5696" y="10080"/>
                </a:lnTo>
                <a:lnTo>
                  <a:pt x="5536" y="9856"/>
                </a:lnTo>
                <a:close/>
                <a:moveTo>
                  <a:pt x="2560" y="4320"/>
                </a:moveTo>
                <a:cubicBezTo>
                  <a:pt x="3168" y="4096"/>
                  <a:pt x="4032" y="3840"/>
                  <a:pt x="5120" y="3840"/>
                </a:cubicBezTo>
                <a:cubicBezTo>
                  <a:pt x="5440" y="3840"/>
                  <a:pt x="5728" y="3872"/>
                  <a:pt x="6048" y="3904"/>
                </a:cubicBezTo>
                <a:cubicBezTo>
                  <a:pt x="6208" y="3936"/>
                  <a:pt x="6400" y="3808"/>
                  <a:pt x="6400" y="3616"/>
                </a:cubicBezTo>
                <a:cubicBezTo>
                  <a:pt x="6432" y="3456"/>
                  <a:pt x="6304" y="3264"/>
                  <a:pt x="6112" y="3264"/>
                </a:cubicBezTo>
                <a:cubicBezTo>
                  <a:pt x="5792" y="3232"/>
                  <a:pt x="5440" y="3200"/>
                  <a:pt x="5120" y="3200"/>
                </a:cubicBezTo>
                <a:cubicBezTo>
                  <a:pt x="4032" y="3200"/>
                  <a:pt x="3104" y="3456"/>
                  <a:pt x="2560" y="3648"/>
                </a:cubicBezTo>
                <a:lnTo>
                  <a:pt x="2560" y="1056"/>
                </a:lnTo>
                <a:cubicBezTo>
                  <a:pt x="3040" y="896"/>
                  <a:pt x="3936" y="640"/>
                  <a:pt x="5120" y="640"/>
                </a:cubicBezTo>
                <a:cubicBezTo>
                  <a:pt x="6304" y="640"/>
                  <a:pt x="7200" y="896"/>
                  <a:pt x="7680" y="1056"/>
                </a:cubicBezTo>
                <a:lnTo>
                  <a:pt x="7680" y="3648"/>
                </a:lnTo>
                <a:cubicBezTo>
                  <a:pt x="7584" y="3616"/>
                  <a:pt x="7456" y="3584"/>
                  <a:pt x="7328" y="3520"/>
                </a:cubicBezTo>
                <a:cubicBezTo>
                  <a:pt x="7168" y="3456"/>
                  <a:pt x="6976" y="3552"/>
                  <a:pt x="6944" y="3744"/>
                </a:cubicBezTo>
                <a:cubicBezTo>
                  <a:pt x="6880" y="3904"/>
                  <a:pt x="6976" y="4096"/>
                  <a:pt x="7168" y="4128"/>
                </a:cubicBezTo>
                <a:cubicBezTo>
                  <a:pt x="7360" y="4192"/>
                  <a:pt x="7552" y="4256"/>
                  <a:pt x="7712" y="4320"/>
                </a:cubicBezTo>
                <a:lnTo>
                  <a:pt x="7712" y="4480"/>
                </a:lnTo>
                <a:cubicBezTo>
                  <a:pt x="7712" y="5888"/>
                  <a:pt x="6560" y="7040"/>
                  <a:pt x="5152" y="7040"/>
                </a:cubicBezTo>
                <a:lnTo>
                  <a:pt x="4992" y="7040"/>
                </a:lnTo>
                <a:cubicBezTo>
                  <a:pt x="3648" y="6944"/>
                  <a:pt x="2592" y="5792"/>
                  <a:pt x="2592" y="4384"/>
                </a:cubicBezTo>
                <a:lnTo>
                  <a:pt x="2592" y="4320"/>
                </a:lnTo>
                <a:lnTo>
                  <a:pt x="2560" y="4320"/>
                </a:lnTo>
                <a:close/>
                <a:moveTo>
                  <a:pt x="640" y="10560"/>
                </a:moveTo>
                <a:cubicBezTo>
                  <a:pt x="640" y="9152"/>
                  <a:pt x="1536" y="7968"/>
                  <a:pt x="2784" y="7552"/>
                </a:cubicBezTo>
                <a:lnTo>
                  <a:pt x="2368" y="8608"/>
                </a:lnTo>
                <a:cubicBezTo>
                  <a:pt x="2272" y="8864"/>
                  <a:pt x="2336" y="9184"/>
                  <a:pt x="2592" y="9344"/>
                </a:cubicBezTo>
                <a:lnTo>
                  <a:pt x="3680" y="10144"/>
                </a:lnTo>
                <a:lnTo>
                  <a:pt x="4576" y="10848"/>
                </a:lnTo>
                <a:lnTo>
                  <a:pt x="960" y="10848"/>
                </a:lnTo>
                <a:cubicBezTo>
                  <a:pt x="768" y="10880"/>
                  <a:pt x="640" y="10752"/>
                  <a:pt x="640" y="10560"/>
                </a:cubicBezTo>
                <a:close/>
                <a:moveTo>
                  <a:pt x="9280" y="10880"/>
                </a:moveTo>
                <a:lnTo>
                  <a:pt x="6240" y="10880"/>
                </a:lnTo>
                <a:lnTo>
                  <a:pt x="6048" y="10592"/>
                </a:lnTo>
                <a:lnTo>
                  <a:pt x="6592" y="10176"/>
                </a:lnTo>
                <a:lnTo>
                  <a:pt x="7680" y="9376"/>
                </a:lnTo>
                <a:cubicBezTo>
                  <a:pt x="7904" y="9216"/>
                  <a:pt x="8000" y="8896"/>
                  <a:pt x="7904" y="8640"/>
                </a:cubicBezTo>
                <a:lnTo>
                  <a:pt x="7488" y="7584"/>
                </a:lnTo>
                <a:cubicBezTo>
                  <a:pt x="8736" y="8032"/>
                  <a:pt x="9632" y="9216"/>
                  <a:pt x="9632" y="10592"/>
                </a:cubicBezTo>
                <a:cubicBezTo>
                  <a:pt x="9600" y="10752"/>
                  <a:pt x="9472" y="10880"/>
                  <a:pt x="9280" y="1088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72" name="iṥļïḍé">
            <a:extLst>
              <a:ext uri="{FF2B5EF4-FFF2-40B4-BE49-F238E27FC236}">
                <a16:creationId xmlns:a16="http://schemas.microsoft.com/office/drawing/2014/main" xmlns="" id="{CD338620-85E7-40B2-8BF5-95AD3FA3C97C}"/>
              </a:ext>
            </a:extLst>
          </p:cNvPr>
          <p:cNvSpPr/>
          <p:nvPr/>
        </p:nvSpPr>
        <p:spPr>
          <a:xfrm>
            <a:off x="982661"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p>
        </p:txBody>
      </p:sp>
      <p:sp>
        <p:nvSpPr>
          <p:cNvPr id="370" name="îṡḻîḋè">
            <a:extLst>
              <a:ext uri="{FF2B5EF4-FFF2-40B4-BE49-F238E27FC236}">
                <a16:creationId xmlns:a16="http://schemas.microsoft.com/office/drawing/2014/main" xmlns="" id="{B066CC8C-8197-452D-8CD3-29F79C4604AF}"/>
              </a:ext>
            </a:extLst>
          </p:cNvPr>
          <p:cNvSpPr/>
          <p:nvPr/>
        </p:nvSpPr>
        <p:spPr>
          <a:xfrm>
            <a:off x="5321189"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p>
        </p:txBody>
      </p:sp>
      <p:sp>
        <p:nvSpPr>
          <p:cNvPr id="371" name="îšļíďè">
            <a:extLst>
              <a:ext uri="{FF2B5EF4-FFF2-40B4-BE49-F238E27FC236}">
                <a16:creationId xmlns:a16="http://schemas.microsoft.com/office/drawing/2014/main" xmlns="" id="{CEBA985F-B60C-4D5D-A495-E9C47F097B4D}"/>
              </a:ext>
            </a:extLst>
          </p:cNvPr>
          <p:cNvSpPr/>
          <p:nvPr/>
        </p:nvSpPr>
        <p:spPr>
          <a:xfrm>
            <a:off x="3151925" y="3196674"/>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p>
        </p:txBody>
      </p:sp>
      <p:sp>
        <p:nvSpPr>
          <p:cNvPr id="373" name="îṣľïde">
            <a:extLst>
              <a:ext uri="{FF2B5EF4-FFF2-40B4-BE49-F238E27FC236}">
                <a16:creationId xmlns:a16="http://schemas.microsoft.com/office/drawing/2014/main" xmlns="" id="{9B33C56F-0C2B-44D8-BD56-3626520DD72C}"/>
              </a:ext>
            </a:extLst>
          </p:cNvPr>
          <p:cNvSpPr/>
          <p:nvPr/>
        </p:nvSpPr>
        <p:spPr>
          <a:xfrm>
            <a:off x="7490453" y="3196674"/>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p>
        </p:txBody>
      </p:sp>
      <p:sp>
        <p:nvSpPr>
          <p:cNvPr id="374" name="ï$ľïďê">
            <a:extLst>
              <a:ext uri="{FF2B5EF4-FFF2-40B4-BE49-F238E27FC236}">
                <a16:creationId xmlns:a16="http://schemas.microsoft.com/office/drawing/2014/main" xmlns="" id="{80DDE6D5-2409-4426-BE02-F389D6907F49}"/>
              </a:ext>
            </a:extLst>
          </p:cNvPr>
          <p:cNvSpPr/>
          <p:nvPr/>
        </p:nvSpPr>
        <p:spPr>
          <a:xfrm>
            <a:off x="9659719"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p>
        </p:txBody>
      </p:sp>
      <p:sp>
        <p:nvSpPr>
          <p:cNvPr id="352" name="îṣlídè">
            <a:extLst>
              <a:ext uri="{FF2B5EF4-FFF2-40B4-BE49-F238E27FC236}">
                <a16:creationId xmlns:a16="http://schemas.microsoft.com/office/drawing/2014/main" xmlns="" id="{2C054F1B-E047-422F-B858-E4121DDD6942}"/>
              </a:ext>
            </a:extLst>
          </p:cNvPr>
          <p:cNvSpPr/>
          <p:nvPr/>
        </p:nvSpPr>
        <p:spPr>
          <a:xfrm>
            <a:off x="10369269" y="545366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54" name="íSľíḓé">
            <a:extLst>
              <a:ext uri="{FF2B5EF4-FFF2-40B4-BE49-F238E27FC236}">
                <a16:creationId xmlns:a16="http://schemas.microsoft.com/office/drawing/2014/main" xmlns="" id="{6E714EF3-A3C6-488C-953A-CCD5A39C4279}"/>
              </a:ext>
            </a:extLst>
          </p:cNvPr>
          <p:cNvSpPr txBox="1"/>
          <p:nvPr/>
        </p:nvSpPr>
        <p:spPr bwMode="auto">
          <a:xfrm>
            <a:off x="10132164"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2019</a:t>
            </a:r>
          </a:p>
        </p:txBody>
      </p:sp>
      <p:sp>
        <p:nvSpPr>
          <p:cNvPr id="356" name="îṡḻídé">
            <a:extLst>
              <a:ext uri="{FF2B5EF4-FFF2-40B4-BE49-F238E27FC236}">
                <a16:creationId xmlns:a16="http://schemas.microsoft.com/office/drawing/2014/main" xmlns="" id="{62C6C97C-D70C-4533-B5EA-ECEA6E419848}"/>
              </a:ext>
            </a:extLst>
          </p:cNvPr>
          <p:cNvSpPr/>
          <p:nvPr/>
        </p:nvSpPr>
        <p:spPr>
          <a:xfrm>
            <a:off x="1276984"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01</a:t>
            </a:r>
          </a:p>
        </p:txBody>
      </p:sp>
      <p:sp>
        <p:nvSpPr>
          <p:cNvPr id="358" name="íṣlíḋe">
            <a:extLst>
              <a:ext uri="{FF2B5EF4-FFF2-40B4-BE49-F238E27FC236}">
                <a16:creationId xmlns:a16="http://schemas.microsoft.com/office/drawing/2014/main" xmlns="" id="{ABCBDE29-4481-4D06-A017-06C78B47419D}"/>
              </a:ext>
            </a:extLst>
          </p:cNvPr>
          <p:cNvSpPr/>
          <p:nvPr/>
        </p:nvSpPr>
        <p:spPr>
          <a:xfrm>
            <a:off x="3380531" y="2154832"/>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02</a:t>
            </a:r>
          </a:p>
        </p:txBody>
      </p:sp>
      <p:sp>
        <p:nvSpPr>
          <p:cNvPr id="360" name="îSļîďe">
            <a:extLst>
              <a:ext uri="{FF2B5EF4-FFF2-40B4-BE49-F238E27FC236}">
                <a16:creationId xmlns:a16="http://schemas.microsoft.com/office/drawing/2014/main" xmlns="" id="{C746899C-CB11-4114-A0CD-245FCDD5B430}"/>
              </a:ext>
            </a:extLst>
          </p:cNvPr>
          <p:cNvSpPr/>
          <p:nvPr/>
        </p:nvSpPr>
        <p:spPr>
          <a:xfrm>
            <a:off x="5591995"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03</a:t>
            </a:r>
          </a:p>
        </p:txBody>
      </p:sp>
      <p:sp>
        <p:nvSpPr>
          <p:cNvPr id="362" name="íŝľïďé">
            <a:extLst>
              <a:ext uri="{FF2B5EF4-FFF2-40B4-BE49-F238E27FC236}">
                <a16:creationId xmlns:a16="http://schemas.microsoft.com/office/drawing/2014/main" xmlns="" id="{60770817-E913-4924-939D-0BA8F1C71284}"/>
              </a:ext>
            </a:extLst>
          </p:cNvPr>
          <p:cNvSpPr/>
          <p:nvPr/>
        </p:nvSpPr>
        <p:spPr>
          <a:xfrm>
            <a:off x="7755631" y="2154832"/>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04</a:t>
            </a:r>
          </a:p>
        </p:txBody>
      </p:sp>
      <p:sp>
        <p:nvSpPr>
          <p:cNvPr id="364" name="iṡḻídê">
            <a:extLst>
              <a:ext uri="{FF2B5EF4-FFF2-40B4-BE49-F238E27FC236}">
                <a16:creationId xmlns:a16="http://schemas.microsoft.com/office/drawing/2014/main" xmlns="" id="{7E0EE0C0-6CBD-4E8C-B018-335171883CC3}"/>
              </a:ext>
            </a:extLst>
          </p:cNvPr>
          <p:cNvSpPr/>
          <p:nvPr/>
        </p:nvSpPr>
        <p:spPr>
          <a:xfrm>
            <a:off x="9919263"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05</a:t>
            </a:r>
          </a:p>
        </p:txBody>
      </p:sp>
    </p:spTree>
    <p:custDataLst>
      <p:tags r:id="rId2"/>
    </p:custDataLst>
    <p:extLst>
      <p:ext uri="{BB962C8B-B14F-4D97-AF65-F5344CB8AC3E}">
        <p14:creationId xmlns:p14="http://schemas.microsoft.com/office/powerpoint/2010/main" val="693053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D9764B1A-A0D7-42C4-8940-56ECC4D2CBFE}"/>
              </a:ext>
            </a:extLst>
          </p:cNvPr>
          <p:cNvGrpSpPr/>
          <p:nvPr/>
        </p:nvGrpSpPr>
        <p:grpSpPr>
          <a:xfrm>
            <a:off x="6474039" y="1556792"/>
            <a:ext cx="3294363" cy="579613"/>
            <a:chOff x="6474039" y="1484784"/>
            <a:chExt cx="3294363" cy="579613"/>
          </a:xfrm>
        </p:grpSpPr>
        <p:sp>
          <p:nvSpPr>
            <p:cNvPr id="42" name="文本占位符 2">
              <a:extLst>
                <a:ext uri="{FF2B5EF4-FFF2-40B4-BE49-F238E27FC236}">
                  <a16:creationId xmlns:a16="http://schemas.microsoft.com/office/drawing/2014/main" xmlns="" id="{F22BA689-6E79-422E-8778-E7B83C974C7E}"/>
                </a:ext>
              </a:extLst>
            </p:cNvPr>
            <p:cNvSpPr txBox="1">
              <a:spLocks/>
            </p:cNvSpPr>
            <p:nvPr/>
          </p:nvSpPr>
          <p:spPr>
            <a:xfrm>
              <a:off x="7206982" y="1503619"/>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43" name="文本占位符 2">
              <a:extLst>
                <a:ext uri="{FF2B5EF4-FFF2-40B4-BE49-F238E27FC236}">
                  <a16:creationId xmlns:a16="http://schemas.microsoft.com/office/drawing/2014/main" xmlns="" id="{59C7073E-9CE1-404B-A785-64FBDEB247DD}"/>
                </a:ext>
              </a:extLst>
            </p:cNvPr>
            <p:cNvSpPr txBox="1">
              <a:spLocks/>
            </p:cNvSpPr>
            <p:nvPr/>
          </p:nvSpPr>
          <p:spPr>
            <a:xfrm>
              <a:off x="7206982" y="1823193"/>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50" name="文本占位符 2">
              <a:extLst>
                <a:ext uri="{FF2B5EF4-FFF2-40B4-BE49-F238E27FC236}">
                  <a16:creationId xmlns:a16="http://schemas.microsoft.com/office/drawing/2014/main" xmlns="" id="{9473331C-B874-403E-BB93-21A02E3B601C}"/>
                </a:ext>
              </a:extLst>
            </p:cNvPr>
            <p:cNvSpPr txBox="1">
              <a:spLocks/>
            </p:cNvSpPr>
            <p:nvPr/>
          </p:nvSpPr>
          <p:spPr>
            <a:xfrm>
              <a:off x="6474039" y="1484784"/>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01</a:t>
              </a:r>
              <a:endParaRPr lang="zh-CN" altLang="en-US" sz="3600" dirty="0">
                <a:solidFill>
                  <a:schemeClr val="accent1"/>
                </a:solidFill>
                <a:latin typeface="+mj-lt"/>
              </a:endParaRPr>
            </a:p>
          </p:txBody>
        </p:sp>
        <p:cxnSp>
          <p:nvCxnSpPr>
            <p:cNvPr id="52" name="直接连接符 51">
              <a:extLst>
                <a:ext uri="{FF2B5EF4-FFF2-40B4-BE49-F238E27FC236}">
                  <a16:creationId xmlns:a16="http://schemas.microsoft.com/office/drawing/2014/main" xmlns="" id="{8F2822E9-845D-4890-B0C6-51F50C06A0F1}"/>
                </a:ext>
              </a:extLst>
            </p:cNvPr>
            <p:cNvCxnSpPr>
              <a:cxnSpLocks/>
            </p:cNvCxnSpPr>
            <p:nvPr/>
          </p:nvCxnSpPr>
          <p:spPr>
            <a:xfrm>
              <a:off x="7098604" y="1515384"/>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xmlns="" id="{515B28FD-2C95-4594-B406-456BADF11BFC}"/>
              </a:ext>
            </a:extLst>
          </p:cNvPr>
          <p:cNvGrpSpPr/>
          <p:nvPr/>
        </p:nvGrpSpPr>
        <p:grpSpPr>
          <a:xfrm>
            <a:off x="6474039" y="2723094"/>
            <a:ext cx="3294363" cy="579613"/>
            <a:chOff x="6474039" y="2477150"/>
            <a:chExt cx="3294363" cy="579613"/>
          </a:xfrm>
        </p:grpSpPr>
        <p:sp>
          <p:nvSpPr>
            <p:cNvPr id="56" name="文本占位符 2">
              <a:extLst>
                <a:ext uri="{FF2B5EF4-FFF2-40B4-BE49-F238E27FC236}">
                  <a16:creationId xmlns:a16="http://schemas.microsoft.com/office/drawing/2014/main" xmlns="" id="{2E23BC95-5911-43D0-A095-AC6141B7AF5E}"/>
                </a:ext>
              </a:extLst>
            </p:cNvPr>
            <p:cNvSpPr txBox="1">
              <a:spLocks/>
            </p:cNvSpPr>
            <p:nvPr/>
          </p:nvSpPr>
          <p:spPr>
            <a:xfrm>
              <a:off x="7206982" y="2495985"/>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57" name="文本占位符 2">
              <a:extLst>
                <a:ext uri="{FF2B5EF4-FFF2-40B4-BE49-F238E27FC236}">
                  <a16:creationId xmlns:a16="http://schemas.microsoft.com/office/drawing/2014/main" xmlns="" id="{50F7D0AB-E1E0-4311-A1AB-80045883F571}"/>
                </a:ext>
              </a:extLst>
            </p:cNvPr>
            <p:cNvSpPr txBox="1">
              <a:spLocks/>
            </p:cNvSpPr>
            <p:nvPr/>
          </p:nvSpPr>
          <p:spPr>
            <a:xfrm>
              <a:off x="7206982" y="2815559"/>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58" name="文本占位符 2">
              <a:extLst>
                <a:ext uri="{FF2B5EF4-FFF2-40B4-BE49-F238E27FC236}">
                  <a16:creationId xmlns:a16="http://schemas.microsoft.com/office/drawing/2014/main" xmlns="" id="{C3C7AA5F-8656-4229-927B-5F23176DBA7C}"/>
                </a:ext>
              </a:extLst>
            </p:cNvPr>
            <p:cNvSpPr txBox="1">
              <a:spLocks/>
            </p:cNvSpPr>
            <p:nvPr/>
          </p:nvSpPr>
          <p:spPr>
            <a:xfrm>
              <a:off x="6474039" y="2477150"/>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02</a:t>
              </a:r>
              <a:endParaRPr lang="zh-CN" altLang="en-US" sz="3600" dirty="0">
                <a:solidFill>
                  <a:schemeClr val="accent1"/>
                </a:solidFill>
                <a:latin typeface="+mj-lt"/>
              </a:endParaRPr>
            </a:p>
          </p:txBody>
        </p:sp>
        <p:cxnSp>
          <p:nvCxnSpPr>
            <p:cNvPr id="59" name="直接连接符 58">
              <a:extLst>
                <a:ext uri="{FF2B5EF4-FFF2-40B4-BE49-F238E27FC236}">
                  <a16:creationId xmlns:a16="http://schemas.microsoft.com/office/drawing/2014/main" xmlns="" id="{79F73803-5547-4439-9751-D55A5AFF89A4}"/>
                </a:ext>
              </a:extLst>
            </p:cNvPr>
            <p:cNvCxnSpPr>
              <a:cxnSpLocks/>
            </p:cNvCxnSpPr>
            <p:nvPr/>
          </p:nvCxnSpPr>
          <p:spPr>
            <a:xfrm>
              <a:off x="7098604" y="2507750"/>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D438F583-9011-4ECE-946A-8811DEFA3CEC}"/>
              </a:ext>
            </a:extLst>
          </p:cNvPr>
          <p:cNvGrpSpPr/>
          <p:nvPr/>
        </p:nvGrpSpPr>
        <p:grpSpPr>
          <a:xfrm>
            <a:off x="6474039" y="3889396"/>
            <a:ext cx="3294363" cy="579613"/>
            <a:chOff x="6474039" y="3469516"/>
            <a:chExt cx="3294363" cy="579613"/>
          </a:xfrm>
        </p:grpSpPr>
        <p:sp>
          <p:nvSpPr>
            <p:cNvPr id="61" name="文本占位符 2">
              <a:extLst>
                <a:ext uri="{FF2B5EF4-FFF2-40B4-BE49-F238E27FC236}">
                  <a16:creationId xmlns:a16="http://schemas.microsoft.com/office/drawing/2014/main" xmlns="" id="{09B7901C-15CB-4A47-83F3-3CB7BCE90191}"/>
                </a:ext>
              </a:extLst>
            </p:cNvPr>
            <p:cNvSpPr txBox="1">
              <a:spLocks/>
            </p:cNvSpPr>
            <p:nvPr/>
          </p:nvSpPr>
          <p:spPr>
            <a:xfrm>
              <a:off x="7206982" y="3488351"/>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62" name="文本占位符 2">
              <a:extLst>
                <a:ext uri="{FF2B5EF4-FFF2-40B4-BE49-F238E27FC236}">
                  <a16:creationId xmlns:a16="http://schemas.microsoft.com/office/drawing/2014/main" xmlns="" id="{3D6A62AD-7E2F-49C5-AD05-E47BAD9A589D}"/>
                </a:ext>
              </a:extLst>
            </p:cNvPr>
            <p:cNvSpPr txBox="1">
              <a:spLocks/>
            </p:cNvSpPr>
            <p:nvPr/>
          </p:nvSpPr>
          <p:spPr>
            <a:xfrm>
              <a:off x="7206982" y="3807925"/>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63" name="文本占位符 2">
              <a:extLst>
                <a:ext uri="{FF2B5EF4-FFF2-40B4-BE49-F238E27FC236}">
                  <a16:creationId xmlns:a16="http://schemas.microsoft.com/office/drawing/2014/main" xmlns="" id="{C63A69B8-B857-4365-8F27-59D4ABD3B0C2}"/>
                </a:ext>
              </a:extLst>
            </p:cNvPr>
            <p:cNvSpPr txBox="1">
              <a:spLocks/>
            </p:cNvSpPr>
            <p:nvPr/>
          </p:nvSpPr>
          <p:spPr>
            <a:xfrm>
              <a:off x="6474039" y="3469516"/>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03</a:t>
              </a:r>
              <a:endParaRPr lang="zh-CN" altLang="en-US" sz="3600" dirty="0">
                <a:solidFill>
                  <a:schemeClr val="accent1"/>
                </a:solidFill>
                <a:latin typeface="+mj-lt"/>
              </a:endParaRPr>
            </a:p>
          </p:txBody>
        </p:sp>
        <p:cxnSp>
          <p:nvCxnSpPr>
            <p:cNvPr id="64" name="直接连接符 63">
              <a:extLst>
                <a:ext uri="{FF2B5EF4-FFF2-40B4-BE49-F238E27FC236}">
                  <a16:creationId xmlns:a16="http://schemas.microsoft.com/office/drawing/2014/main" xmlns="" id="{81C69DE1-9461-4F87-8F55-C23A7EBCF4C2}"/>
                </a:ext>
              </a:extLst>
            </p:cNvPr>
            <p:cNvCxnSpPr>
              <a:cxnSpLocks/>
            </p:cNvCxnSpPr>
            <p:nvPr/>
          </p:nvCxnSpPr>
          <p:spPr>
            <a:xfrm>
              <a:off x="7098604" y="3500116"/>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0999B360-D3A3-4AF2-8261-E8DE8B2EC964}"/>
              </a:ext>
            </a:extLst>
          </p:cNvPr>
          <p:cNvGrpSpPr/>
          <p:nvPr/>
        </p:nvGrpSpPr>
        <p:grpSpPr>
          <a:xfrm>
            <a:off x="6474039" y="5055698"/>
            <a:ext cx="3294363" cy="579613"/>
            <a:chOff x="6474039" y="4461882"/>
            <a:chExt cx="3294363" cy="579613"/>
          </a:xfrm>
        </p:grpSpPr>
        <p:sp>
          <p:nvSpPr>
            <p:cNvPr id="66" name="文本占位符 2">
              <a:extLst>
                <a:ext uri="{FF2B5EF4-FFF2-40B4-BE49-F238E27FC236}">
                  <a16:creationId xmlns:a16="http://schemas.microsoft.com/office/drawing/2014/main" xmlns="" id="{6A7E452B-3BCC-4E64-9B61-27B4106CBEF0}"/>
                </a:ext>
              </a:extLst>
            </p:cNvPr>
            <p:cNvSpPr txBox="1">
              <a:spLocks/>
            </p:cNvSpPr>
            <p:nvPr/>
          </p:nvSpPr>
          <p:spPr>
            <a:xfrm>
              <a:off x="7206982" y="4480717"/>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67" name="文本占位符 2">
              <a:extLst>
                <a:ext uri="{FF2B5EF4-FFF2-40B4-BE49-F238E27FC236}">
                  <a16:creationId xmlns:a16="http://schemas.microsoft.com/office/drawing/2014/main" xmlns="" id="{DE90D128-6B3D-46D3-BA07-C74BB2000E2E}"/>
                </a:ext>
              </a:extLst>
            </p:cNvPr>
            <p:cNvSpPr txBox="1">
              <a:spLocks/>
            </p:cNvSpPr>
            <p:nvPr/>
          </p:nvSpPr>
          <p:spPr>
            <a:xfrm>
              <a:off x="7206982" y="4800291"/>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68" name="文本占位符 2">
              <a:extLst>
                <a:ext uri="{FF2B5EF4-FFF2-40B4-BE49-F238E27FC236}">
                  <a16:creationId xmlns:a16="http://schemas.microsoft.com/office/drawing/2014/main" xmlns="" id="{BC80458F-C71B-48F1-B2BC-36C305110E22}"/>
                </a:ext>
              </a:extLst>
            </p:cNvPr>
            <p:cNvSpPr txBox="1">
              <a:spLocks/>
            </p:cNvSpPr>
            <p:nvPr/>
          </p:nvSpPr>
          <p:spPr>
            <a:xfrm>
              <a:off x="6474039" y="4461882"/>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04</a:t>
              </a:r>
              <a:endParaRPr lang="zh-CN" altLang="en-US" sz="3600" dirty="0">
                <a:solidFill>
                  <a:schemeClr val="accent1"/>
                </a:solidFill>
                <a:latin typeface="+mj-lt"/>
              </a:endParaRPr>
            </a:p>
          </p:txBody>
        </p:sp>
        <p:cxnSp>
          <p:nvCxnSpPr>
            <p:cNvPr id="69" name="直接连接符 68">
              <a:extLst>
                <a:ext uri="{FF2B5EF4-FFF2-40B4-BE49-F238E27FC236}">
                  <a16:creationId xmlns:a16="http://schemas.microsoft.com/office/drawing/2014/main" xmlns="" id="{6F3A8D35-DDC1-4EBF-93F5-A5C2AACB9B50}"/>
                </a:ext>
              </a:extLst>
            </p:cNvPr>
            <p:cNvCxnSpPr>
              <a:cxnSpLocks/>
            </p:cNvCxnSpPr>
            <p:nvPr/>
          </p:nvCxnSpPr>
          <p:spPr>
            <a:xfrm>
              <a:off x="7098604" y="4492482"/>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B11B38FF-6711-4385-8957-3EE2362ED784}"/>
              </a:ext>
            </a:extLst>
          </p:cNvPr>
          <p:cNvGrpSpPr/>
          <p:nvPr/>
        </p:nvGrpSpPr>
        <p:grpSpPr>
          <a:xfrm>
            <a:off x="-13305" y="-474389"/>
            <a:ext cx="9985681" cy="397212"/>
            <a:chOff x="-13305" y="-474389"/>
            <a:chExt cx="9985681" cy="397212"/>
          </a:xfrm>
        </p:grpSpPr>
        <p:sp>
          <p:nvSpPr>
            <p:cNvPr id="28" name="文本框 27">
              <a:extLst>
                <a:ext uri="{FF2B5EF4-FFF2-40B4-BE49-F238E27FC236}">
                  <a16:creationId xmlns:a16="http://schemas.microsoft.com/office/drawing/2014/main" xmlns="" id="{F568721B-2822-46E2-AE5C-0BE619B5BBCF}"/>
                </a:ext>
              </a:extLst>
            </p:cNvPr>
            <p:cNvSpPr txBox="1"/>
            <p:nvPr/>
          </p:nvSpPr>
          <p:spPr>
            <a:xfrm>
              <a:off x="559795" y="-474389"/>
              <a:ext cx="9357831" cy="369332"/>
            </a:xfrm>
            <a:prstGeom prst="rect">
              <a:avLst/>
            </a:prstGeom>
            <a:noFill/>
          </p:spPr>
          <p:txBody>
            <a:bodyPr wrap="square" rtlCol="0">
              <a:spAutoFit/>
            </a:bodyPr>
            <a:lstStyle/>
            <a:p>
              <a:r>
                <a:rPr lang="zh-CN" altLang="en-US" spc="100" dirty="0">
                  <a:solidFill>
                    <a:schemeClr val="tx1">
                      <a:lumMod val="75000"/>
                      <a:lumOff val="25000"/>
                    </a:schemeClr>
                  </a:solidFill>
                  <a:sym typeface="Wingdings" panose="05000000000000000000" pitchFamily="2" charset="2"/>
                </a:rPr>
                <a:t>增加章节数目</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按</a:t>
              </a:r>
              <a:r>
                <a:rPr lang="en-US" altLang="zh-CN" spc="100" dirty="0">
                  <a:solidFill>
                    <a:schemeClr val="tx1">
                      <a:lumMod val="75000"/>
                      <a:lumOff val="25000"/>
                    </a:schemeClr>
                  </a:solidFill>
                  <a:sym typeface="Wingdings" panose="05000000000000000000" pitchFamily="2" charset="2"/>
                </a:rPr>
                <a:t>CTRL</a:t>
              </a:r>
              <a:r>
                <a:rPr lang="zh-CN" altLang="en-US" spc="100" dirty="0">
                  <a:solidFill>
                    <a:schemeClr val="tx1">
                      <a:lumMod val="75000"/>
                      <a:lumOff val="25000"/>
                    </a:schemeClr>
                  </a:solidFill>
                  <a:sym typeface="Wingdings" panose="05000000000000000000" pitchFamily="2" charset="2"/>
                </a:rPr>
                <a:t>用鼠标平移复制章节</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选择所有章节</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格式</a:t>
              </a:r>
              <a:r>
                <a:rPr lang="en-US" altLang="zh-CN" spc="100" dirty="0">
                  <a:solidFill>
                    <a:schemeClr val="tx1">
                      <a:lumMod val="75000"/>
                      <a:lumOff val="25000"/>
                    </a:schemeClr>
                  </a:solidFill>
                  <a:sym typeface="Wingdings" panose="05000000000000000000" pitchFamily="2" charset="2"/>
                </a:rPr>
                <a:t></a:t>
              </a:r>
              <a:r>
                <a:rPr lang="zh-CN" altLang="en-US" spc="100" dirty="0">
                  <a:solidFill>
                    <a:schemeClr val="tx1">
                      <a:lumMod val="75000"/>
                      <a:lumOff val="25000"/>
                    </a:schemeClr>
                  </a:solidFill>
                  <a:sym typeface="Wingdings" panose="05000000000000000000" pitchFamily="2" charset="2"/>
                </a:rPr>
                <a:t>对齐</a:t>
              </a:r>
              <a:r>
                <a:rPr lang="en-US" altLang="zh-CN" spc="100" dirty="0">
                  <a:solidFill>
                    <a:schemeClr val="tx1">
                      <a:lumMod val="75000"/>
                      <a:lumOff val="25000"/>
                    </a:schemeClr>
                  </a:solidFill>
                  <a:sym typeface="Wingdings" panose="05000000000000000000" pitchFamily="2" charset="2"/>
                </a:rPr>
                <a:t></a:t>
              </a:r>
              <a:r>
                <a:rPr lang="zh-CN" altLang="en-US" spc="100" dirty="0">
                  <a:solidFill>
                    <a:schemeClr val="tx1">
                      <a:lumMod val="75000"/>
                      <a:lumOff val="25000"/>
                    </a:schemeClr>
                  </a:solidFill>
                  <a:sym typeface="Wingdings" panose="05000000000000000000" pitchFamily="2" charset="2"/>
                </a:rPr>
                <a:t>纵向分布</a:t>
              </a:r>
              <a:endParaRPr lang="zh-CN" altLang="en-US" spc="100" dirty="0">
                <a:solidFill>
                  <a:schemeClr val="tx1">
                    <a:lumMod val="75000"/>
                    <a:lumOff val="25000"/>
                  </a:schemeClr>
                </a:solidFill>
              </a:endParaRPr>
            </a:p>
          </p:txBody>
        </p:sp>
        <p:grpSp>
          <p:nvGrpSpPr>
            <p:cNvPr id="29" name="组合 28">
              <a:extLst>
                <a:ext uri="{FF2B5EF4-FFF2-40B4-BE49-F238E27FC236}">
                  <a16:creationId xmlns:a16="http://schemas.microsoft.com/office/drawing/2014/main" xmlns="" id="{5B1C5494-1955-4738-A245-C40CA7F51D75}"/>
                </a:ext>
              </a:extLst>
            </p:cNvPr>
            <p:cNvGrpSpPr>
              <a:grpSpLocks/>
            </p:cNvGrpSpPr>
            <p:nvPr/>
          </p:nvGrpSpPr>
          <p:grpSpPr>
            <a:xfrm>
              <a:off x="9840416" y="-466965"/>
              <a:ext cx="131960" cy="354484"/>
              <a:chOff x="4227513" y="439738"/>
              <a:chExt cx="298450" cy="847725"/>
            </a:xfrm>
          </p:grpSpPr>
          <p:sp>
            <p:nvSpPr>
              <p:cNvPr id="34" name="Freeform 165">
                <a:extLst>
                  <a:ext uri="{FF2B5EF4-FFF2-40B4-BE49-F238E27FC236}">
                    <a16:creationId xmlns:a16="http://schemas.microsoft.com/office/drawing/2014/main" xmlns="" id="{86694B34-A7CE-4802-9864-C7126C46BAEE}"/>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Oval 166">
                <a:extLst>
                  <a:ext uri="{FF2B5EF4-FFF2-40B4-BE49-F238E27FC236}">
                    <a16:creationId xmlns:a16="http://schemas.microsoft.com/office/drawing/2014/main" xmlns="" id="{F88ECA83-B76D-483C-85A9-DE2A8E61E8B8}"/>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6" name="Freeform 167">
                <a:extLst>
                  <a:ext uri="{FF2B5EF4-FFF2-40B4-BE49-F238E27FC236}">
                    <a16:creationId xmlns:a16="http://schemas.microsoft.com/office/drawing/2014/main" xmlns="" id="{BA36C0A6-BF1A-4BF0-80A5-93DCA9BC7191}"/>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7" name="Freeform 168">
                <a:extLst>
                  <a:ext uri="{FF2B5EF4-FFF2-40B4-BE49-F238E27FC236}">
                    <a16:creationId xmlns:a16="http://schemas.microsoft.com/office/drawing/2014/main" xmlns="" id="{815DF5B9-53AC-4135-8EF9-69D2C68D3772}"/>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8" name="Freeform 169">
                <a:extLst>
                  <a:ext uri="{FF2B5EF4-FFF2-40B4-BE49-F238E27FC236}">
                    <a16:creationId xmlns:a16="http://schemas.microsoft.com/office/drawing/2014/main" xmlns="" id="{9386F7A7-AE5E-4B3F-B35A-CB8D8CF47A77}"/>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9" name="Freeform 170">
                <a:extLst>
                  <a:ext uri="{FF2B5EF4-FFF2-40B4-BE49-F238E27FC236}">
                    <a16:creationId xmlns:a16="http://schemas.microsoft.com/office/drawing/2014/main" xmlns="" id="{C1B6255C-37E4-4273-B5C3-680D46F45632}"/>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0" name="Freeform 171">
                <a:extLst>
                  <a:ext uri="{FF2B5EF4-FFF2-40B4-BE49-F238E27FC236}">
                    <a16:creationId xmlns:a16="http://schemas.microsoft.com/office/drawing/2014/main" xmlns="" id="{DFF8432E-33A6-4D42-B303-BB73F8317D44}"/>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1" name="Freeform 172">
                <a:extLst>
                  <a:ext uri="{FF2B5EF4-FFF2-40B4-BE49-F238E27FC236}">
                    <a16:creationId xmlns:a16="http://schemas.microsoft.com/office/drawing/2014/main" xmlns="" id="{9340C573-5966-4BCF-95F8-E8B900E0BE4D}"/>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4" name="Freeform 173">
                <a:extLst>
                  <a:ext uri="{FF2B5EF4-FFF2-40B4-BE49-F238E27FC236}">
                    <a16:creationId xmlns:a16="http://schemas.microsoft.com/office/drawing/2014/main" xmlns="" id="{F0BE8773-75AC-4DA5-8F98-9E084E54E13A}"/>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5" name="Freeform 174">
                <a:extLst>
                  <a:ext uri="{FF2B5EF4-FFF2-40B4-BE49-F238E27FC236}">
                    <a16:creationId xmlns:a16="http://schemas.microsoft.com/office/drawing/2014/main" xmlns="" id="{6000277C-8BD3-49CD-BB03-1DA07C09EDA5}"/>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6" name="Freeform 175">
                <a:extLst>
                  <a:ext uri="{FF2B5EF4-FFF2-40B4-BE49-F238E27FC236}">
                    <a16:creationId xmlns:a16="http://schemas.microsoft.com/office/drawing/2014/main" xmlns="" id="{3FF7927F-B51D-421D-A056-1A8021E45BAD}"/>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7" name="Freeform 176">
                <a:extLst>
                  <a:ext uri="{FF2B5EF4-FFF2-40B4-BE49-F238E27FC236}">
                    <a16:creationId xmlns:a16="http://schemas.microsoft.com/office/drawing/2014/main" xmlns="" id="{555BC09F-BA8B-4C53-9AA4-9EB14EEC92F2}"/>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8" name="Freeform 177">
                <a:extLst>
                  <a:ext uri="{FF2B5EF4-FFF2-40B4-BE49-F238E27FC236}">
                    <a16:creationId xmlns:a16="http://schemas.microsoft.com/office/drawing/2014/main" xmlns="" id="{562D5D22-6595-4B2D-846A-2EE6389D3D5E}"/>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9" name="Freeform 178">
                <a:extLst>
                  <a:ext uri="{FF2B5EF4-FFF2-40B4-BE49-F238E27FC236}">
                    <a16:creationId xmlns:a16="http://schemas.microsoft.com/office/drawing/2014/main" xmlns="" id="{EC22EE74-339D-4FFA-A7C2-4FBC720A2ACC}"/>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1" name="Freeform 179">
                <a:extLst>
                  <a:ext uri="{FF2B5EF4-FFF2-40B4-BE49-F238E27FC236}">
                    <a16:creationId xmlns:a16="http://schemas.microsoft.com/office/drawing/2014/main" xmlns="" id="{4A74D474-71D4-4998-B249-1732CCD81C1F}"/>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3" name="Freeform 180">
                <a:extLst>
                  <a:ext uri="{FF2B5EF4-FFF2-40B4-BE49-F238E27FC236}">
                    <a16:creationId xmlns:a16="http://schemas.microsoft.com/office/drawing/2014/main" xmlns="" id="{1874A348-1972-469F-8E47-F45A72B0F8A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Freeform 181">
                <a:extLst>
                  <a:ext uri="{FF2B5EF4-FFF2-40B4-BE49-F238E27FC236}">
                    <a16:creationId xmlns:a16="http://schemas.microsoft.com/office/drawing/2014/main" xmlns="" id="{8EDA7925-6367-40F0-A2D5-2C33C6515502}"/>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Freeform 182">
                <a:extLst>
                  <a:ext uri="{FF2B5EF4-FFF2-40B4-BE49-F238E27FC236}">
                    <a16:creationId xmlns:a16="http://schemas.microsoft.com/office/drawing/2014/main" xmlns="" id="{78261FC3-53C6-405F-8DDA-7C3DA668654F}"/>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30" name="组合 29">
              <a:extLst>
                <a:ext uri="{FF2B5EF4-FFF2-40B4-BE49-F238E27FC236}">
                  <a16:creationId xmlns:a16="http://schemas.microsoft.com/office/drawing/2014/main" xmlns="" id="{5AF80F1F-A831-472E-8265-EA9EC450F639}"/>
                </a:ext>
              </a:extLst>
            </p:cNvPr>
            <p:cNvGrpSpPr/>
            <p:nvPr/>
          </p:nvGrpSpPr>
          <p:grpSpPr>
            <a:xfrm>
              <a:off x="-13305" y="-453071"/>
              <a:ext cx="449842" cy="375894"/>
              <a:chOff x="-26005" y="-550760"/>
              <a:chExt cx="449842" cy="375894"/>
            </a:xfrm>
          </p:grpSpPr>
          <p:sp>
            <p:nvSpPr>
              <p:cNvPr id="32" name="Freeform 190">
                <a:extLst>
                  <a:ext uri="{FF2B5EF4-FFF2-40B4-BE49-F238E27FC236}">
                    <a16:creationId xmlns:a16="http://schemas.microsoft.com/office/drawing/2014/main" xmlns="" id="{57175A7F-1E6F-4909-9E2B-FFBFACA4553A}"/>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a:ea typeface="微软雅黑"/>
                  <a:cs typeface="+mn-cs"/>
                </a:endParaRPr>
              </a:p>
            </p:txBody>
          </p:sp>
          <p:sp>
            <p:nvSpPr>
              <p:cNvPr id="33" name="文本框 32">
                <a:extLst>
                  <a:ext uri="{FF2B5EF4-FFF2-40B4-BE49-F238E27FC236}">
                    <a16:creationId xmlns:a16="http://schemas.microsoft.com/office/drawing/2014/main" xmlns="" id="{103A7901-59FE-47FB-8AA2-52C2D0B56747}"/>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1" name="直接连接符 30">
              <a:extLst>
                <a:ext uri="{FF2B5EF4-FFF2-40B4-BE49-F238E27FC236}">
                  <a16:creationId xmlns:a16="http://schemas.microsoft.com/office/drawing/2014/main" xmlns="" id="{54879E05-3A41-4CB9-87F4-3A4917663E11}"/>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extLst>
      <p:ext uri="{BB962C8B-B14F-4D97-AF65-F5344CB8AC3E}">
        <p14:creationId xmlns:p14="http://schemas.microsoft.com/office/powerpoint/2010/main" val="1342824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6ABD87-A84D-4ECF-A7DC-7C3B514575E0}"/>
              </a:ext>
            </a:extLst>
          </p:cNvPr>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p>
        </p:txBody>
      </p:sp>
      <p:sp>
        <p:nvSpPr>
          <p:cNvPr id="28" name="任意多边形: 形状 27">
            <a:extLst>
              <a:ext uri="{FF2B5EF4-FFF2-40B4-BE49-F238E27FC236}">
                <a16:creationId xmlns:a16="http://schemas.microsoft.com/office/drawing/2014/main" xmlns="" id="{F3DEA4C1-F678-4ED6-8122-079E2E54D347}"/>
              </a:ext>
            </a:extLst>
          </p:cNvPr>
          <p:cNvSpPr/>
          <p:nvPr/>
        </p:nvSpPr>
        <p:spPr>
          <a:xfrm>
            <a:off x="-9477" y="1859661"/>
            <a:ext cx="12230961" cy="3608936"/>
          </a:xfrm>
          <a:custGeom>
            <a:avLst/>
            <a:gdLst>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 fmla="*/ 0 w 10191750"/>
              <a:gd name="connsiteY0" fmla="*/ 276225 h 3526231"/>
              <a:gd name="connsiteX1" fmla="*/ 1266825 w 10191750"/>
              <a:gd name="connsiteY1" fmla="*/ 3105150 h 3526231"/>
              <a:gd name="connsiteX2" fmla="*/ 3267075 w 10191750"/>
              <a:gd name="connsiteY2" fmla="*/ 742950 h 3526231"/>
              <a:gd name="connsiteX3" fmla="*/ 4886325 w 10191750"/>
              <a:gd name="connsiteY3" fmla="*/ 3124200 h 3526231"/>
              <a:gd name="connsiteX4" fmla="*/ 7229475 w 10191750"/>
              <a:gd name="connsiteY4" fmla="*/ 800100 h 3526231"/>
              <a:gd name="connsiteX5" fmla="*/ 8324850 w 10191750"/>
              <a:gd name="connsiteY5" fmla="*/ 3314700 h 3526231"/>
              <a:gd name="connsiteX6" fmla="*/ 10191750 w 10191750"/>
              <a:gd name="connsiteY6" fmla="*/ 0 h 3526231"/>
              <a:gd name="connsiteX7" fmla="*/ 10191750 w 10191750"/>
              <a:gd name="connsiteY7" fmla="*/ 0 h 3526231"/>
              <a:gd name="connsiteX0" fmla="*/ 0 w 10191750"/>
              <a:gd name="connsiteY0" fmla="*/ 276225 h 3315441"/>
              <a:gd name="connsiteX1" fmla="*/ 1266825 w 10191750"/>
              <a:gd name="connsiteY1" fmla="*/ 3105150 h 3315441"/>
              <a:gd name="connsiteX2" fmla="*/ 3267075 w 10191750"/>
              <a:gd name="connsiteY2" fmla="*/ 742950 h 3315441"/>
              <a:gd name="connsiteX3" fmla="*/ 4886325 w 10191750"/>
              <a:gd name="connsiteY3" fmla="*/ 3124200 h 3315441"/>
              <a:gd name="connsiteX4" fmla="*/ 7229475 w 10191750"/>
              <a:gd name="connsiteY4" fmla="*/ 800100 h 3315441"/>
              <a:gd name="connsiteX5" fmla="*/ 8324850 w 10191750"/>
              <a:gd name="connsiteY5" fmla="*/ 3314700 h 3315441"/>
              <a:gd name="connsiteX6" fmla="*/ 10191750 w 10191750"/>
              <a:gd name="connsiteY6" fmla="*/ 0 h 3315441"/>
              <a:gd name="connsiteX7" fmla="*/ 10191750 w 10191750"/>
              <a:gd name="connsiteY7" fmla="*/ 0 h 3315441"/>
              <a:gd name="connsiteX0" fmla="*/ 0 w 10191750"/>
              <a:gd name="connsiteY0" fmla="*/ 276225 h 3315409"/>
              <a:gd name="connsiteX1" fmla="*/ 1266825 w 10191750"/>
              <a:gd name="connsiteY1" fmla="*/ 3105150 h 3315409"/>
              <a:gd name="connsiteX2" fmla="*/ 3267075 w 10191750"/>
              <a:gd name="connsiteY2" fmla="*/ 742950 h 3315409"/>
              <a:gd name="connsiteX3" fmla="*/ 4886325 w 10191750"/>
              <a:gd name="connsiteY3" fmla="*/ 3124200 h 3315409"/>
              <a:gd name="connsiteX4" fmla="*/ 7229475 w 10191750"/>
              <a:gd name="connsiteY4" fmla="*/ 800100 h 3315409"/>
              <a:gd name="connsiteX5" fmla="*/ 8324850 w 10191750"/>
              <a:gd name="connsiteY5" fmla="*/ 3314700 h 3315409"/>
              <a:gd name="connsiteX6" fmla="*/ 10191750 w 10191750"/>
              <a:gd name="connsiteY6" fmla="*/ 0 h 3315409"/>
              <a:gd name="connsiteX7" fmla="*/ 10191750 w 10191750"/>
              <a:gd name="connsiteY7" fmla="*/ 0 h 3315409"/>
              <a:gd name="connsiteX0" fmla="*/ 0 w 10191750"/>
              <a:gd name="connsiteY0" fmla="*/ 276225 h 3315409"/>
              <a:gd name="connsiteX1" fmla="*/ 1019175 w 10191750"/>
              <a:gd name="connsiteY1" fmla="*/ 3219450 h 3315409"/>
              <a:gd name="connsiteX2" fmla="*/ 3267075 w 10191750"/>
              <a:gd name="connsiteY2" fmla="*/ 742950 h 3315409"/>
              <a:gd name="connsiteX3" fmla="*/ 4886325 w 10191750"/>
              <a:gd name="connsiteY3" fmla="*/ 3124200 h 3315409"/>
              <a:gd name="connsiteX4" fmla="*/ 7229475 w 10191750"/>
              <a:gd name="connsiteY4" fmla="*/ 800100 h 3315409"/>
              <a:gd name="connsiteX5" fmla="*/ 8324850 w 10191750"/>
              <a:gd name="connsiteY5" fmla="*/ 3314700 h 3315409"/>
              <a:gd name="connsiteX6" fmla="*/ 10191750 w 10191750"/>
              <a:gd name="connsiteY6" fmla="*/ 0 h 3315409"/>
              <a:gd name="connsiteX7" fmla="*/ 10191750 w 10191750"/>
              <a:gd name="connsiteY7" fmla="*/ 0 h 3315409"/>
              <a:gd name="connsiteX0" fmla="*/ 0 w 10191750"/>
              <a:gd name="connsiteY0" fmla="*/ 276225 h 3315409"/>
              <a:gd name="connsiteX1" fmla="*/ 1019175 w 10191750"/>
              <a:gd name="connsiteY1" fmla="*/ 3219450 h 3315409"/>
              <a:gd name="connsiteX2" fmla="*/ 3514725 w 10191750"/>
              <a:gd name="connsiteY2" fmla="*/ 828675 h 3315409"/>
              <a:gd name="connsiteX3" fmla="*/ 4886325 w 10191750"/>
              <a:gd name="connsiteY3" fmla="*/ 3124200 h 3315409"/>
              <a:gd name="connsiteX4" fmla="*/ 7229475 w 10191750"/>
              <a:gd name="connsiteY4" fmla="*/ 800100 h 3315409"/>
              <a:gd name="connsiteX5" fmla="*/ 8324850 w 10191750"/>
              <a:gd name="connsiteY5" fmla="*/ 3314700 h 3315409"/>
              <a:gd name="connsiteX6" fmla="*/ 10191750 w 10191750"/>
              <a:gd name="connsiteY6" fmla="*/ 0 h 3315409"/>
              <a:gd name="connsiteX7" fmla="*/ 10191750 w 10191750"/>
              <a:gd name="connsiteY7" fmla="*/ 0 h 3315409"/>
              <a:gd name="connsiteX0" fmla="*/ 0 w 10191750"/>
              <a:gd name="connsiteY0" fmla="*/ 276225 h 3315409"/>
              <a:gd name="connsiteX1" fmla="*/ 1019175 w 10191750"/>
              <a:gd name="connsiteY1" fmla="*/ 3219450 h 3315409"/>
              <a:gd name="connsiteX2" fmla="*/ 3514725 w 10191750"/>
              <a:gd name="connsiteY2" fmla="*/ 828675 h 3315409"/>
              <a:gd name="connsiteX3" fmla="*/ 4886325 w 10191750"/>
              <a:gd name="connsiteY3" fmla="*/ 3124200 h 3315409"/>
              <a:gd name="connsiteX4" fmla="*/ 7229475 w 10191750"/>
              <a:gd name="connsiteY4" fmla="*/ 800100 h 3315409"/>
              <a:gd name="connsiteX5" fmla="*/ 8324850 w 10191750"/>
              <a:gd name="connsiteY5" fmla="*/ 3314700 h 3315409"/>
              <a:gd name="connsiteX6" fmla="*/ 10191750 w 10191750"/>
              <a:gd name="connsiteY6" fmla="*/ 0 h 3315409"/>
              <a:gd name="connsiteX7" fmla="*/ 10191750 w 10191750"/>
              <a:gd name="connsiteY7" fmla="*/ 0 h 3315409"/>
              <a:gd name="connsiteX0" fmla="*/ 0 w 11410950"/>
              <a:gd name="connsiteY0" fmla="*/ 474643 h 3513709"/>
              <a:gd name="connsiteX1" fmla="*/ 1019175 w 11410950"/>
              <a:gd name="connsiteY1" fmla="*/ 3417868 h 3513709"/>
              <a:gd name="connsiteX2" fmla="*/ 3514725 w 11410950"/>
              <a:gd name="connsiteY2" fmla="*/ 1027093 h 3513709"/>
              <a:gd name="connsiteX3" fmla="*/ 4886325 w 11410950"/>
              <a:gd name="connsiteY3" fmla="*/ 3322618 h 3513709"/>
              <a:gd name="connsiteX4" fmla="*/ 7229475 w 11410950"/>
              <a:gd name="connsiteY4" fmla="*/ 998518 h 3513709"/>
              <a:gd name="connsiteX5" fmla="*/ 8324850 w 11410950"/>
              <a:gd name="connsiteY5" fmla="*/ 3513118 h 3513709"/>
              <a:gd name="connsiteX6" fmla="*/ 10191750 w 11410950"/>
              <a:gd name="connsiteY6" fmla="*/ 198418 h 3513709"/>
              <a:gd name="connsiteX7" fmla="*/ 11410950 w 11410950"/>
              <a:gd name="connsiteY7" fmla="*/ 401618 h 3513709"/>
              <a:gd name="connsiteX0" fmla="*/ 0 w 11410950"/>
              <a:gd name="connsiteY0" fmla="*/ 212548 h 3252518"/>
              <a:gd name="connsiteX1" fmla="*/ 1019175 w 11410950"/>
              <a:gd name="connsiteY1" fmla="*/ 3155773 h 3252518"/>
              <a:gd name="connsiteX2" fmla="*/ 3514725 w 11410950"/>
              <a:gd name="connsiteY2" fmla="*/ 764998 h 3252518"/>
              <a:gd name="connsiteX3" fmla="*/ 4886325 w 11410950"/>
              <a:gd name="connsiteY3" fmla="*/ 3060523 h 3252518"/>
              <a:gd name="connsiteX4" fmla="*/ 7229475 w 11410950"/>
              <a:gd name="connsiteY4" fmla="*/ 736423 h 3252518"/>
              <a:gd name="connsiteX5" fmla="*/ 8324850 w 11410950"/>
              <a:gd name="connsiteY5" fmla="*/ 3251023 h 3252518"/>
              <a:gd name="connsiteX6" fmla="*/ 10483850 w 11410950"/>
              <a:gd name="connsiteY6" fmla="*/ 304623 h 3252518"/>
              <a:gd name="connsiteX7" fmla="*/ 11410950 w 11410950"/>
              <a:gd name="connsiteY7" fmla="*/ 139523 h 3252518"/>
              <a:gd name="connsiteX0" fmla="*/ 0 w 11601450"/>
              <a:gd name="connsiteY0" fmla="*/ 85548 h 3252518"/>
              <a:gd name="connsiteX1" fmla="*/ 1209675 w 11601450"/>
              <a:gd name="connsiteY1" fmla="*/ 3155773 h 3252518"/>
              <a:gd name="connsiteX2" fmla="*/ 3705225 w 11601450"/>
              <a:gd name="connsiteY2" fmla="*/ 764998 h 3252518"/>
              <a:gd name="connsiteX3" fmla="*/ 5076825 w 11601450"/>
              <a:gd name="connsiteY3" fmla="*/ 3060523 h 3252518"/>
              <a:gd name="connsiteX4" fmla="*/ 7419975 w 11601450"/>
              <a:gd name="connsiteY4" fmla="*/ 736423 h 3252518"/>
              <a:gd name="connsiteX5" fmla="*/ 8515350 w 11601450"/>
              <a:gd name="connsiteY5" fmla="*/ 3251023 h 3252518"/>
              <a:gd name="connsiteX6" fmla="*/ 10674350 w 11601450"/>
              <a:gd name="connsiteY6" fmla="*/ 304623 h 3252518"/>
              <a:gd name="connsiteX7" fmla="*/ 11601450 w 11601450"/>
              <a:gd name="connsiteY7" fmla="*/ 139523 h 3252518"/>
              <a:gd name="connsiteX0" fmla="*/ 0 w 11601450"/>
              <a:gd name="connsiteY0" fmla="*/ 85548 h 3252518"/>
              <a:gd name="connsiteX1" fmla="*/ 1209675 w 11601450"/>
              <a:gd name="connsiteY1" fmla="*/ 3155773 h 3252518"/>
              <a:gd name="connsiteX2" fmla="*/ 3705225 w 11601450"/>
              <a:gd name="connsiteY2" fmla="*/ 764998 h 3252518"/>
              <a:gd name="connsiteX3" fmla="*/ 5076825 w 11601450"/>
              <a:gd name="connsiteY3" fmla="*/ 3060523 h 3252518"/>
              <a:gd name="connsiteX4" fmla="*/ 7419975 w 11601450"/>
              <a:gd name="connsiteY4" fmla="*/ 736423 h 3252518"/>
              <a:gd name="connsiteX5" fmla="*/ 8515350 w 11601450"/>
              <a:gd name="connsiteY5" fmla="*/ 3251023 h 3252518"/>
              <a:gd name="connsiteX6" fmla="*/ 10674350 w 11601450"/>
              <a:gd name="connsiteY6" fmla="*/ 304623 h 3252518"/>
              <a:gd name="connsiteX7" fmla="*/ 11601450 w 11601450"/>
              <a:gd name="connsiteY7" fmla="*/ 139523 h 3252518"/>
              <a:gd name="connsiteX0" fmla="*/ 0 w 11601450"/>
              <a:gd name="connsiteY0" fmla="*/ 85548 h 3252518"/>
              <a:gd name="connsiteX1" fmla="*/ 288925 w 11601450"/>
              <a:gd name="connsiteY1" fmla="*/ 679272 h 3252518"/>
              <a:gd name="connsiteX2" fmla="*/ 1209675 w 11601450"/>
              <a:gd name="connsiteY2" fmla="*/ 3155773 h 3252518"/>
              <a:gd name="connsiteX3" fmla="*/ 3705225 w 11601450"/>
              <a:gd name="connsiteY3" fmla="*/ 764998 h 3252518"/>
              <a:gd name="connsiteX4" fmla="*/ 5076825 w 11601450"/>
              <a:gd name="connsiteY4" fmla="*/ 3060523 h 3252518"/>
              <a:gd name="connsiteX5" fmla="*/ 7419975 w 11601450"/>
              <a:gd name="connsiteY5" fmla="*/ 736423 h 3252518"/>
              <a:gd name="connsiteX6" fmla="*/ 8515350 w 11601450"/>
              <a:gd name="connsiteY6" fmla="*/ 3251023 h 3252518"/>
              <a:gd name="connsiteX7" fmla="*/ 10674350 w 11601450"/>
              <a:gd name="connsiteY7" fmla="*/ 304623 h 3252518"/>
              <a:gd name="connsiteX8" fmla="*/ 11601450 w 11601450"/>
              <a:gd name="connsiteY8" fmla="*/ 139523 h 3252518"/>
              <a:gd name="connsiteX0" fmla="*/ 0 w 11601450"/>
              <a:gd name="connsiteY0" fmla="*/ 85548 h 3252518"/>
              <a:gd name="connsiteX1" fmla="*/ 581025 w 11601450"/>
              <a:gd name="connsiteY1" fmla="*/ 844372 h 3252518"/>
              <a:gd name="connsiteX2" fmla="*/ 1209675 w 11601450"/>
              <a:gd name="connsiteY2" fmla="*/ 3155773 h 3252518"/>
              <a:gd name="connsiteX3" fmla="*/ 3705225 w 11601450"/>
              <a:gd name="connsiteY3" fmla="*/ 764998 h 3252518"/>
              <a:gd name="connsiteX4" fmla="*/ 5076825 w 11601450"/>
              <a:gd name="connsiteY4" fmla="*/ 3060523 h 3252518"/>
              <a:gd name="connsiteX5" fmla="*/ 7419975 w 11601450"/>
              <a:gd name="connsiteY5" fmla="*/ 736423 h 3252518"/>
              <a:gd name="connsiteX6" fmla="*/ 8515350 w 11601450"/>
              <a:gd name="connsiteY6" fmla="*/ 3251023 h 3252518"/>
              <a:gd name="connsiteX7" fmla="*/ 10674350 w 11601450"/>
              <a:gd name="connsiteY7" fmla="*/ 304623 h 3252518"/>
              <a:gd name="connsiteX8" fmla="*/ 11601450 w 11601450"/>
              <a:gd name="connsiteY8" fmla="*/ 139523 h 3252518"/>
              <a:gd name="connsiteX0" fmla="*/ 0 w 12617450"/>
              <a:gd name="connsiteY0" fmla="*/ 0 h 3459070"/>
              <a:gd name="connsiteX1" fmla="*/ 1597025 w 12617450"/>
              <a:gd name="connsiteY1" fmla="*/ 1050924 h 3459070"/>
              <a:gd name="connsiteX2" fmla="*/ 2225675 w 12617450"/>
              <a:gd name="connsiteY2" fmla="*/ 3362325 h 3459070"/>
              <a:gd name="connsiteX3" fmla="*/ 4721225 w 12617450"/>
              <a:gd name="connsiteY3" fmla="*/ 971550 h 3459070"/>
              <a:gd name="connsiteX4" fmla="*/ 6092825 w 12617450"/>
              <a:gd name="connsiteY4" fmla="*/ 3267075 h 3459070"/>
              <a:gd name="connsiteX5" fmla="*/ 8435975 w 12617450"/>
              <a:gd name="connsiteY5" fmla="*/ 942975 h 3459070"/>
              <a:gd name="connsiteX6" fmla="*/ 9531350 w 12617450"/>
              <a:gd name="connsiteY6" fmla="*/ 3457575 h 3459070"/>
              <a:gd name="connsiteX7" fmla="*/ 11690350 w 12617450"/>
              <a:gd name="connsiteY7" fmla="*/ 511175 h 3459070"/>
              <a:gd name="connsiteX8" fmla="*/ 12617450 w 12617450"/>
              <a:gd name="connsiteY8" fmla="*/ 346075 h 3459070"/>
              <a:gd name="connsiteX0" fmla="*/ 0 w 12617450"/>
              <a:gd name="connsiteY0" fmla="*/ 0 h 3459070"/>
              <a:gd name="connsiteX1" fmla="*/ 1317625 w 12617450"/>
              <a:gd name="connsiteY1" fmla="*/ 695324 h 3459070"/>
              <a:gd name="connsiteX2" fmla="*/ 2225675 w 12617450"/>
              <a:gd name="connsiteY2" fmla="*/ 3362325 h 3459070"/>
              <a:gd name="connsiteX3" fmla="*/ 4721225 w 12617450"/>
              <a:gd name="connsiteY3" fmla="*/ 971550 h 3459070"/>
              <a:gd name="connsiteX4" fmla="*/ 6092825 w 12617450"/>
              <a:gd name="connsiteY4" fmla="*/ 3267075 h 3459070"/>
              <a:gd name="connsiteX5" fmla="*/ 8435975 w 12617450"/>
              <a:gd name="connsiteY5" fmla="*/ 942975 h 3459070"/>
              <a:gd name="connsiteX6" fmla="*/ 9531350 w 12617450"/>
              <a:gd name="connsiteY6" fmla="*/ 3457575 h 3459070"/>
              <a:gd name="connsiteX7" fmla="*/ 11690350 w 12617450"/>
              <a:gd name="connsiteY7" fmla="*/ 511175 h 3459070"/>
              <a:gd name="connsiteX8" fmla="*/ 12617450 w 12617450"/>
              <a:gd name="connsiteY8" fmla="*/ 346075 h 3459070"/>
              <a:gd name="connsiteX0" fmla="*/ 0 w 12833350"/>
              <a:gd name="connsiteY0" fmla="*/ 0 h 3674970"/>
              <a:gd name="connsiteX1" fmla="*/ 1533525 w 12833350"/>
              <a:gd name="connsiteY1" fmla="*/ 911224 h 3674970"/>
              <a:gd name="connsiteX2" fmla="*/ 2441575 w 12833350"/>
              <a:gd name="connsiteY2" fmla="*/ 3578225 h 3674970"/>
              <a:gd name="connsiteX3" fmla="*/ 4937125 w 12833350"/>
              <a:gd name="connsiteY3" fmla="*/ 1187450 h 3674970"/>
              <a:gd name="connsiteX4" fmla="*/ 6308725 w 12833350"/>
              <a:gd name="connsiteY4" fmla="*/ 3482975 h 3674970"/>
              <a:gd name="connsiteX5" fmla="*/ 8651875 w 12833350"/>
              <a:gd name="connsiteY5" fmla="*/ 1158875 h 3674970"/>
              <a:gd name="connsiteX6" fmla="*/ 9747250 w 12833350"/>
              <a:gd name="connsiteY6" fmla="*/ 3673475 h 3674970"/>
              <a:gd name="connsiteX7" fmla="*/ 11906250 w 12833350"/>
              <a:gd name="connsiteY7" fmla="*/ 727075 h 3674970"/>
              <a:gd name="connsiteX8" fmla="*/ 12833350 w 12833350"/>
              <a:gd name="connsiteY8" fmla="*/ 561975 h 3674970"/>
              <a:gd name="connsiteX0" fmla="*/ 0 w 12833350"/>
              <a:gd name="connsiteY0" fmla="*/ 0 h 3674970"/>
              <a:gd name="connsiteX1" fmla="*/ 1368425 w 12833350"/>
              <a:gd name="connsiteY1" fmla="*/ 644524 h 3674970"/>
              <a:gd name="connsiteX2" fmla="*/ 2441575 w 12833350"/>
              <a:gd name="connsiteY2" fmla="*/ 3578225 h 3674970"/>
              <a:gd name="connsiteX3" fmla="*/ 4937125 w 12833350"/>
              <a:gd name="connsiteY3" fmla="*/ 1187450 h 3674970"/>
              <a:gd name="connsiteX4" fmla="*/ 6308725 w 12833350"/>
              <a:gd name="connsiteY4" fmla="*/ 3482975 h 3674970"/>
              <a:gd name="connsiteX5" fmla="*/ 8651875 w 12833350"/>
              <a:gd name="connsiteY5" fmla="*/ 1158875 h 3674970"/>
              <a:gd name="connsiteX6" fmla="*/ 9747250 w 12833350"/>
              <a:gd name="connsiteY6" fmla="*/ 3673475 h 3674970"/>
              <a:gd name="connsiteX7" fmla="*/ 11906250 w 12833350"/>
              <a:gd name="connsiteY7" fmla="*/ 727075 h 3674970"/>
              <a:gd name="connsiteX8" fmla="*/ 12833350 w 12833350"/>
              <a:gd name="connsiteY8" fmla="*/ 561975 h 3674970"/>
              <a:gd name="connsiteX0" fmla="*/ 0 w 12833350"/>
              <a:gd name="connsiteY0" fmla="*/ 0 h 3674970"/>
              <a:gd name="connsiteX1" fmla="*/ 1368425 w 12833350"/>
              <a:gd name="connsiteY1" fmla="*/ 644524 h 3674970"/>
              <a:gd name="connsiteX2" fmla="*/ 2352675 w 12833350"/>
              <a:gd name="connsiteY2" fmla="*/ 3578225 h 3674970"/>
              <a:gd name="connsiteX3" fmla="*/ 4937125 w 12833350"/>
              <a:gd name="connsiteY3" fmla="*/ 1187450 h 3674970"/>
              <a:gd name="connsiteX4" fmla="*/ 6308725 w 12833350"/>
              <a:gd name="connsiteY4" fmla="*/ 3482975 h 3674970"/>
              <a:gd name="connsiteX5" fmla="*/ 8651875 w 12833350"/>
              <a:gd name="connsiteY5" fmla="*/ 1158875 h 3674970"/>
              <a:gd name="connsiteX6" fmla="*/ 9747250 w 12833350"/>
              <a:gd name="connsiteY6" fmla="*/ 3673475 h 3674970"/>
              <a:gd name="connsiteX7" fmla="*/ 11906250 w 12833350"/>
              <a:gd name="connsiteY7" fmla="*/ 727075 h 3674970"/>
              <a:gd name="connsiteX8" fmla="*/ 12833350 w 12833350"/>
              <a:gd name="connsiteY8" fmla="*/ 561975 h 3674970"/>
              <a:gd name="connsiteX0" fmla="*/ 0 w 12833350"/>
              <a:gd name="connsiteY0" fmla="*/ 0 h 3674970"/>
              <a:gd name="connsiteX1" fmla="*/ 1368425 w 12833350"/>
              <a:gd name="connsiteY1" fmla="*/ 644524 h 3674970"/>
              <a:gd name="connsiteX2" fmla="*/ 2352675 w 12833350"/>
              <a:gd name="connsiteY2" fmla="*/ 3578225 h 3674970"/>
              <a:gd name="connsiteX3" fmla="*/ 4899025 w 12833350"/>
              <a:gd name="connsiteY3" fmla="*/ 1212850 h 3674970"/>
              <a:gd name="connsiteX4" fmla="*/ 6308725 w 12833350"/>
              <a:gd name="connsiteY4" fmla="*/ 3482975 h 3674970"/>
              <a:gd name="connsiteX5" fmla="*/ 8651875 w 12833350"/>
              <a:gd name="connsiteY5" fmla="*/ 1158875 h 3674970"/>
              <a:gd name="connsiteX6" fmla="*/ 9747250 w 12833350"/>
              <a:gd name="connsiteY6" fmla="*/ 3673475 h 3674970"/>
              <a:gd name="connsiteX7" fmla="*/ 11906250 w 12833350"/>
              <a:gd name="connsiteY7" fmla="*/ 727075 h 3674970"/>
              <a:gd name="connsiteX8" fmla="*/ 12833350 w 12833350"/>
              <a:gd name="connsiteY8" fmla="*/ 561975 h 3674970"/>
              <a:gd name="connsiteX0" fmla="*/ 0 w 12833350"/>
              <a:gd name="connsiteY0" fmla="*/ 0 h 3674969"/>
              <a:gd name="connsiteX1" fmla="*/ 1368425 w 12833350"/>
              <a:gd name="connsiteY1" fmla="*/ 644524 h 3674969"/>
              <a:gd name="connsiteX2" fmla="*/ 2352675 w 12833350"/>
              <a:gd name="connsiteY2" fmla="*/ 3578225 h 3674969"/>
              <a:gd name="connsiteX3" fmla="*/ 4899025 w 12833350"/>
              <a:gd name="connsiteY3" fmla="*/ 1212850 h 3674969"/>
              <a:gd name="connsiteX4" fmla="*/ 6308725 w 12833350"/>
              <a:gd name="connsiteY4" fmla="*/ 3457575 h 3674969"/>
              <a:gd name="connsiteX5" fmla="*/ 8651875 w 12833350"/>
              <a:gd name="connsiteY5" fmla="*/ 1158875 h 3674969"/>
              <a:gd name="connsiteX6" fmla="*/ 9747250 w 12833350"/>
              <a:gd name="connsiteY6" fmla="*/ 3673475 h 3674969"/>
              <a:gd name="connsiteX7" fmla="*/ 11906250 w 12833350"/>
              <a:gd name="connsiteY7" fmla="*/ 727075 h 3674969"/>
              <a:gd name="connsiteX8" fmla="*/ 12833350 w 12833350"/>
              <a:gd name="connsiteY8" fmla="*/ 561975 h 3674969"/>
              <a:gd name="connsiteX0" fmla="*/ 0 w 12833350"/>
              <a:gd name="connsiteY0" fmla="*/ 0 h 3675040"/>
              <a:gd name="connsiteX1" fmla="*/ 1368425 w 12833350"/>
              <a:gd name="connsiteY1" fmla="*/ 644524 h 3675040"/>
              <a:gd name="connsiteX2" fmla="*/ 2352675 w 12833350"/>
              <a:gd name="connsiteY2" fmla="*/ 3578225 h 3675040"/>
              <a:gd name="connsiteX3" fmla="*/ 4899025 w 12833350"/>
              <a:gd name="connsiteY3" fmla="*/ 1212850 h 3675040"/>
              <a:gd name="connsiteX4" fmla="*/ 6308725 w 12833350"/>
              <a:gd name="connsiteY4" fmla="*/ 3457575 h 3675040"/>
              <a:gd name="connsiteX5" fmla="*/ 8718550 w 12833350"/>
              <a:gd name="connsiteY5" fmla="*/ 1168400 h 3675040"/>
              <a:gd name="connsiteX6" fmla="*/ 9747250 w 12833350"/>
              <a:gd name="connsiteY6" fmla="*/ 3673475 h 3675040"/>
              <a:gd name="connsiteX7" fmla="*/ 11906250 w 12833350"/>
              <a:gd name="connsiteY7" fmla="*/ 727075 h 3675040"/>
              <a:gd name="connsiteX8" fmla="*/ 12833350 w 12833350"/>
              <a:gd name="connsiteY8" fmla="*/ 561975 h 3675040"/>
              <a:gd name="connsiteX0" fmla="*/ 0 w 12833350"/>
              <a:gd name="connsiteY0" fmla="*/ 0 h 3675040"/>
              <a:gd name="connsiteX1" fmla="*/ 1368425 w 12833350"/>
              <a:gd name="connsiteY1" fmla="*/ 644524 h 3675040"/>
              <a:gd name="connsiteX2" fmla="*/ 2352675 w 12833350"/>
              <a:gd name="connsiteY2" fmla="*/ 3578225 h 3675040"/>
              <a:gd name="connsiteX3" fmla="*/ 4899025 w 12833350"/>
              <a:gd name="connsiteY3" fmla="*/ 1212850 h 3675040"/>
              <a:gd name="connsiteX4" fmla="*/ 6308725 w 12833350"/>
              <a:gd name="connsiteY4" fmla="*/ 3457575 h 3675040"/>
              <a:gd name="connsiteX5" fmla="*/ 8718550 w 12833350"/>
              <a:gd name="connsiteY5" fmla="*/ 1168400 h 3675040"/>
              <a:gd name="connsiteX6" fmla="*/ 9785350 w 12833350"/>
              <a:gd name="connsiteY6" fmla="*/ 3673475 h 3675040"/>
              <a:gd name="connsiteX7" fmla="*/ 11906250 w 12833350"/>
              <a:gd name="connsiteY7" fmla="*/ 727075 h 3675040"/>
              <a:gd name="connsiteX8" fmla="*/ 12833350 w 12833350"/>
              <a:gd name="connsiteY8" fmla="*/ 561975 h 3675040"/>
              <a:gd name="connsiteX0" fmla="*/ 0 w 12833350"/>
              <a:gd name="connsiteY0" fmla="*/ 0 h 3675040"/>
              <a:gd name="connsiteX1" fmla="*/ 1368425 w 12833350"/>
              <a:gd name="connsiteY1" fmla="*/ 644524 h 3675040"/>
              <a:gd name="connsiteX2" fmla="*/ 2352675 w 12833350"/>
              <a:gd name="connsiteY2" fmla="*/ 3578225 h 3675040"/>
              <a:gd name="connsiteX3" fmla="*/ 4899025 w 12833350"/>
              <a:gd name="connsiteY3" fmla="*/ 1212850 h 3675040"/>
              <a:gd name="connsiteX4" fmla="*/ 6308725 w 12833350"/>
              <a:gd name="connsiteY4" fmla="*/ 3457575 h 3675040"/>
              <a:gd name="connsiteX5" fmla="*/ 8718550 w 12833350"/>
              <a:gd name="connsiteY5" fmla="*/ 1168400 h 3675040"/>
              <a:gd name="connsiteX6" fmla="*/ 9785350 w 12833350"/>
              <a:gd name="connsiteY6" fmla="*/ 3673475 h 3675040"/>
              <a:gd name="connsiteX7" fmla="*/ 11906250 w 12833350"/>
              <a:gd name="connsiteY7" fmla="*/ 727075 h 3675040"/>
              <a:gd name="connsiteX8" fmla="*/ 12833350 w 12833350"/>
              <a:gd name="connsiteY8" fmla="*/ 561975 h 3675040"/>
              <a:gd name="connsiteX0" fmla="*/ 0 w 12833350"/>
              <a:gd name="connsiteY0" fmla="*/ 0 h 3675040"/>
              <a:gd name="connsiteX1" fmla="*/ 1368425 w 12833350"/>
              <a:gd name="connsiteY1" fmla="*/ 644524 h 3675040"/>
              <a:gd name="connsiteX2" fmla="*/ 2352675 w 12833350"/>
              <a:gd name="connsiteY2" fmla="*/ 3578225 h 3675040"/>
              <a:gd name="connsiteX3" fmla="*/ 4899025 w 12833350"/>
              <a:gd name="connsiteY3" fmla="*/ 1212850 h 3675040"/>
              <a:gd name="connsiteX4" fmla="*/ 6308725 w 12833350"/>
              <a:gd name="connsiteY4" fmla="*/ 3457575 h 3675040"/>
              <a:gd name="connsiteX5" fmla="*/ 8718550 w 12833350"/>
              <a:gd name="connsiteY5" fmla="*/ 1168400 h 3675040"/>
              <a:gd name="connsiteX6" fmla="*/ 9785350 w 12833350"/>
              <a:gd name="connsiteY6" fmla="*/ 3673475 h 3675040"/>
              <a:gd name="connsiteX7" fmla="*/ 11906250 w 12833350"/>
              <a:gd name="connsiteY7" fmla="*/ 727075 h 3675040"/>
              <a:gd name="connsiteX8" fmla="*/ 12833350 w 12833350"/>
              <a:gd name="connsiteY8" fmla="*/ 561975 h 3675040"/>
              <a:gd name="connsiteX0" fmla="*/ 0 w 12973050"/>
              <a:gd name="connsiteY0" fmla="*/ 0 h 3675040"/>
              <a:gd name="connsiteX1" fmla="*/ 1368425 w 12973050"/>
              <a:gd name="connsiteY1" fmla="*/ 644524 h 3675040"/>
              <a:gd name="connsiteX2" fmla="*/ 2352675 w 12973050"/>
              <a:gd name="connsiteY2" fmla="*/ 3578225 h 3675040"/>
              <a:gd name="connsiteX3" fmla="*/ 4899025 w 12973050"/>
              <a:gd name="connsiteY3" fmla="*/ 1212850 h 3675040"/>
              <a:gd name="connsiteX4" fmla="*/ 6308725 w 12973050"/>
              <a:gd name="connsiteY4" fmla="*/ 3457575 h 3675040"/>
              <a:gd name="connsiteX5" fmla="*/ 8718550 w 12973050"/>
              <a:gd name="connsiteY5" fmla="*/ 1168400 h 3675040"/>
              <a:gd name="connsiteX6" fmla="*/ 9785350 w 12973050"/>
              <a:gd name="connsiteY6" fmla="*/ 3673475 h 3675040"/>
              <a:gd name="connsiteX7" fmla="*/ 11906250 w 12973050"/>
              <a:gd name="connsiteY7" fmla="*/ 727075 h 3675040"/>
              <a:gd name="connsiteX8" fmla="*/ 12973050 w 12973050"/>
              <a:gd name="connsiteY8" fmla="*/ 841375 h 3675040"/>
              <a:gd name="connsiteX0" fmla="*/ 0 w 13188950"/>
              <a:gd name="connsiteY0" fmla="*/ 0 h 3675040"/>
              <a:gd name="connsiteX1" fmla="*/ 1368425 w 13188950"/>
              <a:gd name="connsiteY1" fmla="*/ 644524 h 3675040"/>
              <a:gd name="connsiteX2" fmla="*/ 2352675 w 13188950"/>
              <a:gd name="connsiteY2" fmla="*/ 3578225 h 3675040"/>
              <a:gd name="connsiteX3" fmla="*/ 4899025 w 13188950"/>
              <a:gd name="connsiteY3" fmla="*/ 1212850 h 3675040"/>
              <a:gd name="connsiteX4" fmla="*/ 6308725 w 13188950"/>
              <a:gd name="connsiteY4" fmla="*/ 3457575 h 3675040"/>
              <a:gd name="connsiteX5" fmla="*/ 8718550 w 13188950"/>
              <a:gd name="connsiteY5" fmla="*/ 1168400 h 3675040"/>
              <a:gd name="connsiteX6" fmla="*/ 9785350 w 13188950"/>
              <a:gd name="connsiteY6" fmla="*/ 3673475 h 3675040"/>
              <a:gd name="connsiteX7" fmla="*/ 11906250 w 13188950"/>
              <a:gd name="connsiteY7" fmla="*/ 727075 h 3675040"/>
              <a:gd name="connsiteX8" fmla="*/ 13188950 w 13188950"/>
              <a:gd name="connsiteY8" fmla="*/ 854075 h 3675040"/>
              <a:gd name="connsiteX0" fmla="*/ 0 w 13315950"/>
              <a:gd name="connsiteY0" fmla="*/ 0 h 3675040"/>
              <a:gd name="connsiteX1" fmla="*/ 1368425 w 13315950"/>
              <a:gd name="connsiteY1" fmla="*/ 644524 h 3675040"/>
              <a:gd name="connsiteX2" fmla="*/ 2352675 w 13315950"/>
              <a:gd name="connsiteY2" fmla="*/ 3578225 h 3675040"/>
              <a:gd name="connsiteX3" fmla="*/ 4899025 w 13315950"/>
              <a:gd name="connsiteY3" fmla="*/ 1212850 h 3675040"/>
              <a:gd name="connsiteX4" fmla="*/ 6308725 w 13315950"/>
              <a:gd name="connsiteY4" fmla="*/ 3457575 h 3675040"/>
              <a:gd name="connsiteX5" fmla="*/ 8718550 w 13315950"/>
              <a:gd name="connsiteY5" fmla="*/ 1168400 h 3675040"/>
              <a:gd name="connsiteX6" fmla="*/ 9785350 w 13315950"/>
              <a:gd name="connsiteY6" fmla="*/ 3673475 h 3675040"/>
              <a:gd name="connsiteX7" fmla="*/ 11906250 w 13315950"/>
              <a:gd name="connsiteY7" fmla="*/ 727075 h 3675040"/>
              <a:gd name="connsiteX8" fmla="*/ 13315950 w 13315950"/>
              <a:gd name="connsiteY8" fmla="*/ 231775 h 3675040"/>
              <a:gd name="connsiteX0" fmla="*/ 0 w 13315950"/>
              <a:gd name="connsiteY0" fmla="*/ 0 h 3674869"/>
              <a:gd name="connsiteX1" fmla="*/ 1368425 w 13315950"/>
              <a:gd name="connsiteY1" fmla="*/ 644524 h 3674869"/>
              <a:gd name="connsiteX2" fmla="*/ 2352675 w 13315950"/>
              <a:gd name="connsiteY2" fmla="*/ 3578225 h 3674869"/>
              <a:gd name="connsiteX3" fmla="*/ 4899025 w 13315950"/>
              <a:gd name="connsiteY3" fmla="*/ 1212850 h 3674869"/>
              <a:gd name="connsiteX4" fmla="*/ 6308725 w 13315950"/>
              <a:gd name="connsiteY4" fmla="*/ 3457575 h 3674869"/>
              <a:gd name="connsiteX5" fmla="*/ 8718550 w 13315950"/>
              <a:gd name="connsiteY5" fmla="*/ 1168400 h 3674869"/>
              <a:gd name="connsiteX6" fmla="*/ 9785350 w 13315950"/>
              <a:gd name="connsiteY6" fmla="*/ 3673475 h 3674869"/>
              <a:gd name="connsiteX7" fmla="*/ 12033250 w 13315950"/>
              <a:gd name="connsiteY7" fmla="*/ 752475 h 3674869"/>
              <a:gd name="connsiteX8" fmla="*/ 13315950 w 13315950"/>
              <a:gd name="connsiteY8" fmla="*/ 231775 h 3674869"/>
              <a:gd name="connsiteX0" fmla="*/ 0 w 13315950"/>
              <a:gd name="connsiteY0" fmla="*/ 0 h 3673485"/>
              <a:gd name="connsiteX1" fmla="*/ 1368425 w 13315950"/>
              <a:gd name="connsiteY1" fmla="*/ 644524 h 3673485"/>
              <a:gd name="connsiteX2" fmla="*/ 2352675 w 13315950"/>
              <a:gd name="connsiteY2" fmla="*/ 35782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368425 w 13315950"/>
              <a:gd name="connsiteY1" fmla="*/ 644524 h 3673485"/>
              <a:gd name="connsiteX2" fmla="*/ 2352675 w 13315950"/>
              <a:gd name="connsiteY2" fmla="*/ 35782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435100 w 13315950"/>
              <a:gd name="connsiteY1" fmla="*/ 654049 h 3673485"/>
              <a:gd name="connsiteX2" fmla="*/ 2352675 w 13315950"/>
              <a:gd name="connsiteY2" fmla="*/ 35782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352675 w 13315950"/>
              <a:gd name="connsiteY2" fmla="*/ 35782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670175 w 13315950"/>
              <a:gd name="connsiteY2" fmla="*/ 35528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670175 w 13315950"/>
              <a:gd name="connsiteY2" fmla="*/ 35528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771775 w 13315950"/>
              <a:gd name="connsiteY2" fmla="*/ 35655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771775 w 13315950"/>
              <a:gd name="connsiteY2" fmla="*/ 35655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771775 w 13315950"/>
              <a:gd name="connsiteY2" fmla="*/ 35655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3485"/>
              <a:gd name="connsiteX1" fmla="*/ 1600200 w 13315950"/>
              <a:gd name="connsiteY1" fmla="*/ 628649 h 3673485"/>
              <a:gd name="connsiteX2" fmla="*/ 2771775 w 13315950"/>
              <a:gd name="connsiteY2" fmla="*/ 3565525 h 3673485"/>
              <a:gd name="connsiteX3" fmla="*/ 4899025 w 13315950"/>
              <a:gd name="connsiteY3" fmla="*/ 1212850 h 3673485"/>
              <a:gd name="connsiteX4" fmla="*/ 6308725 w 13315950"/>
              <a:gd name="connsiteY4" fmla="*/ 3457575 h 3673485"/>
              <a:gd name="connsiteX5" fmla="*/ 8718550 w 13315950"/>
              <a:gd name="connsiteY5" fmla="*/ 1168400 h 3673485"/>
              <a:gd name="connsiteX6" fmla="*/ 9785350 w 13315950"/>
              <a:gd name="connsiteY6" fmla="*/ 3673475 h 3673485"/>
              <a:gd name="connsiteX7" fmla="*/ 12033250 w 13315950"/>
              <a:gd name="connsiteY7" fmla="*/ 752475 h 3673485"/>
              <a:gd name="connsiteX8" fmla="*/ 13315950 w 13315950"/>
              <a:gd name="connsiteY8" fmla="*/ 231775 h 3673485"/>
              <a:gd name="connsiteX0" fmla="*/ 0 w 13315950"/>
              <a:gd name="connsiteY0" fmla="*/ 0 h 3674862"/>
              <a:gd name="connsiteX1" fmla="*/ 1600200 w 13315950"/>
              <a:gd name="connsiteY1" fmla="*/ 628649 h 3674862"/>
              <a:gd name="connsiteX2" fmla="*/ 2771775 w 13315950"/>
              <a:gd name="connsiteY2" fmla="*/ 3565525 h 3674862"/>
              <a:gd name="connsiteX3" fmla="*/ 4899025 w 13315950"/>
              <a:gd name="connsiteY3" fmla="*/ 1212850 h 3674862"/>
              <a:gd name="connsiteX4" fmla="*/ 6308725 w 13315950"/>
              <a:gd name="connsiteY4" fmla="*/ 3457575 h 3674862"/>
              <a:gd name="connsiteX5" fmla="*/ 8718550 w 13315950"/>
              <a:gd name="connsiteY5" fmla="*/ 1168400 h 3674862"/>
              <a:gd name="connsiteX6" fmla="*/ 9785350 w 13315950"/>
              <a:gd name="connsiteY6" fmla="*/ 3673475 h 3674862"/>
              <a:gd name="connsiteX7" fmla="*/ 12033250 w 13315950"/>
              <a:gd name="connsiteY7" fmla="*/ 752475 h 3674862"/>
              <a:gd name="connsiteX8" fmla="*/ 13315950 w 13315950"/>
              <a:gd name="connsiteY8" fmla="*/ 231775 h 3674862"/>
              <a:gd name="connsiteX0" fmla="*/ 0 w 13216043"/>
              <a:gd name="connsiteY0" fmla="*/ 0 h 3641969"/>
              <a:gd name="connsiteX1" fmla="*/ 1500293 w 13216043"/>
              <a:gd name="connsiteY1" fmla="*/ 595756 h 3641969"/>
              <a:gd name="connsiteX2" fmla="*/ 2671868 w 13216043"/>
              <a:gd name="connsiteY2" fmla="*/ 3532632 h 3641969"/>
              <a:gd name="connsiteX3" fmla="*/ 4799118 w 13216043"/>
              <a:gd name="connsiteY3" fmla="*/ 1179957 h 3641969"/>
              <a:gd name="connsiteX4" fmla="*/ 6208818 w 13216043"/>
              <a:gd name="connsiteY4" fmla="*/ 3424682 h 3641969"/>
              <a:gd name="connsiteX5" fmla="*/ 8618643 w 13216043"/>
              <a:gd name="connsiteY5" fmla="*/ 1135507 h 3641969"/>
              <a:gd name="connsiteX6" fmla="*/ 9685443 w 13216043"/>
              <a:gd name="connsiteY6" fmla="*/ 3640582 h 3641969"/>
              <a:gd name="connsiteX7" fmla="*/ 11933343 w 13216043"/>
              <a:gd name="connsiteY7" fmla="*/ 719582 h 3641969"/>
              <a:gd name="connsiteX8" fmla="*/ 13216043 w 13216043"/>
              <a:gd name="connsiteY8" fmla="*/ 198882 h 3641969"/>
              <a:gd name="connsiteX0" fmla="*/ 0 w 12743150"/>
              <a:gd name="connsiteY0" fmla="*/ 0 h 3609077"/>
              <a:gd name="connsiteX1" fmla="*/ 1027400 w 12743150"/>
              <a:gd name="connsiteY1" fmla="*/ 562864 h 3609077"/>
              <a:gd name="connsiteX2" fmla="*/ 2198975 w 12743150"/>
              <a:gd name="connsiteY2" fmla="*/ 3499740 h 3609077"/>
              <a:gd name="connsiteX3" fmla="*/ 4326225 w 12743150"/>
              <a:gd name="connsiteY3" fmla="*/ 1147065 h 3609077"/>
              <a:gd name="connsiteX4" fmla="*/ 5735925 w 12743150"/>
              <a:gd name="connsiteY4" fmla="*/ 3391790 h 3609077"/>
              <a:gd name="connsiteX5" fmla="*/ 8145750 w 12743150"/>
              <a:gd name="connsiteY5" fmla="*/ 1102615 h 3609077"/>
              <a:gd name="connsiteX6" fmla="*/ 9212550 w 12743150"/>
              <a:gd name="connsiteY6" fmla="*/ 3607690 h 3609077"/>
              <a:gd name="connsiteX7" fmla="*/ 11460450 w 12743150"/>
              <a:gd name="connsiteY7" fmla="*/ 686690 h 3609077"/>
              <a:gd name="connsiteX8" fmla="*/ 12743150 w 12743150"/>
              <a:gd name="connsiteY8" fmla="*/ 165990 h 3609077"/>
              <a:gd name="connsiteX0" fmla="*/ 0 w 12743150"/>
              <a:gd name="connsiteY0" fmla="*/ 0 h 3609077"/>
              <a:gd name="connsiteX1" fmla="*/ 1027400 w 12743150"/>
              <a:gd name="connsiteY1" fmla="*/ 562864 h 3609077"/>
              <a:gd name="connsiteX2" fmla="*/ 2198975 w 12743150"/>
              <a:gd name="connsiteY2" fmla="*/ 3499740 h 3609077"/>
              <a:gd name="connsiteX3" fmla="*/ 4326225 w 12743150"/>
              <a:gd name="connsiteY3" fmla="*/ 1147065 h 3609077"/>
              <a:gd name="connsiteX4" fmla="*/ 5735925 w 12743150"/>
              <a:gd name="connsiteY4" fmla="*/ 3391790 h 3609077"/>
              <a:gd name="connsiteX5" fmla="*/ 8145750 w 12743150"/>
              <a:gd name="connsiteY5" fmla="*/ 1102615 h 3609077"/>
              <a:gd name="connsiteX6" fmla="*/ 9212550 w 12743150"/>
              <a:gd name="connsiteY6" fmla="*/ 3607690 h 3609077"/>
              <a:gd name="connsiteX7" fmla="*/ 11460450 w 12743150"/>
              <a:gd name="connsiteY7" fmla="*/ 686690 h 3609077"/>
              <a:gd name="connsiteX8" fmla="*/ 12743150 w 12743150"/>
              <a:gd name="connsiteY8" fmla="*/ 165990 h 3609077"/>
              <a:gd name="connsiteX0" fmla="*/ 0 w 12743150"/>
              <a:gd name="connsiteY0" fmla="*/ 0 h 3609077"/>
              <a:gd name="connsiteX1" fmla="*/ 1120647 w 12743150"/>
              <a:gd name="connsiteY1" fmla="*/ 569443 h 3609077"/>
              <a:gd name="connsiteX2" fmla="*/ 2198975 w 12743150"/>
              <a:gd name="connsiteY2" fmla="*/ 3499740 h 3609077"/>
              <a:gd name="connsiteX3" fmla="*/ 4326225 w 12743150"/>
              <a:gd name="connsiteY3" fmla="*/ 1147065 h 3609077"/>
              <a:gd name="connsiteX4" fmla="*/ 5735925 w 12743150"/>
              <a:gd name="connsiteY4" fmla="*/ 3391790 h 3609077"/>
              <a:gd name="connsiteX5" fmla="*/ 8145750 w 12743150"/>
              <a:gd name="connsiteY5" fmla="*/ 1102615 h 3609077"/>
              <a:gd name="connsiteX6" fmla="*/ 9212550 w 12743150"/>
              <a:gd name="connsiteY6" fmla="*/ 3607690 h 3609077"/>
              <a:gd name="connsiteX7" fmla="*/ 11460450 w 12743150"/>
              <a:gd name="connsiteY7" fmla="*/ 686690 h 3609077"/>
              <a:gd name="connsiteX8" fmla="*/ 12743150 w 12743150"/>
              <a:gd name="connsiteY8" fmla="*/ 165990 h 3609077"/>
              <a:gd name="connsiteX0" fmla="*/ 0 w 12743150"/>
              <a:gd name="connsiteY0" fmla="*/ 0 h 3609077"/>
              <a:gd name="connsiteX1" fmla="*/ 1120647 w 12743150"/>
              <a:gd name="connsiteY1" fmla="*/ 569443 h 3609077"/>
              <a:gd name="connsiteX2" fmla="*/ 2198975 w 12743150"/>
              <a:gd name="connsiteY2" fmla="*/ 3499740 h 3609077"/>
              <a:gd name="connsiteX3" fmla="*/ 4326225 w 12743150"/>
              <a:gd name="connsiteY3" fmla="*/ 1147065 h 3609077"/>
              <a:gd name="connsiteX4" fmla="*/ 5735925 w 12743150"/>
              <a:gd name="connsiteY4" fmla="*/ 3391790 h 3609077"/>
              <a:gd name="connsiteX5" fmla="*/ 8145750 w 12743150"/>
              <a:gd name="connsiteY5" fmla="*/ 1102615 h 3609077"/>
              <a:gd name="connsiteX6" fmla="*/ 9212550 w 12743150"/>
              <a:gd name="connsiteY6" fmla="*/ 3607690 h 3609077"/>
              <a:gd name="connsiteX7" fmla="*/ 11460450 w 12743150"/>
              <a:gd name="connsiteY7" fmla="*/ 686690 h 3609077"/>
              <a:gd name="connsiteX8" fmla="*/ 12743150 w 12743150"/>
              <a:gd name="connsiteY8" fmla="*/ 165990 h 3609077"/>
              <a:gd name="connsiteX0" fmla="*/ 0 w 12383485"/>
              <a:gd name="connsiteY0" fmla="*/ 0 h 3609077"/>
              <a:gd name="connsiteX1" fmla="*/ 1120647 w 12383485"/>
              <a:gd name="connsiteY1" fmla="*/ 569443 h 3609077"/>
              <a:gd name="connsiteX2" fmla="*/ 2198975 w 12383485"/>
              <a:gd name="connsiteY2" fmla="*/ 3499740 h 3609077"/>
              <a:gd name="connsiteX3" fmla="*/ 4326225 w 12383485"/>
              <a:gd name="connsiteY3" fmla="*/ 1147065 h 3609077"/>
              <a:gd name="connsiteX4" fmla="*/ 5735925 w 12383485"/>
              <a:gd name="connsiteY4" fmla="*/ 3391790 h 3609077"/>
              <a:gd name="connsiteX5" fmla="*/ 8145750 w 12383485"/>
              <a:gd name="connsiteY5" fmla="*/ 1102615 h 3609077"/>
              <a:gd name="connsiteX6" fmla="*/ 9212550 w 12383485"/>
              <a:gd name="connsiteY6" fmla="*/ 3607690 h 3609077"/>
              <a:gd name="connsiteX7" fmla="*/ 11460450 w 12383485"/>
              <a:gd name="connsiteY7" fmla="*/ 686690 h 3609077"/>
              <a:gd name="connsiteX8" fmla="*/ 12383485 w 12383485"/>
              <a:gd name="connsiteY8" fmla="*/ 93627 h 3609077"/>
              <a:gd name="connsiteX0" fmla="*/ 0 w 12383485"/>
              <a:gd name="connsiteY0" fmla="*/ 0 h 3609077"/>
              <a:gd name="connsiteX1" fmla="*/ 1120647 w 12383485"/>
              <a:gd name="connsiteY1" fmla="*/ 569443 h 3609077"/>
              <a:gd name="connsiteX2" fmla="*/ 2198975 w 12383485"/>
              <a:gd name="connsiteY2" fmla="*/ 3499740 h 3609077"/>
              <a:gd name="connsiteX3" fmla="*/ 4326225 w 12383485"/>
              <a:gd name="connsiteY3" fmla="*/ 1147065 h 3609077"/>
              <a:gd name="connsiteX4" fmla="*/ 5735925 w 12383485"/>
              <a:gd name="connsiteY4" fmla="*/ 3391790 h 3609077"/>
              <a:gd name="connsiteX5" fmla="*/ 8145750 w 12383485"/>
              <a:gd name="connsiteY5" fmla="*/ 1102615 h 3609077"/>
              <a:gd name="connsiteX6" fmla="*/ 9212550 w 12383485"/>
              <a:gd name="connsiteY6" fmla="*/ 3607690 h 3609077"/>
              <a:gd name="connsiteX7" fmla="*/ 11460450 w 12383485"/>
              <a:gd name="connsiteY7" fmla="*/ 686690 h 3609077"/>
              <a:gd name="connsiteX8" fmla="*/ 12383485 w 12383485"/>
              <a:gd name="connsiteY8" fmla="*/ 93627 h 3609077"/>
              <a:gd name="connsiteX0" fmla="*/ 0 w 12383485"/>
              <a:gd name="connsiteY0" fmla="*/ 0 h 3609077"/>
              <a:gd name="connsiteX1" fmla="*/ 1316698 w 12383485"/>
              <a:gd name="connsiteY1" fmla="*/ 558686 h 3609077"/>
              <a:gd name="connsiteX2" fmla="*/ 2198975 w 12383485"/>
              <a:gd name="connsiteY2" fmla="*/ 3499740 h 3609077"/>
              <a:gd name="connsiteX3" fmla="*/ 4326225 w 12383485"/>
              <a:gd name="connsiteY3" fmla="*/ 1147065 h 3609077"/>
              <a:gd name="connsiteX4" fmla="*/ 5735925 w 12383485"/>
              <a:gd name="connsiteY4" fmla="*/ 3391790 h 3609077"/>
              <a:gd name="connsiteX5" fmla="*/ 8145750 w 12383485"/>
              <a:gd name="connsiteY5" fmla="*/ 1102615 h 3609077"/>
              <a:gd name="connsiteX6" fmla="*/ 9212550 w 12383485"/>
              <a:gd name="connsiteY6" fmla="*/ 3607690 h 3609077"/>
              <a:gd name="connsiteX7" fmla="*/ 11460450 w 12383485"/>
              <a:gd name="connsiteY7" fmla="*/ 686690 h 3609077"/>
              <a:gd name="connsiteX8" fmla="*/ 12383485 w 12383485"/>
              <a:gd name="connsiteY8" fmla="*/ 93627 h 3609077"/>
              <a:gd name="connsiteX0" fmla="*/ 0 w 12383485"/>
              <a:gd name="connsiteY0" fmla="*/ 0 h 3608930"/>
              <a:gd name="connsiteX1" fmla="*/ 1316698 w 12383485"/>
              <a:gd name="connsiteY1" fmla="*/ 558686 h 3608930"/>
              <a:gd name="connsiteX2" fmla="*/ 2198975 w 12383485"/>
              <a:gd name="connsiteY2" fmla="*/ 3499740 h 3608930"/>
              <a:gd name="connsiteX3" fmla="*/ 4326225 w 12383485"/>
              <a:gd name="connsiteY3" fmla="*/ 1147065 h 3608930"/>
              <a:gd name="connsiteX4" fmla="*/ 5735925 w 12383485"/>
              <a:gd name="connsiteY4" fmla="*/ 3391790 h 3608930"/>
              <a:gd name="connsiteX5" fmla="*/ 7938805 w 12383485"/>
              <a:gd name="connsiteY5" fmla="*/ 1081100 h 3608930"/>
              <a:gd name="connsiteX6" fmla="*/ 9212550 w 12383485"/>
              <a:gd name="connsiteY6" fmla="*/ 3607690 h 3608930"/>
              <a:gd name="connsiteX7" fmla="*/ 11460450 w 12383485"/>
              <a:gd name="connsiteY7" fmla="*/ 686690 h 3608930"/>
              <a:gd name="connsiteX8" fmla="*/ 12383485 w 12383485"/>
              <a:gd name="connsiteY8" fmla="*/ 93627 h 3608930"/>
              <a:gd name="connsiteX0" fmla="*/ 0 w 12383485"/>
              <a:gd name="connsiteY0" fmla="*/ 0 h 3608936"/>
              <a:gd name="connsiteX1" fmla="*/ 1316698 w 12383485"/>
              <a:gd name="connsiteY1" fmla="*/ 558686 h 3608936"/>
              <a:gd name="connsiteX2" fmla="*/ 2198975 w 12383485"/>
              <a:gd name="connsiteY2" fmla="*/ 3499740 h 3608936"/>
              <a:gd name="connsiteX3" fmla="*/ 4326225 w 12383485"/>
              <a:gd name="connsiteY3" fmla="*/ 1147065 h 3608936"/>
              <a:gd name="connsiteX4" fmla="*/ 5735925 w 12383485"/>
              <a:gd name="connsiteY4" fmla="*/ 3391790 h 3608936"/>
              <a:gd name="connsiteX5" fmla="*/ 7938805 w 12383485"/>
              <a:gd name="connsiteY5" fmla="*/ 1081100 h 3608936"/>
              <a:gd name="connsiteX6" fmla="*/ 9070958 w 12383485"/>
              <a:gd name="connsiteY6" fmla="*/ 3607690 h 3608936"/>
              <a:gd name="connsiteX7" fmla="*/ 11460450 w 12383485"/>
              <a:gd name="connsiteY7" fmla="*/ 686690 h 3608936"/>
              <a:gd name="connsiteX8" fmla="*/ 12383485 w 12383485"/>
              <a:gd name="connsiteY8" fmla="*/ 93627 h 3608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3485" h="3608936">
                <a:moveTo>
                  <a:pt x="0" y="0"/>
                </a:moveTo>
                <a:cubicBezTo>
                  <a:pt x="194684" y="72641"/>
                  <a:pt x="950202" y="-24604"/>
                  <a:pt x="1316698" y="558686"/>
                </a:cubicBezTo>
                <a:cubicBezTo>
                  <a:pt x="1683194" y="1141976"/>
                  <a:pt x="1697387" y="3401677"/>
                  <a:pt x="2198975" y="3499740"/>
                </a:cubicBezTo>
                <a:cubicBezTo>
                  <a:pt x="2700563" y="3597803"/>
                  <a:pt x="3622433" y="1139657"/>
                  <a:pt x="4326225" y="1147065"/>
                </a:cubicBezTo>
                <a:cubicBezTo>
                  <a:pt x="5030017" y="1154473"/>
                  <a:pt x="5133828" y="3402784"/>
                  <a:pt x="5735925" y="3391790"/>
                </a:cubicBezTo>
                <a:cubicBezTo>
                  <a:pt x="6338022" y="3380796"/>
                  <a:pt x="7382966" y="1045117"/>
                  <a:pt x="7938805" y="1081100"/>
                </a:cubicBezTo>
                <a:cubicBezTo>
                  <a:pt x="8494644" y="1117083"/>
                  <a:pt x="8484017" y="3673425"/>
                  <a:pt x="9070958" y="3607690"/>
                </a:cubicBezTo>
                <a:cubicBezTo>
                  <a:pt x="9657899" y="3541955"/>
                  <a:pt x="11231682" y="970856"/>
                  <a:pt x="11460450" y="686690"/>
                </a:cubicBezTo>
                <a:cubicBezTo>
                  <a:pt x="11689218" y="402524"/>
                  <a:pt x="12065985" y="-126506"/>
                  <a:pt x="12383485" y="93627"/>
                </a:cubicBez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a16="http://schemas.microsoft.com/office/drawing/2014/main" xmlns="" id="{F92D7DA2-E150-47B2-9BFC-5659116CE185}"/>
              </a:ext>
            </a:extLst>
          </p:cNvPr>
          <p:cNvSpPr txBox="1"/>
          <p:nvPr/>
        </p:nvSpPr>
        <p:spPr>
          <a:xfrm>
            <a:off x="1711062" y="1939769"/>
            <a:ext cx="1758131" cy="402291"/>
          </a:xfrm>
          <a:prstGeom prst="rect">
            <a:avLst/>
          </a:prstGeom>
          <a:noFill/>
        </p:spPr>
        <p:txBody>
          <a:bodyPr wrap="square" lIns="0" tIns="46800" rIns="0" bIns="46800" rtlCol="0">
            <a:spAutoFit/>
          </a:bodyPr>
          <a:lstStyle/>
          <a:p>
            <a:r>
              <a:rPr lang="zh-CN" altLang="en-US" sz="2000" dirty="0">
                <a:solidFill>
                  <a:schemeClr val="tx1">
                    <a:lumMod val="75000"/>
                    <a:lumOff val="25000"/>
                  </a:schemeClr>
                </a:solidFill>
                <a:latin typeface="+mj-ea"/>
                <a:ea typeface="+mj-ea"/>
              </a:rPr>
              <a:t>输入标题</a:t>
            </a:r>
            <a:endParaRPr lang="en-US" altLang="zh-CN" sz="2000" dirty="0">
              <a:solidFill>
                <a:schemeClr val="tx1">
                  <a:lumMod val="75000"/>
                  <a:lumOff val="25000"/>
                </a:schemeClr>
              </a:solidFill>
              <a:latin typeface="+mj-ea"/>
              <a:ea typeface="+mj-ea"/>
            </a:endParaRPr>
          </a:p>
        </p:txBody>
      </p:sp>
      <p:sp>
        <p:nvSpPr>
          <p:cNvPr id="36" name="文本框 35">
            <a:extLst>
              <a:ext uri="{FF2B5EF4-FFF2-40B4-BE49-F238E27FC236}">
                <a16:creationId xmlns:a16="http://schemas.microsoft.com/office/drawing/2014/main" xmlns="" id="{0222A8C1-174A-472A-8D88-A63BD2C49072}"/>
              </a:ext>
            </a:extLst>
          </p:cNvPr>
          <p:cNvSpPr txBox="1"/>
          <p:nvPr/>
        </p:nvSpPr>
        <p:spPr>
          <a:xfrm>
            <a:off x="1711062" y="2329799"/>
            <a:ext cx="1758131" cy="671147"/>
          </a:xfrm>
          <a:prstGeom prst="rect">
            <a:avLst/>
          </a:prstGeom>
          <a:noFill/>
        </p:spPr>
        <p:txBody>
          <a:bodyPr wrap="square" lIns="0" tIns="46800" rIns="0" bIns="46800" rtlCol="0">
            <a:spAutoFit/>
          </a:bodyPr>
          <a:lstStyle/>
          <a:p>
            <a:pPr>
              <a:lnSpc>
                <a:spcPct val="140000"/>
              </a:lnSpc>
            </a:pPr>
            <a:r>
              <a:rPr lang="zh-CN" altLang="en-US" sz="1400" dirty="0">
                <a:solidFill>
                  <a:schemeClr val="tx1">
                    <a:lumMod val="75000"/>
                    <a:lumOff val="25000"/>
                  </a:schemeClr>
                </a:solidFill>
                <a:latin typeface="+mn-ea"/>
              </a:rPr>
              <a:t>点击输入内容点击输入内容点击输入内容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圆角 36">
            <a:extLst>
              <a:ext uri="{FF2B5EF4-FFF2-40B4-BE49-F238E27FC236}">
                <a16:creationId xmlns:a16="http://schemas.microsoft.com/office/drawing/2014/main" xmlns="" id="{49A82F57-7883-43C4-A691-CF53A6B01B73}"/>
              </a:ext>
            </a:extLst>
          </p:cNvPr>
          <p:cNvSpPr/>
          <p:nvPr/>
        </p:nvSpPr>
        <p:spPr>
          <a:xfrm>
            <a:off x="1711062" y="2306029"/>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D5E5145E-7BB0-4320-82EA-B4D480754C68}"/>
              </a:ext>
            </a:extLst>
          </p:cNvPr>
          <p:cNvSpPr txBox="1"/>
          <p:nvPr/>
        </p:nvSpPr>
        <p:spPr>
          <a:xfrm>
            <a:off x="2546627" y="4837548"/>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39" name="文本框 38">
            <a:extLst>
              <a:ext uri="{FF2B5EF4-FFF2-40B4-BE49-F238E27FC236}">
                <a16:creationId xmlns:a16="http://schemas.microsoft.com/office/drawing/2014/main" xmlns="" id="{FE20BF3F-7C33-45AD-B26D-5750F265FBC9}"/>
              </a:ext>
            </a:extLst>
          </p:cNvPr>
          <p:cNvSpPr txBox="1"/>
          <p:nvPr/>
        </p:nvSpPr>
        <p:spPr>
          <a:xfrm>
            <a:off x="2546627" y="5227578"/>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0" name="矩形: 圆角 39">
            <a:extLst>
              <a:ext uri="{FF2B5EF4-FFF2-40B4-BE49-F238E27FC236}">
                <a16:creationId xmlns:a16="http://schemas.microsoft.com/office/drawing/2014/main" xmlns="" id="{9F890C65-01A5-4E3C-88DD-AC3AC12AC79A}"/>
              </a:ext>
            </a:extLst>
          </p:cNvPr>
          <p:cNvSpPr/>
          <p:nvPr/>
        </p:nvSpPr>
        <p:spPr>
          <a:xfrm>
            <a:off x="2546627" y="5203808"/>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xmlns="" id="{BA083BCF-B1C7-4997-9890-DE0ACFAA284B}"/>
              </a:ext>
            </a:extLst>
          </p:cNvPr>
          <p:cNvSpPr txBox="1"/>
          <p:nvPr/>
        </p:nvSpPr>
        <p:spPr>
          <a:xfrm>
            <a:off x="4745973" y="2441642"/>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2" name="文本框 41">
            <a:extLst>
              <a:ext uri="{FF2B5EF4-FFF2-40B4-BE49-F238E27FC236}">
                <a16:creationId xmlns:a16="http://schemas.microsoft.com/office/drawing/2014/main" xmlns="" id="{7E3A4D4D-6CBC-4317-921A-FF45DC0BD487}"/>
              </a:ext>
            </a:extLst>
          </p:cNvPr>
          <p:cNvSpPr txBox="1"/>
          <p:nvPr/>
        </p:nvSpPr>
        <p:spPr>
          <a:xfrm>
            <a:off x="4745973" y="2831672"/>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3" name="矩形: 圆角 42">
            <a:extLst>
              <a:ext uri="{FF2B5EF4-FFF2-40B4-BE49-F238E27FC236}">
                <a16:creationId xmlns:a16="http://schemas.microsoft.com/office/drawing/2014/main" xmlns="" id="{A88BC126-C1CE-4ED9-BCCA-452AA10CA023}"/>
              </a:ext>
            </a:extLst>
          </p:cNvPr>
          <p:cNvSpPr/>
          <p:nvPr/>
        </p:nvSpPr>
        <p:spPr>
          <a:xfrm>
            <a:off x="4745973" y="2807902"/>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5EF7407F-3D45-48CC-9DEA-A91937B8A8BF}"/>
              </a:ext>
            </a:extLst>
          </p:cNvPr>
          <p:cNvSpPr txBox="1"/>
          <p:nvPr/>
        </p:nvSpPr>
        <p:spPr>
          <a:xfrm>
            <a:off x="6142371" y="4847861"/>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5" name="文本框 44">
            <a:extLst>
              <a:ext uri="{FF2B5EF4-FFF2-40B4-BE49-F238E27FC236}">
                <a16:creationId xmlns:a16="http://schemas.microsoft.com/office/drawing/2014/main" xmlns="" id="{4BE157F7-0F36-47CE-AC78-08841E86875F}"/>
              </a:ext>
            </a:extLst>
          </p:cNvPr>
          <p:cNvSpPr txBox="1"/>
          <p:nvPr/>
        </p:nvSpPr>
        <p:spPr>
          <a:xfrm>
            <a:off x="6144287" y="5237891"/>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6" name="矩形: 圆角 45">
            <a:extLst>
              <a:ext uri="{FF2B5EF4-FFF2-40B4-BE49-F238E27FC236}">
                <a16:creationId xmlns:a16="http://schemas.microsoft.com/office/drawing/2014/main" xmlns="" id="{0F455BC7-2C42-4C34-B432-F22FB29E9B4E}"/>
              </a:ext>
            </a:extLst>
          </p:cNvPr>
          <p:cNvSpPr/>
          <p:nvPr/>
        </p:nvSpPr>
        <p:spPr>
          <a:xfrm>
            <a:off x="6160359" y="5214121"/>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4A2489BC-3768-46F9-B93D-1959A87C8A96}"/>
              </a:ext>
            </a:extLst>
          </p:cNvPr>
          <p:cNvSpPr txBox="1"/>
          <p:nvPr/>
        </p:nvSpPr>
        <p:spPr>
          <a:xfrm>
            <a:off x="8265392" y="2513003"/>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8" name="文本框 47">
            <a:extLst>
              <a:ext uri="{FF2B5EF4-FFF2-40B4-BE49-F238E27FC236}">
                <a16:creationId xmlns:a16="http://schemas.microsoft.com/office/drawing/2014/main" xmlns="" id="{F1376B81-90EB-4854-A575-639118A71F9D}"/>
              </a:ext>
            </a:extLst>
          </p:cNvPr>
          <p:cNvSpPr txBox="1"/>
          <p:nvPr/>
        </p:nvSpPr>
        <p:spPr>
          <a:xfrm>
            <a:off x="8265392" y="2903033"/>
            <a:ext cx="1758131" cy="672942"/>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9" name="矩形: 圆角 48">
            <a:extLst>
              <a:ext uri="{FF2B5EF4-FFF2-40B4-BE49-F238E27FC236}">
                <a16:creationId xmlns:a16="http://schemas.microsoft.com/office/drawing/2014/main" xmlns="" id="{840F68EA-56B6-40D0-8313-6499A6B9F811}"/>
              </a:ext>
            </a:extLst>
          </p:cNvPr>
          <p:cNvSpPr/>
          <p:nvPr/>
        </p:nvSpPr>
        <p:spPr>
          <a:xfrm>
            <a:off x="8265392" y="2879263"/>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111E92A8-E0BF-444A-9592-1F5689481886}"/>
              </a:ext>
            </a:extLst>
          </p:cNvPr>
          <p:cNvSpPr txBox="1"/>
          <p:nvPr/>
        </p:nvSpPr>
        <p:spPr>
          <a:xfrm>
            <a:off x="9311839" y="4933737"/>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51" name="文本框 50">
            <a:extLst>
              <a:ext uri="{FF2B5EF4-FFF2-40B4-BE49-F238E27FC236}">
                <a16:creationId xmlns:a16="http://schemas.microsoft.com/office/drawing/2014/main" xmlns="" id="{98A43A37-E957-4C9A-8F42-9925734BC1D6}"/>
              </a:ext>
            </a:extLst>
          </p:cNvPr>
          <p:cNvSpPr txBox="1"/>
          <p:nvPr/>
        </p:nvSpPr>
        <p:spPr>
          <a:xfrm>
            <a:off x="9311177" y="5323767"/>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52" name="矩形: 圆角 51">
            <a:extLst>
              <a:ext uri="{FF2B5EF4-FFF2-40B4-BE49-F238E27FC236}">
                <a16:creationId xmlns:a16="http://schemas.microsoft.com/office/drawing/2014/main" xmlns="" id="{6651307A-90C0-4CDB-B14F-CA2CB040D8B1}"/>
              </a:ext>
            </a:extLst>
          </p:cNvPr>
          <p:cNvSpPr/>
          <p:nvPr/>
        </p:nvSpPr>
        <p:spPr>
          <a:xfrm>
            <a:off x="9320935" y="5299997"/>
            <a:ext cx="505334"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5" name="组合 364">
            <a:extLst>
              <a:ext uri="{FF2B5EF4-FFF2-40B4-BE49-F238E27FC236}">
                <a16:creationId xmlns:a16="http://schemas.microsoft.com/office/drawing/2014/main" xmlns="" id="{FB0427C6-B6A0-4617-9B09-C194D4D1458B}"/>
              </a:ext>
            </a:extLst>
          </p:cNvPr>
          <p:cNvGrpSpPr>
            <a:grpSpLocks/>
          </p:cNvGrpSpPr>
          <p:nvPr/>
        </p:nvGrpSpPr>
        <p:grpSpPr>
          <a:xfrm>
            <a:off x="3987800" y="2717800"/>
            <a:ext cx="577644" cy="577642"/>
            <a:chOff x="19372514" y="1211502"/>
            <a:chExt cx="577644" cy="577642"/>
          </a:xfrm>
        </p:grpSpPr>
        <p:sp>
          <p:nvSpPr>
            <p:cNvPr id="200" name="椭圆 199">
              <a:extLst>
                <a:ext uri="{FF2B5EF4-FFF2-40B4-BE49-F238E27FC236}">
                  <a16:creationId xmlns:a16="http://schemas.microsoft.com/office/drawing/2014/main" xmlns="" id="{429356A2-E3C4-41C7-A687-488320B670C9}"/>
                </a:ext>
              </a:extLst>
            </p:cNvPr>
            <p:cNvSpPr/>
            <p:nvPr/>
          </p:nvSpPr>
          <p:spPr>
            <a:xfrm>
              <a:off x="19372514" y="1211502"/>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02" name="组合 201">
              <a:extLst>
                <a:ext uri="{FF2B5EF4-FFF2-40B4-BE49-F238E27FC236}">
                  <a16:creationId xmlns:a16="http://schemas.microsoft.com/office/drawing/2014/main" xmlns="" id="{D390345B-C28A-44C0-9AC0-1B033C052A4F}"/>
                </a:ext>
              </a:extLst>
            </p:cNvPr>
            <p:cNvGrpSpPr/>
            <p:nvPr/>
          </p:nvGrpSpPr>
          <p:grpSpPr>
            <a:xfrm>
              <a:off x="19481336" y="1392323"/>
              <a:ext cx="360000" cy="216000"/>
              <a:chOff x="4799013" y="1182688"/>
              <a:chExt cx="1563688" cy="976313"/>
            </a:xfrm>
          </p:grpSpPr>
          <p:sp>
            <p:nvSpPr>
              <p:cNvPr id="203" name="Freeform 45">
                <a:extLst>
                  <a:ext uri="{FF2B5EF4-FFF2-40B4-BE49-F238E27FC236}">
                    <a16:creationId xmlns:a16="http://schemas.microsoft.com/office/drawing/2014/main" xmlns="" id="{8C4DA656-C376-4AAB-A098-FD88BDD35396}"/>
                  </a:ext>
                </a:extLst>
              </p:cNvPr>
              <p:cNvSpPr>
                <a:spLocks/>
              </p:cNvSpPr>
              <p:nvPr/>
            </p:nvSpPr>
            <p:spPr bwMode="auto">
              <a:xfrm>
                <a:off x="4799013" y="1182688"/>
                <a:ext cx="1563688" cy="830263"/>
              </a:xfrm>
              <a:custGeom>
                <a:avLst/>
                <a:gdLst>
                  <a:gd name="T0" fmla="*/ 0 w 416"/>
                  <a:gd name="T1" fmla="*/ 26 h 221"/>
                  <a:gd name="T2" fmla="*/ 26 w 416"/>
                  <a:gd name="T3" fmla="*/ 0 h 221"/>
                  <a:gd name="T4" fmla="*/ 286 w 416"/>
                  <a:gd name="T5" fmla="*/ 0 h 221"/>
                  <a:gd name="T6" fmla="*/ 416 w 416"/>
                  <a:gd name="T7" fmla="*/ 130 h 221"/>
                  <a:gd name="T8" fmla="*/ 416 w 416"/>
                  <a:gd name="T9" fmla="*/ 221 h 221"/>
                  <a:gd name="T10" fmla="*/ 0 w 416"/>
                  <a:gd name="T11" fmla="*/ 221 h 221"/>
                  <a:gd name="T12" fmla="*/ 0 w 416"/>
                  <a:gd name="T13" fmla="*/ 26 h 221"/>
                </a:gdLst>
                <a:ahLst/>
                <a:cxnLst>
                  <a:cxn ang="0">
                    <a:pos x="T0" y="T1"/>
                  </a:cxn>
                  <a:cxn ang="0">
                    <a:pos x="T2" y="T3"/>
                  </a:cxn>
                  <a:cxn ang="0">
                    <a:pos x="T4" y="T5"/>
                  </a:cxn>
                  <a:cxn ang="0">
                    <a:pos x="T6" y="T7"/>
                  </a:cxn>
                  <a:cxn ang="0">
                    <a:pos x="T8" y="T9"/>
                  </a:cxn>
                  <a:cxn ang="0">
                    <a:pos x="T10" y="T11"/>
                  </a:cxn>
                  <a:cxn ang="0">
                    <a:pos x="T12" y="T13"/>
                  </a:cxn>
                </a:cxnLst>
                <a:rect l="0" t="0" r="r" b="b"/>
                <a:pathLst>
                  <a:path w="416" h="221">
                    <a:moveTo>
                      <a:pt x="0" y="26"/>
                    </a:moveTo>
                    <a:cubicBezTo>
                      <a:pt x="0" y="26"/>
                      <a:pt x="0" y="0"/>
                      <a:pt x="26" y="0"/>
                    </a:cubicBezTo>
                    <a:cubicBezTo>
                      <a:pt x="52" y="0"/>
                      <a:pt x="286" y="0"/>
                      <a:pt x="286" y="0"/>
                    </a:cubicBezTo>
                    <a:cubicBezTo>
                      <a:pt x="416" y="130"/>
                      <a:pt x="416" y="130"/>
                      <a:pt x="416" y="130"/>
                    </a:cubicBezTo>
                    <a:cubicBezTo>
                      <a:pt x="416" y="221"/>
                      <a:pt x="416" y="221"/>
                      <a:pt x="416" y="221"/>
                    </a:cubicBezTo>
                    <a:cubicBezTo>
                      <a:pt x="0" y="221"/>
                      <a:pt x="0" y="221"/>
                      <a:pt x="0" y="221"/>
                    </a:cubicBezTo>
                    <a:lnTo>
                      <a:pt x="0" y="2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4" name="Oval 46">
                <a:extLst>
                  <a:ext uri="{FF2B5EF4-FFF2-40B4-BE49-F238E27FC236}">
                    <a16:creationId xmlns:a16="http://schemas.microsoft.com/office/drawing/2014/main" xmlns="" id="{7E6BA9E7-856C-49B2-A9EB-64C05B7E5917}"/>
                  </a:ext>
                </a:extLst>
              </p:cNvPr>
              <p:cNvSpPr>
                <a:spLocks noChangeArrowheads="1"/>
              </p:cNvSpPr>
              <p:nvPr/>
            </p:nvSpPr>
            <p:spPr bwMode="auto">
              <a:xfrm>
                <a:off x="4919663" y="1301750"/>
                <a:ext cx="439738" cy="43973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6" name="Freeform 47">
                <a:extLst>
                  <a:ext uri="{FF2B5EF4-FFF2-40B4-BE49-F238E27FC236}">
                    <a16:creationId xmlns:a16="http://schemas.microsoft.com/office/drawing/2014/main" xmlns="" id="{43D1771F-D681-4A7D-AD91-FB175D166366}"/>
                  </a:ext>
                </a:extLst>
              </p:cNvPr>
              <p:cNvSpPr>
                <a:spLocks/>
              </p:cNvSpPr>
              <p:nvPr/>
            </p:nvSpPr>
            <p:spPr bwMode="auto">
              <a:xfrm>
                <a:off x="4995863" y="1377950"/>
                <a:ext cx="292100" cy="292100"/>
              </a:xfrm>
              <a:custGeom>
                <a:avLst/>
                <a:gdLst>
                  <a:gd name="T0" fmla="*/ 184 w 184"/>
                  <a:gd name="T1" fmla="*/ 61 h 184"/>
                  <a:gd name="T2" fmla="*/ 123 w 184"/>
                  <a:gd name="T3" fmla="*/ 61 h 184"/>
                  <a:gd name="T4" fmla="*/ 123 w 184"/>
                  <a:gd name="T5" fmla="*/ 0 h 184"/>
                  <a:gd name="T6" fmla="*/ 61 w 184"/>
                  <a:gd name="T7" fmla="*/ 0 h 184"/>
                  <a:gd name="T8" fmla="*/ 61 w 184"/>
                  <a:gd name="T9" fmla="*/ 61 h 184"/>
                  <a:gd name="T10" fmla="*/ 0 w 184"/>
                  <a:gd name="T11" fmla="*/ 61 h 184"/>
                  <a:gd name="T12" fmla="*/ 0 w 184"/>
                  <a:gd name="T13" fmla="*/ 123 h 184"/>
                  <a:gd name="T14" fmla="*/ 61 w 184"/>
                  <a:gd name="T15" fmla="*/ 123 h 184"/>
                  <a:gd name="T16" fmla="*/ 61 w 184"/>
                  <a:gd name="T17" fmla="*/ 184 h 184"/>
                  <a:gd name="T18" fmla="*/ 123 w 184"/>
                  <a:gd name="T19" fmla="*/ 184 h 184"/>
                  <a:gd name="T20" fmla="*/ 123 w 184"/>
                  <a:gd name="T21" fmla="*/ 123 h 184"/>
                  <a:gd name="T22" fmla="*/ 184 w 184"/>
                  <a:gd name="T23" fmla="*/ 123 h 184"/>
                  <a:gd name="T24" fmla="*/ 184 w 184"/>
                  <a:gd name="T25" fmla="*/ 6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184" y="61"/>
                    </a:moveTo>
                    <a:lnTo>
                      <a:pt x="123" y="61"/>
                    </a:lnTo>
                    <a:lnTo>
                      <a:pt x="123" y="0"/>
                    </a:lnTo>
                    <a:lnTo>
                      <a:pt x="61" y="0"/>
                    </a:lnTo>
                    <a:lnTo>
                      <a:pt x="61" y="61"/>
                    </a:lnTo>
                    <a:lnTo>
                      <a:pt x="0" y="61"/>
                    </a:lnTo>
                    <a:lnTo>
                      <a:pt x="0" y="123"/>
                    </a:lnTo>
                    <a:lnTo>
                      <a:pt x="61" y="123"/>
                    </a:lnTo>
                    <a:lnTo>
                      <a:pt x="61" y="184"/>
                    </a:lnTo>
                    <a:lnTo>
                      <a:pt x="123" y="184"/>
                    </a:lnTo>
                    <a:lnTo>
                      <a:pt x="123" y="123"/>
                    </a:lnTo>
                    <a:lnTo>
                      <a:pt x="184" y="123"/>
                    </a:lnTo>
                    <a:lnTo>
                      <a:pt x="184"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8" name="Freeform 48">
                <a:extLst>
                  <a:ext uri="{FF2B5EF4-FFF2-40B4-BE49-F238E27FC236}">
                    <a16:creationId xmlns:a16="http://schemas.microsoft.com/office/drawing/2014/main" xmlns="" id="{2A797DE1-79DB-412C-A20D-4C489DE94965}"/>
                  </a:ext>
                </a:extLst>
              </p:cNvPr>
              <p:cNvSpPr>
                <a:spLocks/>
              </p:cNvSpPr>
              <p:nvPr/>
            </p:nvSpPr>
            <p:spPr bwMode="auto">
              <a:xfrm>
                <a:off x="5630863" y="1279525"/>
                <a:ext cx="585788" cy="390525"/>
              </a:xfrm>
              <a:custGeom>
                <a:avLst/>
                <a:gdLst>
                  <a:gd name="T0" fmla="*/ 52 w 156"/>
                  <a:gd name="T1" fmla="*/ 0 h 104"/>
                  <a:gd name="T2" fmla="*/ 156 w 156"/>
                  <a:gd name="T3" fmla="*/ 104 h 104"/>
                  <a:gd name="T4" fmla="*/ 0 w 156"/>
                  <a:gd name="T5" fmla="*/ 104 h 104"/>
                  <a:gd name="T6" fmla="*/ 0 w 156"/>
                  <a:gd name="T7" fmla="*/ 13 h 104"/>
                  <a:gd name="T8" fmla="*/ 13 w 156"/>
                  <a:gd name="T9" fmla="*/ 0 h 104"/>
                  <a:gd name="T10" fmla="*/ 52 w 156"/>
                  <a:gd name="T11" fmla="*/ 0 h 104"/>
                </a:gdLst>
                <a:ahLst/>
                <a:cxnLst>
                  <a:cxn ang="0">
                    <a:pos x="T0" y="T1"/>
                  </a:cxn>
                  <a:cxn ang="0">
                    <a:pos x="T2" y="T3"/>
                  </a:cxn>
                  <a:cxn ang="0">
                    <a:pos x="T4" y="T5"/>
                  </a:cxn>
                  <a:cxn ang="0">
                    <a:pos x="T6" y="T7"/>
                  </a:cxn>
                  <a:cxn ang="0">
                    <a:pos x="T8" y="T9"/>
                  </a:cxn>
                  <a:cxn ang="0">
                    <a:pos x="T10" y="T11"/>
                  </a:cxn>
                </a:cxnLst>
                <a:rect l="0" t="0" r="r" b="b"/>
                <a:pathLst>
                  <a:path w="156" h="104">
                    <a:moveTo>
                      <a:pt x="52" y="0"/>
                    </a:moveTo>
                    <a:cubicBezTo>
                      <a:pt x="156" y="104"/>
                      <a:pt x="156" y="104"/>
                      <a:pt x="156" y="104"/>
                    </a:cubicBezTo>
                    <a:cubicBezTo>
                      <a:pt x="0" y="104"/>
                      <a:pt x="0" y="104"/>
                      <a:pt x="0" y="104"/>
                    </a:cubicBezTo>
                    <a:cubicBezTo>
                      <a:pt x="0" y="13"/>
                      <a:pt x="0" y="13"/>
                      <a:pt x="0" y="13"/>
                    </a:cubicBezTo>
                    <a:cubicBezTo>
                      <a:pt x="0" y="13"/>
                      <a:pt x="0" y="0"/>
                      <a:pt x="13"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0" name="Freeform 49">
                <a:extLst>
                  <a:ext uri="{FF2B5EF4-FFF2-40B4-BE49-F238E27FC236}">
                    <a16:creationId xmlns:a16="http://schemas.microsoft.com/office/drawing/2014/main" xmlns="" id="{CFC7E3DF-751B-4AA0-B611-D9DD881EAEEA}"/>
                  </a:ext>
                </a:extLst>
              </p:cNvPr>
              <p:cNvSpPr>
                <a:spLocks/>
              </p:cNvSpPr>
              <p:nvPr/>
            </p:nvSpPr>
            <p:spPr bwMode="auto">
              <a:xfrm>
                <a:off x="4946650"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2" name="Freeform 50">
                <a:extLst>
                  <a:ext uri="{FF2B5EF4-FFF2-40B4-BE49-F238E27FC236}">
                    <a16:creationId xmlns:a16="http://schemas.microsoft.com/office/drawing/2014/main" xmlns="" id="{2BC4CDBB-2619-4B1E-BF2A-9721253DAD4F}"/>
                  </a:ext>
                </a:extLst>
              </p:cNvPr>
              <p:cNvSpPr>
                <a:spLocks/>
              </p:cNvSpPr>
              <p:nvPr/>
            </p:nvSpPr>
            <p:spPr bwMode="auto">
              <a:xfrm>
                <a:off x="5826125"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4" name="Oval 51">
                <a:extLst>
                  <a:ext uri="{FF2B5EF4-FFF2-40B4-BE49-F238E27FC236}">
                    <a16:creationId xmlns:a16="http://schemas.microsoft.com/office/drawing/2014/main" xmlns="" id="{001877F6-1D6B-4BEB-B0BF-0CC11F343CBA}"/>
                  </a:ext>
                </a:extLst>
              </p:cNvPr>
              <p:cNvSpPr>
                <a:spLocks noChangeArrowheads="1"/>
              </p:cNvSpPr>
              <p:nvPr/>
            </p:nvSpPr>
            <p:spPr bwMode="auto">
              <a:xfrm>
                <a:off x="5873750" y="1865313"/>
                <a:ext cx="293688"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6" name="Oval 52">
                <a:extLst>
                  <a:ext uri="{FF2B5EF4-FFF2-40B4-BE49-F238E27FC236}">
                    <a16:creationId xmlns:a16="http://schemas.microsoft.com/office/drawing/2014/main" xmlns="" id="{0352A3AB-8ADB-4DC5-B8EA-2D77F9F66A00}"/>
                  </a:ext>
                </a:extLst>
              </p:cNvPr>
              <p:cNvSpPr>
                <a:spLocks noChangeArrowheads="1"/>
              </p:cNvSpPr>
              <p:nvPr/>
            </p:nvSpPr>
            <p:spPr bwMode="auto">
              <a:xfrm>
                <a:off x="5972175" y="1963738"/>
                <a:ext cx="96838"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8" name="Oval 53">
                <a:extLst>
                  <a:ext uri="{FF2B5EF4-FFF2-40B4-BE49-F238E27FC236}">
                    <a16:creationId xmlns:a16="http://schemas.microsoft.com/office/drawing/2014/main" xmlns="" id="{15D3AA50-08A2-485F-A595-4748EFDE641C}"/>
                  </a:ext>
                </a:extLst>
              </p:cNvPr>
              <p:cNvSpPr>
                <a:spLocks noChangeArrowheads="1"/>
              </p:cNvSpPr>
              <p:nvPr/>
            </p:nvSpPr>
            <p:spPr bwMode="auto">
              <a:xfrm>
                <a:off x="4995863" y="1865313"/>
                <a:ext cx="292100"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9" name="Oval 54">
                <a:extLst>
                  <a:ext uri="{FF2B5EF4-FFF2-40B4-BE49-F238E27FC236}">
                    <a16:creationId xmlns:a16="http://schemas.microsoft.com/office/drawing/2014/main" xmlns="" id="{FA74B225-F10A-4591-8170-79BCEBF68B12}"/>
                  </a:ext>
                </a:extLst>
              </p:cNvPr>
              <p:cNvSpPr>
                <a:spLocks noChangeArrowheads="1"/>
              </p:cNvSpPr>
              <p:nvPr/>
            </p:nvSpPr>
            <p:spPr bwMode="auto">
              <a:xfrm>
                <a:off x="5092700" y="1963738"/>
                <a:ext cx="98425"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0" name="Freeform 56">
                <a:extLst>
                  <a:ext uri="{FF2B5EF4-FFF2-40B4-BE49-F238E27FC236}">
                    <a16:creationId xmlns:a16="http://schemas.microsoft.com/office/drawing/2014/main" xmlns="" id="{D6AAAD98-8F1C-465B-917E-DB78D6C2A2C9}"/>
                  </a:ext>
                </a:extLst>
              </p:cNvPr>
              <p:cNvSpPr>
                <a:spLocks/>
              </p:cNvSpPr>
              <p:nvPr/>
            </p:nvSpPr>
            <p:spPr bwMode="auto">
              <a:xfrm>
                <a:off x="5630863" y="1719263"/>
                <a:ext cx="146050" cy="49213"/>
              </a:xfrm>
              <a:custGeom>
                <a:avLst/>
                <a:gdLst>
                  <a:gd name="T0" fmla="*/ 0 w 39"/>
                  <a:gd name="T1" fmla="*/ 0 h 13"/>
                  <a:gd name="T2" fmla="*/ 39 w 39"/>
                  <a:gd name="T3" fmla="*/ 0 h 13"/>
                  <a:gd name="T4" fmla="*/ 26 w 39"/>
                  <a:gd name="T5" fmla="*/ 13 h 13"/>
                  <a:gd name="T6" fmla="*/ 13 w 39"/>
                  <a:gd name="T7" fmla="*/ 13 h 13"/>
                  <a:gd name="T8" fmla="*/ 0 w 39"/>
                  <a:gd name="T9" fmla="*/ 0 h 13"/>
                </a:gdLst>
                <a:ahLst/>
                <a:cxnLst>
                  <a:cxn ang="0">
                    <a:pos x="T0" y="T1"/>
                  </a:cxn>
                  <a:cxn ang="0">
                    <a:pos x="T2" y="T3"/>
                  </a:cxn>
                  <a:cxn ang="0">
                    <a:pos x="T4" y="T5"/>
                  </a:cxn>
                  <a:cxn ang="0">
                    <a:pos x="T6" y="T7"/>
                  </a:cxn>
                  <a:cxn ang="0">
                    <a:pos x="T8" y="T9"/>
                  </a:cxn>
                </a:cxnLst>
                <a:rect l="0" t="0" r="r" b="b"/>
                <a:pathLst>
                  <a:path w="39" h="13">
                    <a:moveTo>
                      <a:pt x="0" y="0"/>
                    </a:moveTo>
                    <a:cubicBezTo>
                      <a:pt x="39" y="0"/>
                      <a:pt x="39" y="0"/>
                      <a:pt x="39" y="0"/>
                    </a:cubicBezTo>
                    <a:cubicBezTo>
                      <a:pt x="39" y="0"/>
                      <a:pt x="39" y="13"/>
                      <a:pt x="26" y="13"/>
                    </a:cubicBezTo>
                    <a:cubicBezTo>
                      <a:pt x="13" y="13"/>
                      <a:pt x="13" y="13"/>
                      <a:pt x="13" y="13"/>
                    </a:cubicBezTo>
                    <a:cubicBezTo>
                      <a:pt x="13" y="13"/>
                      <a:pt x="0" y="13"/>
                      <a:pt x="0" y="0"/>
                    </a:cubicBez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1" name="Rectangle 57">
                <a:extLst>
                  <a:ext uri="{FF2B5EF4-FFF2-40B4-BE49-F238E27FC236}">
                    <a16:creationId xmlns:a16="http://schemas.microsoft.com/office/drawing/2014/main" xmlns="" id="{0F1928A5-C959-46CF-A874-E3EF331F61C9}"/>
                  </a:ext>
                </a:extLst>
              </p:cNvPr>
              <p:cNvSpPr>
                <a:spLocks noChangeArrowheads="1"/>
              </p:cNvSpPr>
              <p:nvPr/>
            </p:nvSpPr>
            <p:spPr bwMode="auto">
              <a:xfrm>
                <a:off x="5483225" y="1182688"/>
                <a:ext cx="49213" cy="8302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364" name="组合 363">
            <a:extLst>
              <a:ext uri="{FF2B5EF4-FFF2-40B4-BE49-F238E27FC236}">
                <a16:creationId xmlns:a16="http://schemas.microsoft.com/office/drawing/2014/main" xmlns="" id="{87FB64DE-2E22-454E-BFA8-BBB3D83749D5}"/>
              </a:ext>
            </a:extLst>
          </p:cNvPr>
          <p:cNvGrpSpPr>
            <a:grpSpLocks/>
          </p:cNvGrpSpPr>
          <p:nvPr/>
        </p:nvGrpSpPr>
        <p:grpSpPr>
          <a:xfrm>
            <a:off x="8595929" y="5156200"/>
            <a:ext cx="577644" cy="577642"/>
            <a:chOff x="21417374" y="1211502"/>
            <a:chExt cx="577644" cy="577642"/>
          </a:xfrm>
        </p:grpSpPr>
        <p:sp>
          <p:nvSpPr>
            <p:cNvPr id="223" name="椭圆 222">
              <a:extLst>
                <a:ext uri="{FF2B5EF4-FFF2-40B4-BE49-F238E27FC236}">
                  <a16:creationId xmlns:a16="http://schemas.microsoft.com/office/drawing/2014/main" xmlns="" id="{BD04B723-1133-44D4-9741-9048019C6D2D}"/>
                </a:ext>
              </a:extLst>
            </p:cNvPr>
            <p:cNvSpPr/>
            <p:nvPr/>
          </p:nvSpPr>
          <p:spPr>
            <a:xfrm>
              <a:off x="21417374" y="1211502"/>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24" name="组合 223">
              <a:extLst>
                <a:ext uri="{FF2B5EF4-FFF2-40B4-BE49-F238E27FC236}">
                  <a16:creationId xmlns:a16="http://schemas.microsoft.com/office/drawing/2014/main" xmlns="" id="{202497F2-BEA6-47B0-9782-041438AD9770}"/>
                </a:ext>
              </a:extLst>
            </p:cNvPr>
            <p:cNvGrpSpPr/>
            <p:nvPr/>
          </p:nvGrpSpPr>
          <p:grpSpPr>
            <a:xfrm>
              <a:off x="21547357" y="1350323"/>
              <a:ext cx="347385" cy="300001"/>
              <a:chOff x="8352653" y="5492220"/>
              <a:chExt cx="1228634" cy="1121928"/>
            </a:xfrm>
          </p:grpSpPr>
          <p:sp>
            <p:nvSpPr>
              <p:cNvPr id="225" name="Freeform 162">
                <a:extLst>
                  <a:ext uri="{FF2B5EF4-FFF2-40B4-BE49-F238E27FC236}">
                    <a16:creationId xmlns:a16="http://schemas.microsoft.com/office/drawing/2014/main" xmlns="" id="{AFF93E36-2E7F-4759-8C28-FF67E81D38D7}"/>
                  </a:ext>
                </a:extLst>
              </p:cNvPr>
              <p:cNvSpPr>
                <a:spLocks/>
              </p:cNvSpPr>
              <p:nvPr/>
            </p:nvSpPr>
            <p:spPr bwMode="auto">
              <a:xfrm>
                <a:off x="8474602"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26" name="Freeform 163">
                <a:extLst>
                  <a:ext uri="{FF2B5EF4-FFF2-40B4-BE49-F238E27FC236}">
                    <a16:creationId xmlns:a16="http://schemas.microsoft.com/office/drawing/2014/main" xmlns="" id="{5B115E74-1162-46E7-890D-2231176470E1}"/>
                  </a:ext>
                </a:extLst>
              </p:cNvPr>
              <p:cNvSpPr>
                <a:spLocks/>
              </p:cNvSpPr>
              <p:nvPr/>
            </p:nvSpPr>
            <p:spPr bwMode="auto">
              <a:xfrm>
                <a:off x="8445639" y="5492220"/>
                <a:ext cx="1135648" cy="1121928"/>
              </a:xfrm>
              <a:custGeom>
                <a:avLst/>
                <a:gdLst>
                  <a:gd name="T0" fmla="*/ 240 w 524"/>
                  <a:gd name="T1" fmla="*/ 24 h 518"/>
                  <a:gd name="T2" fmla="*/ 231 w 524"/>
                  <a:gd name="T3" fmla="*/ 24 h 518"/>
                  <a:gd name="T4" fmla="*/ 209 w 524"/>
                  <a:gd name="T5" fmla="*/ 71 h 518"/>
                  <a:gd name="T6" fmla="*/ 210 w 524"/>
                  <a:gd name="T7" fmla="*/ 80 h 518"/>
                  <a:gd name="T8" fmla="*/ 143 w 524"/>
                  <a:gd name="T9" fmla="*/ 14 h 518"/>
                  <a:gd name="T10" fmla="*/ 94 w 524"/>
                  <a:gd name="T11" fmla="*/ 14 h 518"/>
                  <a:gd name="T12" fmla="*/ 84 w 524"/>
                  <a:gd name="T13" fmla="*/ 35 h 518"/>
                  <a:gd name="T14" fmla="*/ 36 w 524"/>
                  <a:gd name="T15" fmla="*/ 37 h 518"/>
                  <a:gd name="T16" fmla="*/ 35 w 524"/>
                  <a:gd name="T17" fmla="*/ 84 h 518"/>
                  <a:gd name="T18" fmla="*/ 13 w 524"/>
                  <a:gd name="T19" fmla="*/ 94 h 518"/>
                  <a:gd name="T20" fmla="*/ 13 w 524"/>
                  <a:gd name="T21" fmla="*/ 143 h 518"/>
                  <a:gd name="T22" fmla="*/ 57 w 524"/>
                  <a:gd name="T23" fmla="*/ 187 h 518"/>
                  <a:gd name="T24" fmla="*/ 38 w 524"/>
                  <a:gd name="T25" fmla="*/ 196 h 518"/>
                  <a:gd name="T26" fmla="*/ 38 w 524"/>
                  <a:gd name="T27" fmla="*/ 241 h 518"/>
                  <a:gd name="T28" fmla="*/ 202 w 524"/>
                  <a:gd name="T29" fmla="*/ 405 h 518"/>
                  <a:gd name="T30" fmla="*/ 202 w 524"/>
                  <a:gd name="T31" fmla="*/ 405 h 518"/>
                  <a:gd name="T32" fmla="*/ 317 w 524"/>
                  <a:gd name="T33" fmla="*/ 442 h 518"/>
                  <a:gd name="T34" fmla="*/ 391 w 524"/>
                  <a:gd name="T35" fmla="*/ 516 h 518"/>
                  <a:gd name="T36" fmla="*/ 399 w 524"/>
                  <a:gd name="T37" fmla="*/ 516 h 518"/>
                  <a:gd name="T38" fmla="*/ 522 w 524"/>
                  <a:gd name="T39" fmla="*/ 393 h 518"/>
                  <a:gd name="T40" fmla="*/ 522 w 524"/>
                  <a:gd name="T41" fmla="*/ 384 h 518"/>
                  <a:gd name="T42" fmla="*/ 448 w 524"/>
                  <a:gd name="T43" fmla="*/ 311 h 518"/>
                  <a:gd name="T44" fmla="*/ 412 w 524"/>
                  <a:gd name="T45" fmla="*/ 196 h 518"/>
                  <a:gd name="T46" fmla="*/ 240 w 524"/>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8">
                    <a:moveTo>
                      <a:pt x="240" y="24"/>
                    </a:moveTo>
                    <a:cubicBezTo>
                      <a:pt x="237" y="22"/>
                      <a:pt x="233"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399" y="516"/>
                    </a:cubicBezTo>
                    <a:cubicBezTo>
                      <a:pt x="522" y="393"/>
                      <a:pt x="522" y="393"/>
                      <a:pt x="522" y="393"/>
                    </a:cubicBezTo>
                    <a:cubicBezTo>
                      <a:pt x="524" y="391"/>
                      <a:pt x="524" y="387"/>
                      <a:pt x="522" y="384"/>
                    </a:cubicBezTo>
                    <a:cubicBezTo>
                      <a:pt x="448" y="311"/>
                      <a:pt x="448" y="311"/>
                      <a:pt x="448"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27" name="Freeform 164">
                <a:extLst>
                  <a:ext uri="{FF2B5EF4-FFF2-40B4-BE49-F238E27FC236}">
                    <a16:creationId xmlns:a16="http://schemas.microsoft.com/office/drawing/2014/main" xmlns="" id="{21494FE6-B55E-4EF4-AB61-A3C4C07503A9}"/>
                  </a:ext>
                </a:extLst>
              </p:cNvPr>
              <p:cNvSpPr>
                <a:spLocks/>
              </p:cNvSpPr>
              <p:nvPr/>
            </p:nvSpPr>
            <p:spPr bwMode="auto">
              <a:xfrm>
                <a:off x="8474602"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28" name="Freeform 168">
                <a:extLst>
                  <a:ext uri="{FF2B5EF4-FFF2-40B4-BE49-F238E27FC236}">
                    <a16:creationId xmlns:a16="http://schemas.microsoft.com/office/drawing/2014/main" xmlns="" id="{31B0401D-B8DF-4FA4-90A7-C29DB19BB8F1}"/>
                  </a:ext>
                </a:extLst>
              </p:cNvPr>
              <p:cNvSpPr>
                <a:spLocks/>
              </p:cNvSpPr>
              <p:nvPr/>
            </p:nvSpPr>
            <p:spPr bwMode="auto">
              <a:xfrm>
                <a:off x="8375518" y="5790994"/>
                <a:ext cx="315543" cy="251520"/>
              </a:xfrm>
              <a:custGeom>
                <a:avLst/>
                <a:gdLst>
                  <a:gd name="T0" fmla="*/ 58 w 146"/>
                  <a:gd name="T1" fmla="*/ 0 h 116"/>
                  <a:gd name="T2" fmla="*/ 0 w 146"/>
                  <a:gd name="T3" fmla="*/ 58 h 116"/>
                  <a:gd name="T4" fmla="*/ 58 w 146"/>
                  <a:gd name="T5" fmla="*/ 116 h 116"/>
                  <a:gd name="T6" fmla="*/ 146 w 146"/>
                  <a:gd name="T7" fmla="*/ 116 h 116"/>
                  <a:gd name="T8" fmla="*/ 146 w 146"/>
                  <a:gd name="T9" fmla="*/ 0 h 116"/>
                  <a:gd name="T10" fmla="*/ 58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58" y="0"/>
                    </a:moveTo>
                    <a:cubicBezTo>
                      <a:pt x="26" y="0"/>
                      <a:pt x="0" y="26"/>
                      <a:pt x="0" y="58"/>
                    </a:cubicBezTo>
                    <a:cubicBezTo>
                      <a:pt x="0" y="90"/>
                      <a:pt x="26" y="116"/>
                      <a:pt x="58" y="116"/>
                    </a:cubicBezTo>
                    <a:cubicBezTo>
                      <a:pt x="146" y="116"/>
                      <a:pt x="146" y="116"/>
                      <a:pt x="146" y="116"/>
                    </a:cubicBezTo>
                    <a:cubicBezTo>
                      <a:pt x="146" y="0"/>
                      <a:pt x="146" y="0"/>
                      <a:pt x="146" y="0"/>
                    </a:cubicBezTo>
                    <a:lnTo>
                      <a:pt x="5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29" name="Freeform 169">
                <a:extLst>
                  <a:ext uri="{FF2B5EF4-FFF2-40B4-BE49-F238E27FC236}">
                    <a16:creationId xmlns:a16="http://schemas.microsoft.com/office/drawing/2014/main" xmlns="" id="{FE34BDDE-07F7-4F02-A410-5EB9C3E5D8CF}"/>
                  </a:ext>
                </a:extLst>
              </p:cNvPr>
              <p:cNvSpPr>
                <a:spLocks/>
              </p:cNvSpPr>
              <p:nvPr/>
            </p:nvSpPr>
            <p:spPr bwMode="auto">
              <a:xfrm>
                <a:off x="8713926" y="5790994"/>
                <a:ext cx="317067" cy="251520"/>
              </a:xfrm>
              <a:custGeom>
                <a:avLst/>
                <a:gdLst>
                  <a:gd name="T0" fmla="*/ 87 w 146"/>
                  <a:gd name="T1" fmla="*/ 0 h 116"/>
                  <a:gd name="T2" fmla="*/ 0 w 146"/>
                  <a:gd name="T3" fmla="*/ 0 h 116"/>
                  <a:gd name="T4" fmla="*/ 0 w 146"/>
                  <a:gd name="T5" fmla="*/ 116 h 116"/>
                  <a:gd name="T6" fmla="*/ 87 w 146"/>
                  <a:gd name="T7" fmla="*/ 116 h 116"/>
                  <a:gd name="T8" fmla="*/ 146 w 146"/>
                  <a:gd name="T9" fmla="*/ 58 h 116"/>
                  <a:gd name="T10" fmla="*/ 87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87" y="0"/>
                    </a:moveTo>
                    <a:cubicBezTo>
                      <a:pt x="0" y="0"/>
                      <a:pt x="0" y="0"/>
                      <a:pt x="0" y="0"/>
                    </a:cubicBezTo>
                    <a:cubicBezTo>
                      <a:pt x="0" y="116"/>
                      <a:pt x="0" y="116"/>
                      <a:pt x="0" y="116"/>
                    </a:cubicBezTo>
                    <a:cubicBezTo>
                      <a:pt x="87" y="116"/>
                      <a:pt x="87" y="116"/>
                      <a:pt x="87" y="116"/>
                    </a:cubicBezTo>
                    <a:cubicBezTo>
                      <a:pt x="120" y="116"/>
                      <a:pt x="146" y="90"/>
                      <a:pt x="146" y="58"/>
                    </a:cubicBezTo>
                    <a:cubicBezTo>
                      <a:pt x="146" y="26"/>
                      <a:pt x="120" y="0"/>
                      <a:pt x="87" y="0"/>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230" name="Freeform 170">
                <a:extLst>
                  <a:ext uri="{FF2B5EF4-FFF2-40B4-BE49-F238E27FC236}">
                    <a16:creationId xmlns:a16="http://schemas.microsoft.com/office/drawing/2014/main" xmlns="" id="{9165C20A-A8CB-4EB4-AD5F-F99CAB4A611E}"/>
                  </a:ext>
                </a:extLst>
              </p:cNvPr>
              <p:cNvSpPr>
                <a:spLocks noEditPoints="1"/>
              </p:cNvSpPr>
              <p:nvPr/>
            </p:nvSpPr>
            <p:spPr bwMode="auto">
              <a:xfrm>
                <a:off x="8352653" y="5769653"/>
                <a:ext cx="698156" cy="294202"/>
              </a:xfrm>
              <a:custGeom>
                <a:avLst/>
                <a:gdLst>
                  <a:gd name="T0" fmla="*/ 254 w 322"/>
                  <a:gd name="T1" fmla="*/ 0 h 136"/>
                  <a:gd name="T2" fmla="*/ 167 w 322"/>
                  <a:gd name="T3" fmla="*/ 0 h 136"/>
                  <a:gd name="T4" fmla="*/ 166 w 322"/>
                  <a:gd name="T5" fmla="*/ 0 h 136"/>
                  <a:gd name="T6" fmla="*/ 157 w 322"/>
                  <a:gd name="T7" fmla="*/ 0 h 136"/>
                  <a:gd name="T8" fmla="*/ 156 w 322"/>
                  <a:gd name="T9" fmla="*/ 0 h 136"/>
                  <a:gd name="T10" fmla="*/ 68 w 322"/>
                  <a:gd name="T11" fmla="*/ 0 h 136"/>
                  <a:gd name="T12" fmla="*/ 0 w 322"/>
                  <a:gd name="T13" fmla="*/ 68 h 136"/>
                  <a:gd name="T14" fmla="*/ 68 w 322"/>
                  <a:gd name="T15" fmla="*/ 136 h 136"/>
                  <a:gd name="T16" fmla="*/ 156 w 322"/>
                  <a:gd name="T17" fmla="*/ 136 h 136"/>
                  <a:gd name="T18" fmla="*/ 157 w 322"/>
                  <a:gd name="T19" fmla="*/ 136 h 136"/>
                  <a:gd name="T20" fmla="*/ 166 w 322"/>
                  <a:gd name="T21" fmla="*/ 136 h 136"/>
                  <a:gd name="T22" fmla="*/ 167 w 322"/>
                  <a:gd name="T23" fmla="*/ 136 h 136"/>
                  <a:gd name="T24" fmla="*/ 254 w 322"/>
                  <a:gd name="T25" fmla="*/ 136 h 136"/>
                  <a:gd name="T26" fmla="*/ 322 w 322"/>
                  <a:gd name="T27" fmla="*/ 68 h 136"/>
                  <a:gd name="T28" fmla="*/ 254 w 322"/>
                  <a:gd name="T29" fmla="*/ 0 h 136"/>
                  <a:gd name="T30" fmla="*/ 254 w 322"/>
                  <a:gd name="T31" fmla="*/ 126 h 136"/>
                  <a:gd name="T32" fmla="*/ 167 w 322"/>
                  <a:gd name="T33" fmla="*/ 126 h 136"/>
                  <a:gd name="T34" fmla="*/ 167 w 322"/>
                  <a:gd name="T35" fmla="*/ 10 h 136"/>
                  <a:gd name="T36" fmla="*/ 254 w 322"/>
                  <a:gd name="T37" fmla="*/ 10 h 136"/>
                  <a:gd name="T38" fmla="*/ 313 w 322"/>
                  <a:gd name="T39" fmla="*/ 68 h 136"/>
                  <a:gd name="T40" fmla="*/ 254 w 322"/>
                  <a:gd name="T41" fmla="*/ 126 h 136"/>
                  <a:gd name="T42" fmla="*/ 68 w 322"/>
                  <a:gd name="T43" fmla="*/ 126 h 136"/>
                  <a:gd name="T44" fmla="*/ 10 w 322"/>
                  <a:gd name="T45" fmla="*/ 68 h 136"/>
                  <a:gd name="T46" fmla="*/ 68 w 322"/>
                  <a:gd name="T47" fmla="*/ 10 h 136"/>
                  <a:gd name="T48" fmla="*/ 156 w 322"/>
                  <a:gd name="T49" fmla="*/ 10 h 136"/>
                  <a:gd name="T50" fmla="*/ 156 w 322"/>
                  <a:gd name="T51" fmla="*/ 126 h 136"/>
                  <a:gd name="T52" fmla="*/ 68 w 322"/>
                  <a:gd name="T53"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136">
                    <a:moveTo>
                      <a:pt x="254" y="0"/>
                    </a:moveTo>
                    <a:cubicBezTo>
                      <a:pt x="167" y="0"/>
                      <a:pt x="167" y="0"/>
                      <a:pt x="167" y="0"/>
                    </a:cubicBezTo>
                    <a:cubicBezTo>
                      <a:pt x="166" y="0"/>
                      <a:pt x="166" y="0"/>
                      <a:pt x="166" y="0"/>
                    </a:cubicBezTo>
                    <a:cubicBezTo>
                      <a:pt x="157" y="0"/>
                      <a:pt x="157" y="0"/>
                      <a:pt x="157" y="0"/>
                    </a:cubicBezTo>
                    <a:cubicBezTo>
                      <a:pt x="156" y="0"/>
                      <a:pt x="156" y="0"/>
                      <a:pt x="156" y="0"/>
                    </a:cubicBezTo>
                    <a:cubicBezTo>
                      <a:pt x="68" y="0"/>
                      <a:pt x="68" y="0"/>
                      <a:pt x="68" y="0"/>
                    </a:cubicBezTo>
                    <a:cubicBezTo>
                      <a:pt x="31" y="0"/>
                      <a:pt x="0" y="30"/>
                      <a:pt x="0" y="68"/>
                    </a:cubicBezTo>
                    <a:cubicBezTo>
                      <a:pt x="0" y="105"/>
                      <a:pt x="31" y="136"/>
                      <a:pt x="68" y="136"/>
                    </a:cubicBezTo>
                    <a:cubicBezTo>
                      <a:pt x="156" y="136"/>
                      <a:pt x="156" y="136"/>
                      <a:pt x="156" y="136"/>
                    </a:cubicBezTo>
                    <a:cubicBezTo>
                      <a:pt x="157" y="136"/>
                      <a:pt x="157" y="136"/>
                      <a:pt x="157" y="136"/>
                    </a:cubicBezTo>
                    <a:cubicBezTo>
                      <a:pt x="166" y="136"/>
                      <a:pt x="166" y="136"/>
                      <a:pt x="166" y="136"/>
                    </a:cubicBezTo>
                    <a:cubicBezTo>
                      <a:pt x="167" y="136"/>
                      <a:pt x="167" y="136"/>
                      <a:pt x="167" y="136"/>
                    </a:cubicBezTo>
                    <a:cubicBezTo>
                      <a:pt x="254" y="136"/>
                      <a:pt x="254" y="136"/>
                      <a:pt x="254" y="136"/>
                    </a:cubicBezTo>
                    <a:cubicBezTo>
                      <a:pt x="292" y="136"/>
                      <a:pt x="322" y="105"/>
                      <a:pt x="322" y="68"/>
                    </a:cubicBezTo>
                    <a:cubicBezTo>
                      <a:pt x="322" y="30"/>
                      <a:pt x="292" y="0"/>
                      <a:pt x="254" y="0"/>
                    </a:cubicBezTo>
                    <a:close/>
                    <a:moveTo>
                      <a:pt x="254" y="126"/>
                    </a:moveTo>
                    <a:cubicBezTo>
                      <a:pt x="167" y="126"/>
                      <a:pt x="167" y="126"/>
                      <a:pt x="167" y="126"/>
                    </a:cubicBezTo>
                    <a:cubicBezTo>
                      <a:pt x="167" y="10"/>
                      <a:pt x="167" y="10"/>
                      <a:pt x="167" y="10"/>
                    </a:cubicBezTo>
                    <a:cubicBezTo>
                      <a:pt x="254" y="10"/>
                      <a:pt x="254" y="10"/>
                      <a:pt x="254" y="10"/>
                    </a:cubicBezTo>
                    <a:cubicBezTo>
                      <a:pt x="287" y="10"/>
                      <a:pt x="313" y="36"/>
                      <a:pt x="313" y="68"/>
                    </a:cubicBezTo>
                    <a:cubicBezTo>
                      <a:pt x="313" y="100"/>
                      <a:pt x="287" y="126"/>
                      <a:pt x="254" y="126"/>
                    </a:cubicBezTo>
                    <a:close/>
                    <a:moveTo>
                      <a:pt x="68" y="126"/>
                    </a:moveTo>
                    <a:cubicBezTo>
                      <a:pt x="36" y="126"/>
                      <a:pt x="10" y="100"/>
                      <a:pt x="10" y="68"/>
                    </a:cubicBezTo>
                    <a:cubicBezTo>
                      <a:pt x="10" y="36"/>
                      <a:pt x="36" y="10"/>
                      <a:pt x="68" y="10"/>
                    </a:cubicBezTo>
                    <a:cubicBezTo>
                      <a:pt x="156" y="10"/>
                      <a:pt x="156" y="10"/>
                      <a:pt x="156" y="10"/>
                    </a:cubicBezTo>
                    <a:cubicBezTo>
                      <a:pt x="156" y="126"/>
                      <a:pt x="156" y="126"/>
                      <a:pt x="156" y="126"/>
                    </a:cubicBezTo>
                    <a:lnTo>
                      <a:pt x="68" y="126"/>
                    </a:ln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grpSp>
      </p:grpSp>
      <p:grpSp>
        <p:nvGrpSpPr>
          <p:cNvPr id="140" name="组合 139">
            <a:extLst>
              <a:ext uri="{FF2B5EF4-FFF2-40B4-BE49-F238E27FC236}">
                <a16:creationId xmlns:a16="http://schemas.microsoft.com/office/drawing/2014/main" xmlns="" id="{8A9CD026-EC07-4353-8161-290486DF39DB}"/>
              </a:ext>
            </a:extLst>
          </p:cNvPr>
          <p:cNvGrpSpPr>
            <a:grpSpLocks/>
          </p:cNvGrpSpPr>
          <p:nvPr/>
        </p:nvGrpSpPr>
        <p:grpSpPr>
          <a:xfrm>
            <a:off x="982953" y="2146300"/>
            <a:ext cx="577644" cy="577642"/>
            <a:chOff x="14260365" y="2233928"/>
            <a:chExt cx="577644" cy="577642"/>
          </a:xfrm>
        </p:grpSpPr>
        <p:sp>
          <p:nvSpPr>
            <p:cNvPr id="232" name="椭圆 231">
              <a:extLst>
                <a:ext uri="{FF2B5EF4-FFF2-40B4-BE49-F238E27FC236}">
                  <a16:creationId xmlns:a16="http://schemas.microsoft.com/office/drawing/2014/main" xmlns="" id="{198698FA-3FC8-4ED0-A72A-A21F179C41DF}"/>
                </a:ext>
              </a:extLst>
            </p:cNvPr>
            <p:cNvSpPr/>
            <p:nvPr/>
          </p:nvSpPr>
          <p:spPr>
            <a:xfrm>
              <a:off x="14260365" y="2233928"/>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5" name="Freeform 55">
              <a:extLst>
                <a:ext uri="{FF2B5EF4-FFF2-40B4-BE49-F238E27FC236}">
                  <a16:creationId xmlns:a16="http://schemas.microsoft.com/office/drawing/2014/main" xmlns="" id="{75FEEA14-8E1D-49E5-B4AF-101E0C5586EA}"/>
                </a:ext>
              </a:extLst>
            </p:cNvPr>
            <p:cNvSpPr>
              <a:spLocks/>
            </p:cNvSpPr>
            <p:nvPr/>
          </p:nvSpPr>
          <p:spPr bwMode="auto">
            <a:xfrm>
              <a:off x="14387505" y="2391938"/>
              <a:ext cx="323364" cy="282358"/>
            </a:xfrm>
            <a:custGeom>
              <a:avLst/>
              <a:gdLst>
                <a:gd name="T0" fmla="*/ 23 w 96"/>
                <a:gd name="T1" fmla="*/ 0 h 87"/>
                <a:gd name="T2" fmla="*/ 0 w 96"/>
                <a:gd name="T3" fmla="*/ 27 h 87"/>
                <a:gd name="T4" fmla="*/ 1 w 96"/>
                <a:gd name="T5" fmla="*/ 38 h 87"/>
                <a:gd name="T6" fmla="*/ 15 w 96"/>
                <a:gd name="T7" fmla="*/ 38 h 87"/>
                <a:gd name="T8" fmla="*/ 19 w 96"/>
                <a:gd name="T9" fmla="*/ 22 h 87"/>
                <a:gd name="T10" fmla="*/ 21 w 96"/>
                <a:gd name="T11" fmla="*/ 20 h 87"/>
                <a:gd name="T12" fmla="*/ 24 w 96"/>
                <a:gd name="T13" fmla="*/ 22 h 87"/>
                <a:gd name="T14" fmla="*/ 28 w 96"/>
                <a:gd name="T15" fmla="*/ 47 h 87"/>
                <a:gd name="T16" fmla="*/ 30 w 96"/>
                <a:gd name="T17" fmla="*/ 37 h 87"/>
                <a:gd name="T18" fmla="*/ 32 w 96"/>
                <a:gd name="T19" fmla="*/ 34 h 87"/>
                <a:gd name="T20" fmla="*/ 34 w 96"/>
                <a:gd name="T21" fmla="*/ 36 h 87"/>
                <a:gd name="T22" fmla="*/ 36 w 96"/>
                <a:gd name="T23" fmla="*/ 39 h 87"/>
                <a:gd name="T24" fmla="*/ 38 w 96"/>
                <a:gd name="T25" fmla="*/ 32 h 87"/>
                <a:gd name="T26" fmla="*/ 40 w 96"/>
                <a:gd name="T27" fmla="*/ 30 h 87"/>
                <a:gd name="T28" fmla="*/ 42 w 96"/>
                <a:gd name="T29" fmla="*/ 31 h 87"/>
                <a:gd name="T30" fmla="*/ 47 w 96"/>
                <a:gd name="T31" fmla="*/ 38 h 87"/>
                <a:gd name="T32" fmla="*/ 63 w 96"/>
                <a:gd name="T33" fmla="*/ 38 h 87"/>
                <a:gd name="T34" fmla="*/ 69 w 96"/>
                <a:gd name="T35" fmla="*/ 33 h 87"/>
                <a:gd name="T36" fmla="*/ 76 w 96"/>
                <a:gd name="T37" fmla="*/ 40 h 87"/>
                <a:gd name="T38" fmla="*/ 69 w 96"/>
                <a:gd name="T39" fmla="*/ 47 h 87"/>
                <a:gd name="T40" fmla="*/ 63 w 96"/>
                <a:gd name="T41" fmla="*/ 43 h 87"/>
                <a:gd name="T42" fmla="*/ 45 w 96"/>
                <a:gd name="T43" fmla="*/ 43 h 87"/>
                <a:gd name="T44" fmla="*/ 43 w 96"/>
                <a:gd name="T45" fmla="*/ 42 h 87"/>
                <a:gd name="T46" fmla="*/ 41 w 96"/>
                <a:gd name="T47" fmla="*/ 39 h 87"/>
                <a:gd name="T48" fmla="*/ 39 w 96"/>
                <a:gd name="T49" fmla="*/ 46 h 87"/>
                <a:gd name="T50" fmla="*/ 37 w 96"/>
                <a:gd name="T51" fmla="*/ 48 h 87"/>
                <a:gd name="T52" fmla="*/ 35 w 96"/>
                <a:gd name="T53" fmla="*/ 47 h 87"/>
                <a:gd name="T54" fmla="*/ 33 w 96"/>
                <a:gd name="T55" fmla="*/ 44 h 87"/>
                <a:gd name="T56" fmla="*/ 31 w 96"/>
                <a:gd name="T57" fmla="*/ 62 h 87"/>
                <a:gd name="T58" fmla="*/ 28 w 96"/>
                <a:gd name="T59" fmla="*/ 64 h 87"/>
                <a:gd name="T60" fmla="*/ 26 w 96"/>
                <a:gd name="T61" fmla="*/ 62 h 87"/>
                <a:gd name="T62" fmla="*/ 21 w 96"/>
                <a:gd name="T63" fmla="*/ 35 h 87"/>
                <a:gd name="T64" fmla="*/ 20 w 96"/>
                <a:gd name="T65" fmla="*/ 41 h 87"/>
                <a:gd name="T66" fmla="*/ 17 w 96"/>
                <a:gd name="T67" fmla="*/ 43 h 87"/>
                <a:gd name="T68" fmla="*/ 3 w 96"/>
                <a:gd name="T69" fmla="*/ 43 h 87"/>
                <a:gd name="T70" fmla="*/ 48 w 96"/>
                <a:gd name="T71" fmla="*/ 87 h 87"/>
                <a:gd name="T72" fmla="*/ 96 w 96"/>
                <a:gd name="T73" fmla="*/ 27 h 87"/>
                <a:gd name="T74" fmla="*/ 73 w 96"/>
                <a:gd name="T75" fmla="*/ 0 h 87"/>
                <a:gd name="T76" fmla="*/ 49 w 96"/>
                <a:gd name="T77" fmla="*/ 16 h 87"/>
                <a:gd name="T78" fmla="*/ 23 w 96"/>
                <a:gd name="T7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7">
                  <a:moveTo>
                    <a:pt x="23" y="0"/>
                  </a:moveTo>
                  <a:cubicBezTo>
                    <a:pt x="6" y="0"/>
                    <a:pt x="0" y="14"/>
                    <a:pt x="0" y="27"/>
                  </a:cubicBezTo>
                  <a:cubicBezTo>
                    <a:pt x="0" y="31"/>
                    <a:pt x="0" y="35"/>
                    <a:pt x="1" y="38"/>
                  </a:cubicBezTo>
                  <a:cubicBezTo>
                    <a:pt x="15" y="38"/>
                    <a:pt x="15" y="38"/>
                    <a:pt x="15" y="38"/>
                  </a:cubicBezTo>
                  <a:cubicBezTo>
                    <a:pt x="19" y="22"/>
                    <a:pt x="19" y="22"/>
                    <a:pt x="19" y="22"/>
                  </a:cubicBezTo>
                  <a:cubicBezTo>
                    <a:pt x="19" y="21"/>
                    <a:pt x="20" y="20"/>
                    <a:pt x="21" y="20"/>
                  </a:cubicBezTo>
                  <a:cubicBezTo>
                    <a:pt x="22" y="20"/>
                    <a:pt x="23" y="21"/>
                    <a:pt x="24" y="22"/>
                  </a:cubicBezTo>
                  <a:cubicBezTo>
                    <a:pt x="28" y="47"/>
                    <a:pt x="28" y="47"/>
                    <a:pt x="28" y="47"/>
                  </a:cubicBezTo>
                  <a:cubicBezTo>
                    <a:pt x="30" y="37"/>
                    <a:pt x="30" y="37"/>
                    <a:pt x="30" y="37"/>
                  </a:cubicBezTo>
                  <a:cubicBezTo>
                    <a:pt x="30" y="36"/>
                    <a:pt x="31" y="35"/>
                    <a:pt x="32" y="34"/>
                  </a:cubicBezTo>
                  <a:cubicBezTo>
                    <a:pt x="33" y="34"/>
                    <a:pt x="34" y="35"/>
                    <a:pt x="34" y="36"/>
                  </a:cubicBezTo>
                  <a:cubicBezTo>
                    <a:pt x="36" y="39"/>
                    <a:pt x="36" y="39"/>
                    <a:pt x="36" y="39"/>
                  </a:cubicBezTo>
                  <a:cubicBezTo>
                    <a:pt x="38" y="32"/>
                    <a:pt x="38" y="32"/>
                    <a:pt x="38" y="32"/>
                  </a:cubicBezTo>
                  <a:cubicBezTo>
                    <a:pt x="38" y="31"/>
                    <a:pt x="39" y="30"/>
                    <a:pt x="40" y="30"/>
                  </a:cubicBezTo>
                  <a:cubicBezTo>
                    <a:pt x="41" y="30"/>
                    <a:pt x="42" y="30"/>
                    <a:pt x="42" y="31"/>
                  </a:cubicBezTo>
                  <a:cubicBezTo>
                    <a:pt x="47" y="38"/>
                    <a:pt x="47" y="38"/>
                    <a:pt x="47" y="38"/>
                  </a:cubicBezTo>
                  <a:cubicBezTo>
                    <a:pt x="63" y="38"/>
                    <a:pt x="63" y="38"/>
                    <a:pt x="63" y="38"/>
                  </a:cubicBezTo>
                  <a:cubicBezTo>
                    <a:pt x="64" y="35"/>
                    <a:pt x="66" y="33"/>
                    <a:pt x="69" y="33"/>
                  </a:cubicBezTo>
                  <a:cubicBezTo>
                    <a:pt x="73" y="33"/>
                    <a:pt x="76" y="37"/>
                    <a:pt x="76" y="40"/>
                  </a:cubicBezTo>
                  <a:cubicBezTo>
                    <a:pt x="76" y="44"/>
                    <a:pt x="73" y="47"/>
                    <a:pt x="69" y="47"/>
                  </a:cubicBezTo>
                  <a:cubicBezTo>
                    <a:pt x="67" y="47"/>
                    <a:pt x="64" y="46"/>
                    <a:pt x="63" y="43"/>
                  </a:cubicBezTo>
                  <a:cubicBezTo>
                    <a:pt x="45" y="43"/>
                    <a:pt x="45" y="43"/>
                    <a:pt x="45" y="43"/>
                  </a:cubicBezTo>
                  <a:cubicBezTo>
                    <a:pt x="44" y="43"/>
                    <a:pt x="44" y="43"/>
                    <a:pt x="43" y="42"/>
                  </a:cubicBezTo>
                  <a:cubicBezTo>
                    <a:pt x="41" y="39"/>
                    <a:pt x="41" y="39"/>
                    <a:pt x="41" y="39"/>
                  </a:cubicBezTo>
                  <a:cubicBezTo>
                    <a:pt x="39" y="46"/>
                    <a:pt x="39" y="46"/>
                    <a:pt x="39" y="46"/>
                  </a:cubicBezTo>
                  <a:cubicBezTo>
                    <a:pt x="39" y="47"/>
                    <a:pt x="38" y="48"/>
                    <a:pt x="37" y="48"/>
                  </a:cubicBezTo>
                  <a:cubicBezTo>
                    <a:pt x="36" y="48"/>
                    <a:pt x="35" y="48"/>
                    <a:pt x="35" y="47"/>
                  </a:cubicBezTo>
                  <a:cubicBezTo>
                    <a:pt x="33" y="44"/>
                    <a:pt x="33" y="44"/>
                    <a:pt x="33" y="44"/>
                  </a:cubicBezTo>
                  <a:cubicBezTo>
                    <a:pt x="31" y="62"/>
                    <a:pt x="31" y="62"/>
                    <a:pt x="31" y="62"/>
                  </a:cubicBezTo>
                  <a:cubicBezTo>
                    <a:pt x="31" y="63"/>
                    <a:pt x="30" y="64"/>
                    <a:pt x="28" y="64"/>
                  </a:cubicBezTo>
                  <a:cubicBezTo>
                    <a:pt x="27" y="64"/>
                    <a:pt x="26" y="64"/>
                    <a:pt x="26" y="62"/>
                  </a:cubicBezTo>
                  <a:cubicBezTo>
                    <a:pt x="21" y="35"/>
                    <a:pt x="21" y="35"/>
                    <a:pt x="21" y="35"/>
                  </a:cubicBezTo>
                  <a:cubicBezTo>
                    <a:pt x="20" y="41"/>
                    <a:pt x="20" y="41"/>
                    <a:pt x="20" y="41"/>
                  </a:cubicBezTo>
                  <a:cubicBezTo>
                    <a:pt x="19" y="43"/>
                    <a:pt x="18" y="43"/>
                    <a:pt x="17" y="43"/>
                  </a:cubicBezTo>
                  <a:cubicBezTo>
                    <a:pt x="3" y="43"/>
                    <a:pt x="3" y="43"/>
                    <a:pt x="3" y="43"/>
                  </a:cubicBezTo>
                  <a:cubicBezTo>
                    <a:pt x="12" y="62"/>
                    <a:pt x="34" y="71"/>
                    <a:pt x="48" y="87"/>
                  </a:cubicBezTo>
                  <a:cubicBezTo>
                    <a:pt x="65" y="67"/>
                    <a:pt x="96" y="55"/>
                    <a:pt x="96" y="27"/>
                  </a:cubicBezTo>
                  <a:cubicBezTo>
                    <a:pt x="96" y="14"/>
                    <a:pt x="90" y="0"/>
                    <a:pt x="73" y="0"/>
                  </a:cubicBezTo>
                  <a:cubicBezTo>
                    <a:pt x="54" y="0"/>
                    <a:pt x="49" y="16"/>
                    <a:pt x="49" y="16"/>
                  </a:cubicBezTo>
                  <a:cubicBezTo>
                    <a:pt x="49" y="16"/>
                    <a:pt x="44" y="0"/>
                    <a:pt x="23" y="0"/>
                  </a:cubicBezTo>
                  <a:close/>
                </a:path>
              </a:pathLst>
            </a:custGeom>
            <a:solidFill>
              <a:srgbClr val="D9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a:extLst>
              <a:ext uri="{FF2B5EF4-FFF2-40B4-BE49-F238E27FC236}">
                <a16:creationId xmlns:a16="http://schemas.microsoft.com/office/drawing/2014/main" xmlns="" id="{D3240237-B378-4977-B382-78ED8BD1BC7C}"/>
              </a:ext>
            </a:extLst>
          </p:cNvPr>
          <p:cNvGrpSpPr>
            <a:grpSpLocks/>
          </p:cNvGrpSpPr>
          <p:nvPr/>
        </p:nvGrpSpPr>
        <p:grpSpPr>
          <a:xfrm>
            <a:off x="7525588" y="2717800"/>
            <a:ext cx="577644" cy="577642"/>
            <a:chOff x="17327655" y="3256355"/>
            <a:chExt cx="577644" cy="577642"/>
          </a:xfrm>
        </p:grpSpPr>
        <p:sp>
          <p:nvSpPr>
            <p:cNvPr id="237" name="椭圆 236">
              <a:extLst>
                <a:ext uri="{FF2B5EF4-FFF2-40B4-BE49-F238E27FC236}">
                  <a16:creationId xmlns:a16="http://schemas.microsoft.com/office/drawing/2014/main" xmlns="" id="{E090C391-16D9-4BDD-B1B1-74682B2EC980}"/>
                </a:ext>
              </a:extLst>
            </p:cNvPr>
            <p:cNvSpPr/>
            <p:nvPr/>
          </p:nvSpPr>
          <p:spPr>
            <a:xfrm>
              <a:off x="17327655" y="3256355"/>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38" name="组合 237">
              <a:extLst>
                <a:ext uri="{FF2B5EF4-FFF2-40B4-BE49-F238E27FC236}">
                  <a16:creationId xmlns:a16="http://schemas.microsoft.com/office/drawing/2014/main" xmlns="" id="{78722F71-2AB4-44B2-8C15-E5716026067A}"/>
                </a:ext>
              </a:extLst>
            </p:cNvPr>
            <p:cNvGrpSpPr/>
            <p:nvPr/>
          </p:nvGrpSpPr>
          <p:grpSpPr>
            <a:xfrm>
              <a:off x="17465181" y="3354471"/>
              <a:ext cx="302594" cy="381410"/>
              <a:chOff x="6405564" y="3730625"/>
              <a:chExt cx="996950" cy="1328738"/>
            </a:xfrm>
          </p:grpSpPr>
          <p:sp>
            <p:nvSpPr>
              <p:cNvPr id="239" name="Freeform 292">
                <a:extLst>
                  <a:ext uri="{FF2B5EF4-FFF2-40B4-BE49-F238E27FC236}">
                    <a16:creationId xmlns:a16="http://schemas.microsoft.com/office/drawing/2014/main" xmlns="" id="{D4EF5160-856E-44F8-A8E8-7A886453BD90}"/>
                  </a:ext>
                </a:extLst>
              </p:cNvPr>
              <p:cNvSpPr>
                <a:spLocks/>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40" name="Freeform 293">
                <a:extLst>
                  <a:ext uri="{FF2B5EF4-FFF2-40B4-BE49-F238E27FC236}">
                    <a16:creationId xmlns:a16="http://schemas.microsoft.com/office/drawing/2014/main" xmlns="" id="{64BE4C46-382C-4109-90DF-6AFAE7F0BDC4}"/>
                  </a:ext>
                </a:extLst>
              </p:cNvPr>
              <p:cNvSpPr>
                <a:spLocks/>
              </p:cNvSpPr>
              <p:nvPr/>
            </p:nvSpPr>
            <p:spPr bwMode="auto">
              <a:xfrm>
                <a:off x="6796089" y="3730625"/>
                <a:ext cx="211138" cy="225425"/>
              </a:xfrm>
              <a:custGeom>
                <a:avLst/>
                <a:gdLst>
                  <a:gd name="T0" fmla="*/ 110 w 133"/>
                  <a:gd name="T1" fmla="*/ 142 h 142"/>
                  <a:gd name="T2" fmla="*/ 23 w 133"/>
                  <a:gd name="T3" fmla="*/ 142 h 142"/>
                  <a:gd name="T4" fmla="*/ 0 w 133"/>
                  <a:gd name="T5" fmla="*/ 0 h 142"/>
                  <a:gd name="T6" fmla="*/ 133 w 133"/>
                  <a:gd name="T7" fmla="*/ 0 h 142"/>
                  <a:gd name="T8" fmla="*/ 110 w 133"/>
                  <a:gd name="T9" fmla="*/ 142 h 142"/>
                </a:gdLst>
                <a:ahLst/>
                <a:cxnLst>
                  <a:cxn ang="0">
                    <a:pos x="T0" y="T1"/>
                  </a:cxn>
                  <a:cxn ang="0">
                    <a:pos x="T2" y="T3"/>
                  </a:cxn>
                  <a:cxn ang="0">
                    <a:pos x="T4" y="T5"/>
                  </a:cxn>
                  <a:cxn ang="0">
                    <a:pos x="T6" y="T7"/>
                  </a:cxn>
                  <a:cxn ang="0">
                    <a:pos x="T8" y="T9"/>
                  </a:cxn>
                </a:cxnLst>
                <a:rect l="0" t="0" r="r" b="b"/>
                <a:pathLst>
                  <a:path w="133" h="142">
                    <a:moveTo>
                      <a:pt x="110" y="142"/>
                    </a:moveTo>
                    <a:lnTo>
                      <a:pt x="23" y="142"/>
                    </a:lnTo>
                    <a:lnTo>
                      <a:pt x="0" y="0"/>
                    </a:lnTo>
                    <a:lnTo>
                      <a:pt x="133" y="0"/>
                    </a:lnTo>
                    <a:lnTo>
                      <a:pt x="110" y="142"/>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41" name="Freeform 294">
                <a:extLst>
                  <a:ext uri="{FF2B5EF4-FFF2-40B4-BE49-F238E27FC236}">
                    <a16:creationId xmlns:a16="http://schemas.microsoft.com/office/drawing/2014/main" xmlns="" id="{D3894791-4122-47C2-B375-D19AC5D92C3C}"/>
                  </a:ext>
                </a:extLst>
              </p:cNvPr>
              <p:cNvSpPr>
                <a:spLocks noEditPoints="1"/>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 name="T30" fmla="*/ 1409 w 1601"/>
                  <a:gd name="T31" fmla="*/ 1849 h 1922"/>
                  <a:gd name="T32" fmla="*/ 191 w 1601"/>
                  <a:gd name="T33" fmla="*/ 1849 h 1922"/>
                  <a:gd name="T34" fmla="*/ 110 w 1601"/>
                  <a:gd name="T35" fmla="*/ 1697 h 1922"/>
                  <a:gd name="T36" fmla="*/ 658 w 1601"/>
                  <a:gd name="T37" fmla="*/ 868 h 1922"/>
                  <a:gd name="T38" fmla="*/ 658 w 1601"/>
                  <a:gd name="T39" fmla="*/ 172 h 1922"/>
                  <a:gd name="T40" fmla="*/ 638 w 1601"/>
                  <a:gd name="T41" fmla="*/ 172 h 1922"/>
                  <a:gd name="T42" fmla="*/ 589 w 1601"/>
                  <a:gd name="T43" fmla="*/ 123 h 1922"/>
                  <a:gd name="T44" fmla="*/ 638 w 1601"/>
                  <a:gd name="T45" fmla="*/ 73 h 1922"/>
                  <a:gd name="T46" fmla="*/ 962 w 1601"/>
                  <a:gd name="T47" fmla="*/ 73 h 1922"/>
                  <a:gd name="T48" fmla="*/ 1011 w 1601"/>
                  <a:gd name="T49" fmla="*/ 123 h 1922"/>
                  <a:gd name="T50" fmla="*/ 962 w 1601"/>
                  <a:gd name="T51" fmla="*/ 172 h 1922"/>
                  <a:gd name="T52" fmla="*/ 942 w 1601"/>
                  <a:gd name="T53" fmla="*/ 172 h 1922"/>
                  <a:gd name="T54" fmla="*/ 942 w 1601"/>
                  <a:gd name="T55" fmla="*/ 868 h 1922"/>
                  <a:gd name="T56" fmla="*/ 1491 w 1601"/>
                  <a:gd name="T57" fmla="*/ 1697 h 1922"/>
                  <a:gd name="T58" fmla="*/ 1409 w 1601"/>
                  <a:gd name="T59" fmla="*/ 1849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moveTo>
                      <a:pt x="1409" y="1849"/>
                    </a:moveTo>
                    <a:cubicBezTo>
                      <a:pt x="191" y="1849"/>
                      <a:pt x="191" y="1849"/>
                      <a:pt x="191" y="1849"/>
                    </a:cubicBezTo>
                    <a:cubicBezTo>
                      <a:pt x="91" y="1849"/>
                      <a:pt x="54" y="1781"/>
                      <a:pt x="110" y="1697"/>
                    </a:cubicBezTo>
                    <a:cubicBezTo>
                      <a:pt x="658" y="868"/>
                      <a:pt x="658" y="868"/>
                      <a:pt x="658" y="868"/>
                    </a:cubicBezTo>
                    <a:cubicBezTo>
                      <a:pt x="658" y="172"/>
                      <a:pt x="658" y="172"/>
                      <a:pt x="658" y="172"/>
                    </a:cubicBezTo>
                    <a:cubicBezTo>
                      <a:pt x="638" y="172"/>
                      <a:pt x="638" y="172"/>
                      <a:pt x="638" y="172"/>
                    </a:cubicBezTo>
                    <a:cubicBezTo>
                      <a:pt x="611" y="172"/>
                      <a:pt x="589" y="150"/>
                      <a:pt x="589" y="123"/>
                    </a:cubicBezTo>
                    <a:cubicBezTo>
                      <a:pt x="589" y="95"/>
                      <a:pt x="611" y="73"/>
                      <a:pt x="638" y="73"/>
                    </a:cubicBezTo>
                    <a:cubicBezTo>
                      <a:pt x="962" y="73"/>
                      <a:pt x="962" y="73"/>
                      <a:pt x="962" y="73"/>
                    </a:cubicBezTo>
                    <a:cubicBezTo>
                      <a:pt x="989" y="73"/>
                      <a:pt x="1011" y="95"/>
                      <a:pt x="1011" y="123"/>
                    </a:cubicBezTo>
                    <a:cubicBezTo>
                      <a:pt x="1011" y="150"/>
                      <a:pt x="989" y="172"/>
                      <a:pt x="962" y="172"/>
                    </a:cubicBezTo>
                    <a:cubicBezTo>
                      <a:pt x="942" y="172"/>
                      <a:pt x="942" y="172"/>
                      <a:pt x="942" y="172"/>
                    </a:cubicBezTo>
                    <a:cubicBezTo>
                      <a:pt x="942" y="868"/>
                      <a:pt x="942" y="868"/>
                      <a:pt x="942" y="868"/>
                    </a:cubicBezTo>
                    <a:cubicBezTo>
                      <a:pt x="1491" y="1697"/>
                      <a:pt x="1491" y="1697"/>
                      <a:pt x="1491" y="1697"/>
                    </a:cubicBezTo>
                    <a:cubicBezTo>
                      <a:pt x="1546" y="1781"/>
                      <a:pt x="1509" y="1849"/>
                      <a:pt x="1409" y="184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42" name="Freeform 295">
                <a:extLst>
                  <a:ext uri="{FF2B5EF4-FFF2-40B4-BE49-F238E27FC236}">
                    <a16:creationId xmlns:a16="http://schemas.microsoft.com/office/drawing/2014/main" xmlns="" id="{975B6740-0938-415B-90AB-75CE6BE01066}"/>
                  </a:ext>
                </a:extLst>
              </p:cNvPr>
              <p:cNvSpPr>
                <a:spLocks/>
              </p:cNvSpPr>
              <p:nvPr/>
            </p:nvSpPr>
            <p:spPr bwMode="auto">
              <a:xfrm>
                <a:off x="6492876" y="4597400"/>
                <a:ext cx="820738" cy="379413"/>
              </a:xfrm>
              <a:custGeom>
                <a:avLst/>
                <a:gdLst>
                  <a:gd name="T0" fmla="*/ 937 w 1317"/>
                  <a:gd name="T1" fmla="*/ 0 h 608"/>
                  <a:gd name="T2" fmla="*/ 380 w 1317"/>
                  <a:gd name="T3" fmla="*/ 0 h 608"/>
                  <a:gd name="T4" fmla="*/ 17 w 1317"/>
                  <a:gd name="T5" fmla="*/ 548 h 608"/>
                  <a:gd name="T6" fmla="*/ 3 w 1317"/>
                  <a:gd name="T7" fmla="*/ 595 h 608"/>
                  <a:gd name="T8" fmla="*/ 49 w 1317"/>
                  <a:gd name="T9" fmla="*/ 608 h 608"/>
                  <a:gd name="T10" fmla="*/ 1267 w 1317"/>
                  <a:gd name="T11" fmla="*/ 608 h 608"/>
                  <a:gd name="T12" fmla="*/ 1314 w 1317"/>
                  <a:gd name="T13" fmla="*/ 595 h 608"/>
                  <a:gd name="T14" fmla="*/ 1299 w 1317"/>
                  <a:gd name="T15" fmla="*/ 548 h 608"/>
                  <a:gd name="T16" fmla="*/ 937 w 1317"/>
                  <a:gd name="T1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7" h="608">
                    <a:moveTo>
                      <a:pt x="937" y="0"/>
                    </a:moveTo>
                    <a:cubicBezTo>
                      <a:pt x="380" y="0"/>
                      <a:pt x="380" y="0"/>
                      <a:pt x="380" y="0"/>
                    </a:cubicBezTo>
                    <a:cubicBezTo>
                      <a:pt x="17" y="548"/>
                      <a:pt x="17" y="548"/>
                      <a:pt x="17" y="548"/>
                    </a:cubicBezTo>
                    <a:cubicBezTo>
                      <a:pt x="1" y="573"/>
                      <a:pt x="0" y="589"/>
                      <a:pt x="3" y="595"/>
                    </a:cubicBezTo>
                    <a:cubicBezTo>
                      <a:pt x="5" y="600"/>
                      <a:pt x="20" y="608"/>
                      <a:pt x="49" y="608"/>
                    </a:cubicBezTo>
                    <a:cubicBezTo>
                      <a:pt x="1267" y="608"/>
                      <a:pt x="1267" y="608"/>
                      <a:pt x="1267" y="608"/>
                    </a:cubicBezTo>
                    <a:cubicBezTo>
                      <a:pt x="1296" y="608"/>
                      <a:pt x="1311" y="600"/>
                      <a:pt x="1314" y="595"/>
                    </a:cubicBezTo>
                    <a:cubicBezTo>
                      <a:pt x="1317" y="589"/>
                      <a:pt x="1315" y="573"/>
                      <a:pt x="1299" y="548"/>
                    </a:cubicBezTo>
                    <a:lnTo>
                      <a:pt x="937" y="0"/>
                    </a:lnTo>
                    <a:close/>
                  </a:path>
                </a:pathLst>
              </a:custGeom>
              <a:solidFill>
                <a:srgbClr val="A5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grpSp>
      </p:grpSp>
      <p:grpSp>
        <p:nvGrpSpPr>
          <p:cNvPr id="363" name="组合 362">
            <a:extLst>
              <a:ext uri="{FF2B5EF4-FFF2-40B4-BE49-F238E27FC236}">
                <a16:creationId xmlns:a16="http://schemas.microsoft.com/office/drawing/2014/main" xmlns="" id="{D704ADDC-8EF9-47C0-8963-28FC55D8955E}"/>
              </a:ext>
            </a:extLst>
          </p:cNvPr>
          <p:cNvGrpSpPr>
            <a:grpSpLocks/>
          </p:cNvGrpSpPr>
          <p:nvPr/>
        </p:nvGrpSpPr>
        <p:grpSpPr>
          <a:xfrm>
            <a:off x="1803400" y="5041900"/>
            <a:ext cx="577644" cy="577642"/>
            <a:chOff x="18350085" y="3256355"/>
            <a:chExt cx="577644" cy="577642"/>
          </a:xfrm>
        </p:grpSpPr>
        <p:sp>
          <p:nvSpPr>
            <p:cNvPr id="244" name="椭圆 243">
              <a:extLst>
                <a:ext uri="{FF2B5EF4-FFF2-40B4-BE49-F238E27FC236}">
                  <a16:creationId xmlns:a16="http://schemas.microsoft.com/office/drawing/2014/main" xmlns="" id="{6B2EB13E-33AB-4740-8EB1-6224DB2FDD69}"/>
                </a:ext>
              </a:extLst>
            </p:cNvPr>
            <p:cNvSpPr/>
            <p:nvPr/>
          </p:nvSpPr>
          <p:spPr>
            <a:xfrm>
              <a:off x="18350085" y="3256355"/>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45" name="组合 244">
              <a:extLst>
                <a:ext uri="{FF2B5EF4-FFF2-40B4-BE49-F238E27FC236}">
                  <a16:creationId xmlns:a16="http://schemas.microsoft.com/office/drawing/2014/main" xmlns="" id="{A20B1B3A-A5C8-4B80-82A7-DD86A124B9F8}"/>
                </a:ext>
              </a:extLst>
            </p:cNvPr>
            <p:cNvGrpSpPr/>
            <p:nvPr/>
          </p:nvGrpSpPr>
          <p:grpSpPr>
            <a:xfrm>
              <a:off x="18544382" y="3299322"/>
              <a:ext cx="182304" cy="489718"/>
              <a:chOff x="4227513" y="439738"/>
              <a:chExt cx="298450" cy="847725"/>
            </a:xfrm>
          </p:grpSpPr>
          <p:sp>
            <p:nvSpPr>
              <p:cNvPr id="246" name="Freeform 165">
                <a:extLst>
                  <a:ext uri="{FF2B5EF4-FFF2-40B4-BE49-F238E27FC236}">
                    <a16:creationId xmlns:a16="http://schemas.microsoft.com/office/drawing/2014/main" xmlns="" id="{70E960B5-AAFE-4CCC-95B4-21F7DE70AEE7}"/>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7" name="Oval 166">
                <a:extLst>
                  <a:ext uri="{FF2B5EF4-FFF2-40B4-BE49-F238E27FC236}">
                    <a16:creationId xmlns:a16="http://schemas.microsoft.com/office/drawing/2014/main" xmlns="" id="{0111C3D3-3F06-48F7-B8A1-FE1A18932D7D}"/>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8" name="Freeform 167">
                <a:extLst>
                  <a:ext uri="{FF2B5EF4-FFF2-40B4-BE49-F238E27FC236}">
                    <a16:creationId xmlns:a16="http://schemas.microsoft.com/office/drawing/2014/main" xmlns="" id="{E960F725-CEBC-461A-9F04-B5C44CE188B4}"/>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9" name="Freeform 168">
                <a:extLst>
                  <a:ext uri="{FF2B5EF4-FFF2-40B4-BE49-F238E27FC236}">
                    <a16:creationId xmlns:a16="http://schemas.microsoft.com/office/drawing/2014/main" xmlns="" id="{2F73D036-213C-4BF9-AE77-6BCEE02DAFDE}"/>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0" name="Freeform 169">
                <a:extLst>
                  <a:ext uri="{FF2B5EF4-FFF2-40B4-BE49-F238E27FC236}">
                    <a16:creationId xmlns:a16="http://schemas.microsoft.com/office/drawing/2014/main" xmlns="" id="{287095B0-073A-4250-B71B-0B1DFAA29D11}"/>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1" name="Freeform 170">
                <a:extLst>
                  <a:ext uri="{FF2B5EF4-FFF2-40B4-BE49-F238E27FC236}">
                    <a16:creationId xmlns:a16="http://schemas.microsoft.com/office/drawing/2014/main" xmlns="" id="{20614212-B1C4-41CA-A4DD-056F38705AC5}"/>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2" name="Freeform 171">
                <a:extLst>
                  <a:ext uri="{FF2B5EF4-FFF2-40B4-BE49-F238E27FC236}">
                    <a16:creationId xmlns:a16="http://schemas.microsoft.com/office/drawing/2014/main" xmlns="" id="{D1487D24-B8A8-4100-93EB-227DD6FE9C5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3" name="Freeform 172">
                <a:extLst>
                  <a:ext uri="{FF2B5EF4-FFF2-40B4-BE49-F238E27FC236}">
                    <a16:creationId xmlns:a16="http://schemas.microsoft.com/office/drawing/2014/main" xmlns="" id="{833D1055-D0EC-4EF0-A38F-088E88008762}"/>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4" name="Freeform 173">
                <a:extLst>
                  <a:ext uri="{FF2B5EF4-FFF2-40B4-BE49-F238E27FC236}">
                    <a16:creationId xmlns:a16="http://schemas.microsoft.com/office/drawing/2014/main" xmlns="" id="{0FFDAFE4-D8B6-47E2-97F3-60F63CA39C4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5" name="Freeform 174">
                <a:extLst>
                  <a:ext uri="{FF2B5EF4-FFF2-40B4-BE49-F238E27FC236}">
                    <a16:creationId xmlns:a16="http://schemas.microsoft.com/office/drawing/2014/main" xmlns="" id="{7C555567-B702-4D2A-8F1A-89ECDF073206}"/>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6" name="Freeform 175">
                <a:extLst>
                  <a:ext uri="{FF2B5EF4-FFF2-40B4-BE49-F238E27FC236}">
                    <a16:creationId xmlns:a16="http://schemas.microsoft.com/office/drawing/2014/main" xmlns="" id="{37A9B691-5CB6-4D6E-8F3F-C1EEF64F4B2C}"/>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7" name="Freeform 176">
                <a:extLst>
                  <a:ext uri="{FF2B5EF4-FFF2-40B4-BE49-F238E27FC236}">
                    <a16:creationId xmlns:a16="http://schemas.microsoft.com/office/drawing/2014/main" xmlns="" id="{DD13C393-2950-492B-8F21-5E74B596877B}"/>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8" name="Freeform 177">
                <a:extLst>
                  <a:ext uri="{FF2B5EF4-FFF2-40B4-BE49-F238E27FC236}">
                    <a16:creationId xmlns:a16="http://schemas.microsoft.com/office/drawing/2014/main" xmlns="" id="{5610DEF8-690D-499B-9D2B-0A68281117B5}"/>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9" name="Freeform 178">
                <a:extLst>
                  <a:ext uri="{FF2B5EF4-FFF2-40B4-BE49-F238E27FC236}">
                    <a16:creationId xmlns:a16="http://schemas.microsoft.com/office/drawing/2014/main" xmlns="" id="{C0BB5759-F5B1-4A98-8C05-137C9C211BB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0" name="Freeform 179">
                <a:extLst>
                  <a:ext uri="{FF2B5EF4-FFF2-40B4-BE49-F238E27FC236}">
                    <a16:creationId xmlns:a16="http://schemas.microsoft.com/office/drawing/2014/main" xmlns="" id="{0E40658D-EECC-4801-885F-5CC119E854C7}"/>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1" name="Freeform 180">
                <a:extLst>
                  <a:ext uri="{FF2B5EF4-FFF2-40B4-BE49-F238E27FC236}">
                    <a16:creationId xmlns:a16="http://schemas.microsoft.com/office/drawing/2014/main" xmlns="" id="{107F2362-426E-43A3-97F1-E3E4C0A91299}"/>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2" name="Freeform 181">
                <a:extLst>
                  <a:ext uri="{FF2B5EF4-FFF2-40B4-BE49-F238E27FC236}">
                    <a16:creationId xmlns:a16="http://schemas.microsoft.com/office/drawing/2014/main" xmlns="" id="{34CD5781-C55E-4257-8903-715CD59691A5}"/>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3" name="Freeform 182">
                <a:extLst>
                  <a:ext uri="{FF2B5EF4-FFF2-40B4-BE49-F238E27FC236}">
                    <a16:creationId xmlns:a16="http://schemas.microsoft.com/office/drawing/2014/main" xmlns="" id="{9BD497A3-2B06-419C-9E27-C002A45D0FDD}"/>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366" name="组合 365">
            <a:extLst>
              <a:ext uri="{FF2B5EF4-FFF2-40B4-BE49-F238E27FC236}">
                <a16:creationId xmlns:a16="http://schemas.microsoft.com/office/drawing/2014/main" xmlns="" id="{7B260A5E-313A-431E-868A-D56DD97C488D}"/>
              </a:ext>
            </a:extLst>
          </p:cNvPr>
          <p:cNvGrpSpPr>
            <a:grpSpLocks/>
          </p:cNvGrpSpPr>
          <p:nvPr/>
        </p:nvGrpSpPr>
        <p:grpSpPr>
          <a:xfrm>
            <a:off x="5359400" y="4940300"/>
            <a:ext cx="577644" cy="577642"/>
            <a:chOff x="15282795" y="5301208"/>
            <a:chExt cx="577644" cy="577642"/>
          </a:xfrm>
        </p:grpSpPr>
        <p:sp>
          <p:nvSpPr>
            <p:cNvPr id="289" name="椭圆 288">
              <a:extLst>
                <a:ext uri="{FF2B5EF4-FFF2-40B4-BE49-F238E27FC236}">
                  <a16:creationId xmlns:a16="http://schemas.microsoft.com/office/drawing/2014/main" xmlns="" id="{362386BB-3919-498E-9C93-F6F81B09D0A2}"/>
                </a:ext>
              </a:extLst>
            </p:cNvPr>
            <p:cNvSpPr/>
            <p:nvPr/>
          </p:nvSpPr>
          <p:spPr>
            <a:xfrm>
              <a:off x="15282795" y="5301208"/>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90" name="组合 289">
              <a:extLst>
                <a:ext uri="{FF2B5EF4-FFF2-40B4-BE49-F238E27FC236}">
                  <a16:creationId xmlns:a16="http://schemas.microsoft.com/office/drawing/2014/main" xmlns="" id="{E3A7DE97-60B5-418A-9317-C35D030891C0}"/>
                </a:ext>
              </a:extLst>
            </p:cNvPr>
            <p:cNvGrpSpPr/>
            <p:nvPr/>
          </p:nvGrpSpPr>
          <p:grpSpPr>
            <a:xfrm>
              <a:off x="15362159" y="5440448"/>
              <a:ext cx="414684" cy="287844"/>
              <a:chOff x="6859589" y="3836987"/>
              <a:chExt cx="1187450" cy="871538"/>
            </a:xfrm>
          </p:grpSpPr>
          <p:sp>
            <p:nvSpPr>
              <p:cNvPr id="291" name="Freeform 209">
                <a:extLst>
                  <a:ext uri="{FF2B5EF4-FFF2-40B4-BE49-F238E27FC236}">
                    <a16:creationId xmlns:a16="http://schemas.microsoft.com/office/drawing/2014/main" xmlns="" id="{B65A8D7D-0ED1-4D12-AB70-F3E259400199}"/>
                  </a:ext>
                </a:extLst>
              </p:cNvPr>
              <p:cNvSpPr>
                <a:spLocks/>
              </p:cNvSpPr>
              <p:nvPr/>
            </p:nvSpPr>
            <p:spPr bwMode="auto">
              <a:xfrm>
                <a:off x="6991351" y="4043362"/>
                <a:ext cx="604838" cy="615950"/>
              </a:xfrm>
              <a:custGeom>
                <a:avLst/>
                <a:gdLst>
                  <a:gd name="T0" fmla="*/ 161 w 161"/>
                  <a:gd name="T1" fmla="*/ 66 h 164"/>
                  <a:gd name="T2" fmla="*/ 125 w 161"/>
                  <a:gd name="T3" fmla="*/ 148 h 164"/>
                  <a:gd name="T4" fmla="*/ 81 w 161"/>
                  <a:gd name="T5" fmla="*/ 164 h 164"/>
                  <a:gd name="T6" fmla="*/ 37 w 161"/>
                  <a:gd name="T7" fmla="*/ 149 h 164"/>
                  <a:gd name="T8" fmla="*/ 0 w 161"/>
                  <a:gd name="T9" fmla="*/ 73 h 164"/>
                  <a:gd name="T10" fmla="*/ 0 w 161"/>
                  <a:gd name="T11" fmla="*/ 66 h 164"/>
                  <a:gd name="T12" fmla="*/ 0 w 161"/>
                  <a:gd name="T13" fmla="*/ 60 h 164"/>
                  <a:gd name="T14" fmla="*/ 72 w 161"/>
                  <a:gd name="T15" fmla="*/ 40 h 164"/>
                  <a:gd name="T16" fmla="*/ 120 w 161"/>
                  <a:gd name="T17" fmla="*/ 0 h 164"/>
                  <a:gd name="T18" fmla="*/ 158 w 161"/>
                  <a:gd name="T19" fmla="*/ 39 h 164"/>
                  <a:gd name="T20" fmla="*/ 159 w 161"/>
                  <a:gd name="T21" fmla="*/ 42 h 164"/>
                  <a:gd name="T22" fmla="*/ 159 w 161"/>
                  <a:gd name="T23" fmla="*/ 45 h 164"/>
                  <a:gd name="T24" fmla="*/ 159 w 161"/>
                  <a:gd name="T25" fmla="*/ 45 h 164"/>
                  <a:gd name="T26" fmla="*/ 161 w 161"/>
                  <a:gd name="T27" fmla="*/ 6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64">
                    <a:moveTo>
                      <a:pt x="161" y="66"/>
                    </a:moveTo>
                    <a:cubicBezTo>
                      <a:pt x="161" y="101"/>
                      <a:pt x="147" y="130"/>
                      <a:pt x="125" y="148"/>
                    </a:cubicBezTo>
                    <a:cubicBezTo>
                      <a:pt x="113" y="158"/>
                      <a:pt x="97" y="164"/>
                      <a:pt x="81" y="164"/>
                    </a:cubicBezTo>
                    <a:cubicBezTo>
                      <a:pt x="65" y="164"/>
                      <a:pt x="50" y="159"/>
                      <a:pt x="37" y="149"/>
                    </a:cubicBezTo>
                    <a:cubicBezTo>
                      <a:pt x="16" y="133"/>
                      <a:pt x="2" y="105"/>
                      <a:pt x="0" y="73"/>
                    </a:cubicBezTo>
                    <a:cubicBezTo>
                      <a:pt x="0" y="71"/>
                      <a:pt x="0" y="69"/>
                      <a:pt x="0" y="66"/>
                    </a:cubicBezTo>
                    <a:cubicBezTo>
                      <a:pt x="0" y="64"/>
                      <a:pt x="0" y="62"/>
                      <a:pt x="0" y="60"/>
                    </a:cubicBezTo>
                    <a:cubicBezTo>
                      <a:pt x="24" y="60"/>
                      <a:pt x="57" y="47"/>
                      <a:pt x="72" y="40"/>
                    </a:cubicBezTo>
                    <a:cubicBezTo>
                      <a:pt x="91" y="33"/>
                      <a:pt x="109" y="19"/>
                      <a:pt x="120" y="0"/>
                    </a:cubicBezTo>
                    <a:cubicBezTo>
                      <a:pt x="128" y="16"/>
                      <a:pt x="142" y="34"/>
                      <a:pt x="158" y="39"/>
                    </a:cubicBezTo>
                    <a:cubicBezTo>
                      <a:pt x="158" y="40"/>
                      <a:pt x="159" y="41"/>
                      <a:pt x="159" y="42"/>
                    </a:cubicBezTo>
                    <a:cubicBezTo>
                      <a:pt x="159" y="43"/>
                      <a:pt x="159" y="44"/>
                      <a:pt x="159" y="45"/>
                    </a:cubicBezTo>
                    <a:cubicBezTo>
                      <a:pt x="159" y="45"/>
                      <a:pt x="159" y="45"/>
                      <a:pt x="159" y="45"/>
                    </a:cubicBezTo>
                    <a:cubicBezTo>
                      <a:pt x="161" y="52"/>
                      <a:pt x="161" y="59"/>
                      <a:pt x="161" y="66"/>
                    </a:cubicBezTo>
                    <a:close/>
                  </a:path>
                </a:pathLst>
              </a:custGeom>
              <a:solidFill>
                <a:srgbClr val="F1D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2" name="Freeform 210">
                <a:extLst>
                  <a:ext uri="{FF2B5EF4-FFF2-40B4-BE49-F238E27FC236}">
                    <a16:creationId xmlns:a16="http://schemas.microsoft.com/office/drawing/2014/main" xmlns="" id="{5C682C71-3CF3-478E-B8D9-A8F5344B0B61}"/>
                  </a:ext>
                </a:extLst>
              </p:cNvPr>
              <p:cNvSpPr>
                <a:spLocks noEditPoints="1"/>
              </p:cNvSpPr>
              <p:nvPr/>
            </p:nvSpPr>
            <p:spPr bwMode="auto">
              <a:xfrm>
                <a:off x="6983414" y="4035425"/>
                <a:ext cx="623888" cy="635000"/>
              </a:xfrm>
              <a:custGeom>
                <a:avLst/>
                <a:gdLst>
                  <a:gd name="T0" fmla="*/ 83 w 166"/>
                  <a:gd name="T1" fmla="*/ 169 h 169"/>
                  <a:gd name="T2" fmla="*/ 38 w 166"/>
                  <a:gd name="T3" fmla="*/ 153 h 169"/>
                  <a:gd name="T4" fmla="*/ 0 w 166"/>
                  <a:gd name="T5" fmla="*/ 75 h 169"/>
                  <a:gd name="T6" fmla="*/ 0 w 166"/>
                  <a:gd name="T7" fmla="*/ 68 h 169"/>
                  <a:gd name="T8" fmla="*/ 0 w 166"/>
                  <a:gd name="T9" fmla="*/ 62 h 169"/>
                  <a:gd name="T10" fmla="*/ 2 w 166"/>
                  <a:gd name="T11" fmla="*/ 59 h 169"/>
                  <a:gd name="T12" fmla="*/ 73 w 166"/>
                  <a:gd name="T13" fmla="*/ 40 h 169"/>
                  <a:gd name="T14" fmla="*/ 119 w 166"/>
                  <a:gd name="T15" fmla="*/ 1 h 169"/>
                  <a:gd name="T16" fmla="*/ 122 w 166"/>
                  <a:gd name="T17" fmla="*/ 0 h 169"/>
                  <a:gd name="T18" fmla="*/ 124 w 166"/>
                  <a:gd name="T19" fmla="*/ 1 h 169"/>
                  <a:gd name="T20" fmla="*/ 161 w 166"/>
                  <a:gd name="T21" fmla="*/ 39 h 169"/>
                  <a:gd name="T22" fmla="*/ 163 w 166"/>
                  <a:gd name="T23" fmla="*/ 41 h 169"/>
                  <a:gd name="T24" fmla="*/ 163 w 166"/>
                  <a:gd name="T25" fmla="*/ 44 h 169"/>
                  <a:gd name="T26" fmla="*/ 164 w 166"/>
                  <a:gd name="T27" fmla="*/ 46 h 169"/>
                  <a:gd name="T28" fmla="*/ 164 w 166"/>
                  <a:gd name="T29" fmla="*/ 46 h 169"/>
                  <a:gd name="T30" fmla="*/ 166 w 166"/>
                  <a:gd name="T31" fmla="*/ 68 h 169"/>
                  <a:gd name="T32" fmla="*/ 129 w 166"/>
                  <a:gd name="T33" fmla="*/ 152 h 169"/>
                  <a:gd name="T34" fmla="*/ 83 w 166"/>
                  <a:gd name="T35" fmla="*/ 169 h 169"/>
                  <a:gd name="T36" fmla="*/ 5 w 166"/>
                  <a:gd name="T37" fmla="*/ 64 h 169"/>
                  <a:gd name="T38" fmla="*/ 5 w 166"/>
                  <a:gd name="T39" fmla="*/ 68 h 169"/>
                  <a:gd name="T40" fmla="*/ 5 w 166"/>
                  <a:gd name="T41" fmla="*/ 75 h 169"/>
                  <a:gd name="T42" fmla="*/ 41 w 166"/>
                  <a:gd name="T43" fmla="*/ 149 h 169"/>
                  <a:gd name="T44" fmla="*/ 83 w 166"/>
                  <a:gd name="T45" fmla="*/ 164 h 169"/>
                  <a:gd name="T46" fmla="*/ 126 w 166"/>
                  <a:gd name="T47" fmla="*/ 148 h 169"/>
                  <a:gd name="T48" fmla="*/ 161 w 166"/>
                  <a:gd name="T49" fmla="*/ 68 h 169"/>
                  <a:gd name="T50" fmla="*/ 159 w 166"/>
                  <a:gd name="T51" fmla="*/ 47 h 169"/>
                  <a:gd name="T52" fmla="*/ 159 w 166"/>
                  <a:gd name="T53" fmla="*/ 47 h 169"/>
                  <a:gd name="T54" fmla="*/ 158 w 166"/>
                  <a:gd name="T55" fmla="*/ 45 h 169"/>
                  <a:gd name="T56" fmla="*/ 158 w 166"/>
                  <a:gd name="T57" fmla="*/ 43 h 169"/>
                  <a:gd name="T58" fmla="*/ 122 w 166"/>
                  <a:gd name="T59" fmla="*/ 8 h 169"/>
                  <a:gd name="T60" fmla="*/ 75 w 166"/>
                  <a:gd name="T61" fmla="*/ 45 h 169"/>
                  <a:gd name="T62" fmla="*/ 5 w 166"/>
                  <a:gd name="T6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9">
                    <a:moveTo>
                      <a:pt x="83" y="169"/>
                    </a:moveTo>
                    <a:cubicBezTo>
                      <a:pt x="67" y="169"/>
                      <a:pt x="51" y="163"/>
                      <a:pt x="38" y="153"/>
                    </a:cubicBezTo>
                    <a:cubicBezTo>
                      <a:pt x="16" y="136"/>
                      <a:pt x="1" y="107"/>
                      <a:pt x="0" y="75"/>
                    </a:cubicBezTo>
                    <a:cubicBezTo>
                      <a:pt x="0" y="73"/>
                      <a:pt x="0" y="71"/>
                      <a:pt x="0" y="68"/>
                    </a:cubicBezTo>
                    <a:cubicBezTo>
                      <a:pt x="0" y="66"/>
                      <a:pt x="0" y="64"/>
                      <a:pt x="0" y="62"/>
                    </a:cubicBezTo>
                    <a:cubicBezTo>
                      <a:pt x="0" y="60"/>
                      <a:pt x="1" y="59"/>
                      <a:pt x="2" y="59"/>
                    </a:cubicBezTo>
                    <a:cubicBezTo>
                      <a:pt x="27" y="59"/>
                      <a:pt x="62" y="44"/>
                      <a:pt x="73" y="40"/>
                    </a:cubicBezTo>
                    <a:cubicBezTo>
                      <a:pt x="93" y="32"/>
                      <a:pt x="109" y="18"/>
                      <a:pt x="119" y="1"/>
                    </a:cubicBezTo>
                    <a:cubicBezTo>
                      <a:pt x="120" y="0"/>
                      <a:pt x="121" y="0"/>
                      <a:pt x="122" y="0"/>
                    </a:cubicBezTo>
                    <a:cubicBezTo>
                      <a:pt x="123" y="0"/>
                      <a:pt x="124" y="0"/>
                      <a:pt x="124" y="1"/>
                    </a:cubicBezTo>
                    <a:cubicBezTo>
                      <a:pt x="132" y="15"/>
                      <a:pt x="146" y="34"/>
                      <a:pt x="161" y="39"/>
                    </a:cubicBezTo>
                    <a:cubicBezTo>
                      <a:pt x="162" y="39"/>
                      <a:pt x="163" y="40"/>
                      <a:pt x="163" y="41"/>
                    </a:cubicBezTo>
                    <a:cubicBezTo>
                      <a:pt x="163" y="42"/>
                      <a:pt x="163" y="43"/>
                      <a:pt x="163" y="44"/>
                    </a:cubicBezTo>
                    <a:cubicBezTo>
                      <a:pt x="164" y="46"/>
                      <a:pt x="164" y="46"/>
                      <a:pt x="164" y="46"/>
                    </a:cubicBezTo>
                    <a:cubicBezTo>
                      <a:pt x="164" y="46"/>
                      <a:pt x="164" y="46"/>
                      <a:pt x="164" y="46"/>
                    </a:cubicBezTo>
                    <a:cubicBezTo>
                      <a:pt x="165" y="54"/>
                      <a:pt x="166" y="61"/>
                      <a:pt x="166" y="68"/>
                    </a:cubicBezTo>
                    <a:cubicBezTo>
                      <a:pt x="166" y="102"/>
                      <a:pt x="152" y="133"/>
                      <a:pt x="129" y="152"/>
                    </a:cubicBezTo>
                    <a:cubicBezTo>
                      <a:pt x="115" y="163"/>
                      <a:pt x="99" y="169"/>
                      <a:pt x="83" y="169"/>
                    </a:cubicBezTo>
                    <a:close/>
                    <a:moveTo>
                      <a:pt x="5" y="64"/>
                    </a:moveTo>
                    <a:cubicBezTo>
                      <a:pt x="5" y="66"/>
                      <a:pt x="5" y="67"/>
                      <a:pt x="5" y="68"/>
                    </a:cubicBezTo>
                    <a:cubicBezTo>
                      <a:pt x="5" y="71"/>
                      <a:pt x="5" y="73"/>
                      <a:pt x="5" y="75"/>
                    </a:cubicBezTo>
                    <a:cubicBezTo>
                      <a:pt x="7" y="105"/>
                      <a:pt x="20" y="132"/>
                      <a:pt x="41" y="149"/>
                    </a:cubicBezTo>
                    <a:cubicBezTo>
                      <a:pt x="54" y="158"/>
                      <a:pt x="68" y="164"/>
                      <a:pt x="83" y="164"/>
                    </a:cubicBezTo>
                    <a:cubicBezTo>
                      <a:pt x="98" y="164"/>
                      <a:pt x="113" y="158"/>
                      <a:pt x="126" y="148"/>
                    </a:cubicBezTo>
                    <a:cubicBezTo>
                      <a:pt x="148" y="130"/>
                      <a:pt x="161" y="101"/>
                      <a:pt x="161" y="68"/>
                    </a:cubicBezTo>
                    <a:cubicBezTo>
                      <a:pt x="161" y="61"/>
                      <a:pt x="160" y="54"/>
                      <a:pt x="159" y="47"/>
                    </a:cubicBezTo>
                    <a:cubicBezTo>
                      <a:pt x="159" y="47"/>
                      <a:pt x="159" y="47"/>
                      <a:pt x="159" y="47"/>
                    </a:cubicBezTo>
                    <a:cubicBezTo>
                      <a:pt x="158" y="45"/>
                      <a:pt x="158" y="45"/>
                      <a:pt x="158" y="45"/>
                    </a:cubicBezTo>
                    <a:cubicBezTo>
                      <a:pt x="158" y="44"/>
                      <a:pt x="158" y="44"/>
                      <a:pt x="158" y="43"/>
                    </a:cubicBezTo>
                    <a:cubicBezTo>
                      <a:pt x="143" y="38"/>
                      <a:pt x="130" y="22"/>
                      <a:pt x="122" y="8"/>
                    </a:cubicBezTo>
                    <a:cubicBezTo>
                      <a:pt x="111" y="24"/>
                      <a:pt x="94" y="37"/>
                      <a:pt x="75" y="45"/>
                    </a:cubicBezTo>
                    <a:cubicBezTo>
                      <a:pt x="62" y="51"/>
                      <a:pt x="30" y="64"/>
                      <a:pt x="5" y="6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3" name="Freeform 211">
                <a:extLst>
                  <a:ext uri="{FF2B5EF4-FFF2-40B4-BE49-F238E27FC236}">
                    <a16:creationId xmlns:a16="http://schemas.microsoft.com/office/drawing/2014/main" xmlns="" id="{E670D6D6-9398-4B03-94F1-BE27269DF139}"/>
                  </a:ext>
                </a:extLst>
              </p:cNvPr>
              <p:cNvSpPr>
                <a:spLocks/>
              </p:cNvSpPr>
              <p:nvPr/>
            </p:nvSpPr>
            <p:spPr bwMode="auto">
              <a:xfrm>
                <a:off x="6859589" y="3843337"/>
                <a:ext cx="857250" cy="860425"/>
              </a:xfrm>
              <a:custGeom>
                <a:avLst/>
                <a:gdLst>
                  <a:gd name="T0" fmla="*/ 72 w 228"/>
                  <a:gd name="T1" fmla="*/ 202 h 229"/>
                  <a:gd name="T2" fmla="*/ 35 w 228"/>
                  <a:gd name="T3" fmla="*/ 126 h 229"/>
                  <a:gd name="T4" fmla="*/ 35 w 228"/>
                  <a:gd name="T5" fmla="*/ 119 h 229"/>
                  <a:gd name="T6" fmla="*/ 35 w 228"/>
                  <a:gd name="T7" fmla="*/ 113 h 229"/>
                  <a:gd name="T8" fmla="*/ 107 w 228"/>
                  <a:gd name="T9" fmla="*/ 93 h 229"/>
                  <a:gd name="T10" fmla="*/ 155 w 228"/>
                  <a:gd name="T11" fmla="*/ 53 h 229"/>
                  <a:gd name="T12" fmla="*/ 193 w 228"/>
                  <a:gd name="T13" fmla="*/ 92 h 229"/>
                  <a:gd name="T14" fmla="*/ 194 w 228"/>
                  <a:gd name="T15" fmla="*/ 98 h 229"/>
                  <a:gd name="T16" fmla="*/ 196 w 228"/>
                  <a:gd name="T17" fmla="*/ 119 h 229"/>
                  <a:gd name="T18" fmla="*/ 160 w 228"/>
                  <a:gd name="T19" fmla="*/ 201 h 229"/>
                  <a:gd name="T20" fmla="*/ 220 w 228"/>
                  <a:gd name="T21" fmla="*/ 161 h 229"/>
                  <a:gd name="T22" fmla="*/ 220 w 228"/>
                  <a:gd name="T23" fmla="*/ 93 h 229"/>
                  <a:gd name="T24" fmla="*/ 190 w 228"/>
                  <a:gd name="T25" fmla="*/ 38 h 229"/>
                  <a:gd name="T26" fmla="*/ 112 w 228"/>
                  <a:gd name="T27" fmla="*/ 0 h 229"/>
                  <a:gd name="T28" fmla="*/ 40 w 228"/>
                  <a:gd name="T29" fmla="*/ 38 h 229"/>
                  <a:gd name="T30" fmla="*/ 7 w 228"/>
                  <a:gd name="T31" fmla="*/ 114 h 229"/>
                  <a:gd name="T32" fmla="*/ 72 w 228"/>
                  <a:gd name="T33" fmla="*/ 20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29">
                    <a:moveTo>
                      <a:pt x="72" y="202"/>
                    </a:moveTo>
                    <a:cubicBezTo>
                      <a:pt x="51" y="186"/>
                      <a:pt x="37" y="158"/>
                      <a:pt x="35" y="126"/>
                    </a:cubicBezTo>
                    <a:cubicBezTo>
                      <a:pt x="35" y="124"/>
                      <a:pt x="35" y="122"/>
                      <a:pt x="35" y="119"/>
                    </a:cubicBezTo>
                    <a:cubicBezTo>
                      <a:pt x="35" y="117"/>
                      <a:pt x="35" y="115"/>
                      <a:pt x="35" y="113"/>
                    </a:cubicBezTo>
                    <a:cubicBezTo>
                      <a:pt x="59" y="113"/>
                      <a:pt x="92" y="100"/>
                      <a:pt x="107" y="93"/>
                    </a:cubicBezTo>
                    <a:cubicBezTo>
                      <a:pt x="126" y="86"/>
                      <a:pt x="144" y="72"/>
                      <a:pt x="155" y="53"/>
                    </a:cubicBezTo>
                    <a:cubicBezTo>
                      <a:pt x="163" y="69"/>
                      <a:pt x="177" y="87"/>
                      <a:pt x="193" y="92"/>
                    </a:cubicBezTo>
                    <a:cubicBezTo>
                      <a:pt x="194" y="94"/>
                      <a:pt x="194" y="96"/>
                      <a:pt x="194" y="98"/>
                    </a:cubicBezTo>
                    <a:cubicBezTo>
                      <a:pt x="196" y="105"/>
                      <a:pt x="196" y="112"/>
                      <a:pt x="196" y="119"/>
                    </a:cubicBezTo>
                    <a:cubicBezTo>
                      <a:pt x="196" y="154"/>
                      <a:pt x="182" y="183"/>
                      <a:pt x="160" y="201"/>
                    </a:cubicBezTo>
                    <a:cubicBezTo>
                      <a:pt x="192" y="217"/>
                      <a:pt x="213" y="180"/>
                      <a:pt x="220" y="161"/>
                    </a:cubicBezTo>
                    <a:cubicBezTo>
                      <a:pt x="228" y="141"/>
                      <a:pt x="227" y="122"/>
                      <a:pt x="220" y="93"/>
                    </a:cubicBezTo>
                    <a:cubicBezTo>
                      <a:pt x="211" y="65"/>
                      <a:pt x="204" y="56"/>
                      <a:pt x="190" y="38"/>
                    </a:cubicBezTo>
                    <a:cubicBezTo>
                      <a:pt x="169" y="10"/>
                      <a:pt x="143" y="0"/>
                      <a:pt x="112" y="0"/>
                    </a:cubicBezTo>
                    <a:cubicBezTo>
                      <a:pt x="70" y="0"/>
                      <a:pt x="59" y="19"/>
                      <a:pt x="40" y="38"/>
                    </a:cubicBezTo>
                    <a:cubicBezTo>
                      <a:pt x="24" y="59"/>
                      <a:pt x="10" y="89"/>
                      <a:pt x="7" y="114"/>
                    </a:cubicBezTo>
                    <a:cubicBezTo>
                      <a:pt x="0" y="161"/>
                      <a:pt x="27" y="229"/>
                      <a:pt x="72" y="20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4" name="Freeform 212">
                <a:extLst>
                  <a:ext uri="{FF2B5EF4-FFF2-40B4-BE49-F238E27FC236}">
                    <a16:creationId xmlns:a16="http://schemas.microsoft.com/office/drawing/2014/main" xmlns="" id="{2B228B67-8ED6-4E5E-AE9D-5B1200A77345}"/>
                  </a:ext>
                </a:extLst>
              </p:cNvPr>
              <p:cNvSpPr>
                <a:spLocks noEditPoints="1"/>
              </p:cNvSpPr>
              <p:nvPr/>
            </p:nvSpPr>
            <p:spPr bwMode="auto">
              <a:xfrm>
                <a:off x="6859589" y="3836987"/>
                <a:ext cx="863600" cy="800100"/>
              </a:xfrm>
              <a:custGeom>
                <a:avLst/>
                <a:gdLst>
                  <a:gd name="T0" fmla="*/ 52 w 230"/>
                  <a:gd name="T1" fmla="*/ 213 h 213"/>
                  <a:gd name="T2" fmla="*/ 52 w 230"/>
                  <a:gd name="T3" fmla="*/ 213 h 213"/>
                  <a:gd name="T4" fmla="*/ 25 w 230"/>
                  <a:gd name="T5" fmla="*/ 199 h 213"/>
                  <a:gd name="T6" fmla="*/ 4 w 230"/>
                  <a:gd name="T7" fmla="*/ 116 h 213"/>
                  <a:gd name="T8" fmla="*/ 38 w 230"/>
                  <a:gd name="T9" fmla="*/ 38 h 213"/>
                  <a:gd name="T10" fmla="*/ 45 w 230"/>
                  <a:gd name="T11" fmla="*/ 31 h 213"/>
                  <a:gd name="T12" fmla="*/ 112 w 230"/>
                  <a:gd name="T13" fmla="*/ 0 h 213"/>
                  <a:gd name="T14" fmla="*/ 193 w 230"/>
                  <a:gd name="T15" fmla="*/ 38 h 213"/>
                  <a:gd name="T16" fmla="*/ 223 w 230"/>
                  <a:gd name="T17" fmla="*/ 94 h 213"/>
                  <a:gd name="T18" fmla="*/ 223 w 230"/>
                  <a:gd name="T19" fmla="*/ 164 h 213"/>
                  <a:gd name="T20" fmla="*/ 176 w 230"/>
                  <a:gd name="T21" fmla="*/ 210 h 213"/>
                  <a:gd name="T22" fmla="*/ 159 w 230"/>
                  <a:gd name="T23" fmla="*/ 205 h 213"/>
                  <a:gd name="T24" fmla="*/ 158 w 230"/>
                  <a:gd name="T25" fmla="*/ 203 h 213"/>
                  <a:gd name="T26" fmla="*/ 159 w 230"/>
                  <a:gd name="T27" fmla="*/ 201 h 213"/>
                  <a:gd name="T28" fmla="*/ 194 w 230"/>
                  <a:gd name="T29" fmla="*/ 121 h 213"/>
                  <a:gd name="T30" fmla="*/ 192 w 230"/>
                  <a:gd name="T31" fmla="*/ 100 h 213"/>
                  <a:gd name="T32" fmla="*/ 191 w 230"/>
                  <a:gd name="T33" fmla="*/ 96 h 213"/>
                  <a:gd name="T34" fmla="*/ 155 w 230"/>
                  <a:gd name="T35" fmla="*/ 61 h 213"/>
                  <a:gd name="T36" fmla="*/ 108 w 230"/>
                  <a:gd name="T37" fmla="*/ 98 h 213"/>
                  <a:gd name="T38" fmla="*/ 38 w 230"/>
                  <a:gd name="T39" fmla="*/ 117 h 213"/>
                  <a:gd name="T40" fmla="*/ 38 w 230"/>
                  <a:gd name="T41" fmla="*/ 121 h 213"/>
                  <a:gd name="T42" fmla="*/ 38 w 230"/>
                  <a:gd name="T43" fmla="*/ 128 h 213"/>
                  <a:gd name="T44" fmla="*/ 74 w 230"/>
                  <a:gd name="T45" fmla="*/ 202 h 213"/>
                  <a:gd name="T46" fmla="*/ 75 w 230"/>
                  <a:gd name="T47" fmla="*/ 204 h 213"/>
                  <a:gd name="T48" fmla="*/ 74 w 230"/>
                  <a:gd name="T49" fmla="*/ 206 h 213"/>
                  <a:gd name="T50" fmla="*/ 52 w 230"/>
                  <a:gd name="T51" fmla="*/ 213 h 213"/>
                  <a:gd name="T52" fmla="*/ 112 w 230"/>
                  <a:gd name="T53" fmla="*/ 5 h 213"/>
                  <a:gd name="T54" fmla="*/ 49 w 230"/>
                  <a:gd name="T55" fmla="*/ 34 h 213"/>
                  <a:gd name="T56" fmla="*/ 42 w 230"/>
                  <a:gd name="T57" fmla="*/ 42 h 213"/>
                  <a:gd name="T58" fmla="*/ 10 w 230"/>
                  <a:gd name="T59" fmla="*/ 117 h 213"/>
                  <a:gd name="T60" fmla="*/ 29 w 230"/>
                  <a:gd name="T61" fmla="*/ 195 h 213"/>
                  <a:gd name="T62" fmla="*/ 52 w 230"/>
                  <a:gd name="T63" fmla="*/ 207 h 213"/>
                  <a:gd name="T64" fmla="*/ 52 w 230"/>
                  <a:gd name="T65" fmla="*/ 207 h 213"/>
                  <a:gd name="T66" fmla="*/ 68 w 230"/>
                  <a:gd name="T67" fmla="*/ 203 h 213"/>
                  <a:gd name="T68" fmla="*/ 33 w 230"/>
                  <a:gd name="T69" fmla="*/ 128 h 213"/>
                  <a:gd name="T70" fmla="*/ 33 w 230"/>
                  <a:gd name="T71" fmla="*/ 121 h 213"/>
                  <a:gd name="T72" fmla="*/ 33 w 230"/>
                  <a:gd name="T73" fmla="*/ 115 h 213"/>
                  <a:gd name="T74" fmla="*/ 35 w 230"/>
                  <a:gd name="T75" fmla="*/ 112 h 213"/>
                  <a:gd name="T76" fmla="*/ 106 w 230"/>
                  <a:gd name="T77" fmla="*/ 93 h 213"/>
                  <a:gd name="T78" fmla="*/ 152 w 230"/>
                  <a:gd name="T79" fmla="*/ 54 h 213"/>
                  <a:gd name="T80" fmla="*/ 155 w 230"/>
                  <a:gd name="T81" fmla="*/ 53 h 213"/>
                  <a:gd name="T82" fmla="*/ 157 w 230"/>
                  <a:gd name="T83" fmla="*/ 54 h 213"/>
                  <a:gd name="T84" fmla="*/ 194 w 230"/>
                  <a:gd name="T85" fmla="*/ 92 h 213"/>
                  <a:gd name="T86" fmla="*/ 196 w 230"/>
                  <a:gd name="T87" fmla="*/ 94 h 213"/>
                  <a:gd name="T88" fmla="*/ 197 w 230"/>
                  <a:gd name="T89" fmla="*/ 99 h 213"/>
                  <a:gd name="T90" fmla="*/ 199 w 230"/>
                  <a:gd name="T91" fmla="*/ 121 h 213"/>
                  <a:gd name="T92" fmla="*/ 165 w 230"/>
                  <a:gd name="T93" fmla="*/ 202 h 213"/>
                  <a:gd name="T94" fmla="*/ 176 w 230"/>
                  <a:gd name="T95" fmla="*/ 204 h 213"/>
                  <a:gd name="T96" fmla="*/ 218 w 230"/>
                  <a:gd name="T97" fmla="*/ 162 h 213"/>
                  <a:gd name="T98" fmla="*/ 218 w 230"/>
                  <a:gd name="T99" fmla="*/ 95 h 213"/>
                  <a:gd name="T100" fmla="*/ 188 w 230"/>
                  <a:gd name="T101" fmla="*/ 41 h 213"/>
                  <a:gd name="T102" fmla="*/ 112 w 230"/>
                  <a:gd name="T103" fmla="*/ 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13">
                    <a:moveTo>
                      <a:pt x="52" y="213"/>
                    </a:moveTo>
                    <a:cubicBezTo>
                      <a:pt x="52" y="213"/>
                      <a:pt x="52" y="213"/>
                      <a:pt x="52" y="213"/>
                    </a:cubicBezTo>
                    <a:cubicBezTo>
                      <a:pt x="42" y="213"/>
                      <a:pt x="33" y="208"/>
                      <a:pt x="25" y="199"/>
                    </a:cubicBezTo>
                    <a:cubicBezTo>
                      <a:pt x="9" y="180"/>
                      <a:pt x="0" y="145"/>
                      <a:pt x="4" y="116"/>
                    </a:cubicBezTo>
                    <a:cubicBezTo>
                      <a:pt x="8" y="92"/>
                      <a:pt x="21" y="61"/>
                      <a:pt x="38" y="38"/>
                    </a:cubicBezTo>
                    <a:cubicBezTo>
                      <a:pt x="41" y="36"/>
                      <a:pt x="43" y="33"/>
                      <a:pt x="45" y="31"/>
                    </a:cubicBezTo>
                    <a:cubicBezTo>
                      <a:pt x="60" y="15"/>
                      <a:pt x="74" y="0"/>
                      <a:pt x="112" y="0"/>
                    </a:cubicBezTo>
                    <a:cubicBezTo>
                      <a:pt x="147" y="0"/>
                      <a:pt x="173" y="12"/>
                      <a:pt x="193" y="38"/>
                    </a:cubicBezTo>
                    <a:cubicBezTo>
                      <a:pt x="207" y="57"/>
                      <a:pt x="213" y="66"/>
                      <a:pt x="223" y="94"/>
                    </a:cubicBezTo>
                    <a:cubicBezTo>
                      <a:pt x="230" y="125"/>
                      <a:pt x="230" y="144"/>
                      <a:pt x="223" y="164"/>
                    </a:cubicBezTo>
                    <a:cubicBezTo>
                      <a:pt x="220" y="171"/>
                      <a:pt x="204" y="210"/>
                      <a:pt x="176" y="210"/>
                    </a:cubicBezTo>
                    <a:cubicBezTo>
                      <a:pt x="170" y="210"/>
                      <a:pt x="165" y="208"/>
                      <a:pt x="159" y="205"/>
                    </a:cubicBezTo>
                    <a:cubicBezTo>
                      <a:pt x="158" y="205"/>
                      <a:pt x="158" y="204"/>
                      <a:pt x="158" y="203"/>
                    </a:cubicBezTo>
                    <a:cubicBezTo>
                      <a:pt x="158" y="202"/>
                      <a:pt x="158" y="201"/>
                      <a:pt x="159" y="201"/>
                    </a:cubicBezTo>
                    <a:cubicBezTo>
                      <a:pt x="181" y="183"/>
                      <a:pt x="194" y="154"/>
                      <a:pt x="194" y="121"/>
                    </a:cubicBezTo>
                    <a:cubicBezTo>
                      <a:pt x="194" y="114"/>
                      <a:pt x="193" y="107"/>
                      <a:pt x="192" y="100"/>
                    </a:cubicBezTo>
                    <a:cubicBezTo>
                      <a:pt x="192" y="99"/>
                      <a:pt x="191" y="98"/>
                      <a:pt x="191" y="96"/>
                    </a:cubicBezTo>
                    <a:cubicBezTo>
                      <a:pt x="176" y="91"/>
                      <a:pt x="163" y="75"/>
                      <a:pt x="155" y="61"/>
                    </a:cubicBezTo>
                    <a:cubicBezTo>
                      <a:pt x="144" y="77"/>
                      <a:pt x="127" y="90"/>
                      <a:pt x="108" y="98"/>
                    </a:cubicBezTo>
                    <a:cubicBezTo>
                      <a:pt x="95" y="104"/>
                      <a:pt x="63" y="117"/>
                      <a:pt x="38" y="117"/>
                    </a:cubicBezTo>
                    <a:cubicBezTo>
                      <a:pt x="38" y="119"/>
                      <a:pt x="38" y="120"/>
                      <a:pt x="38" y="121"/>
                    </a:cubicBezTo>
                    <a:cubicBezTo>
                      <a:pt x="38" y="124"/>
                      <a:pt x="38" y="126"/>
                      <a:pt x="38" y="128"/>
                    </a:cubicBezTo>
                    <a:cubicBezTo>
                      <a:pt x="40" y="158"/>
                      <a:pt x="53" y="185"/>
                      <a:pt x="74" y="202"/>
                    </a:cubicBezTo>
                    <a:cubicBezTo>
                      <a:pt x="75" y="202"/>
                      <a:pt x="75" y="203"/>
                      <a:pt x="75" y="204"/>
                    </a:cubicBezTo>
                    <a:cubicBezTo>
                      <a:pt x="75" y="205"/>
                      <a:pt x="75" y="206"/>
                      <a:pt x="74" y="206"/>
                    </a:cubicBezTo>
                    <a:cubicBezTo>
                      <a:pt x="67" y="211"/>
                      <a:pt x="59" y="213"/>
                      <a:pt x="52" y="213"/>
                    </a:cubicBezTo>
                    <a:close/>
                    <a:moveTo>
                      <a:pt x="112" y="5"/>
                    </a:moveTo>
                    <a:cubicBezTo>
                      <a:pt x="77" y="5"/>
                      <a:pt x="64" y="19"/>
                      <a:pt x="49" y="34"/>
                    </a:cubicBezTo>
                    <a:cubicBezTo>
                      <a:pt x="47" y="37"/>
                      <a:pt x="44" y="39"/>
                      <a:pt x="42" y="42"/>
                    </a:cubicBezTo>
                    <a:cubicBezTo>
                      <a:pt x="26" y="64"/>
                      <a:pt x="13" y="93"/>
                      <a:pt x="10" y="117"/>
                    </a:cubicBezTo>
                    <a:cubicBezTo>
                      <a:pt x="6" y="144"/>
                      <a:pt x="14" y="178"/>
                      <a:pt x="29" y="195"/>
                    </a:cubicBezTo>
                    <a:cubicBezTo>
                      <a:pt x="36" y="203"/>
                      <a:pt x="44" y="207"/>
                      <a:pt x="52" y="207"/>
                    </a:cubicBezTo>
                    <a:cubicBezTo>
                      <a:pt x="52" y="207"/>
                      <a:pt x="52" y="207"/>
                      <a:pt x="52" y="207"/>
                    </a:cubicBezTo>
                    <a:cubicBezTo>
                      <a:pt x="57" y="207"/>
                      <a:pt x="62" y="206"/>
                      <a:pt x="68" y="203"/>
                    </a:cubicBezTo>
                    <a:cubicBezTo>
                      <a:pt x="47" y="186"/>
                      <a:pt x="34" y="158"/>
                      <a:pt x="33" y="128"/>
                    </a:cubicBezTo>
                    <a:cubicBezTo>
                      <a:pt x="33" y="126"/>
                      <a:pt x="33" y="124"/>
                      <a:pt x="33" y="121"/>
                    </a:cubicBezTo>
                    <a:cubicBezTo>
                      <a:pt x="33" y="119"/>
                      <a:pt x="33" y="117"/>
                      <a:pt x="33" y="115"/>
                    </a:cubicBezTo>
                    <a:cubicBezTo>
                      <a:pt x="33" y="113"/>
                      <a:pt x="34" y="112"/>
                      <a:pt x="35" y="112"/>
                    </a:cubicBezTo>
                    <a:cubicBezTo>
                      <a:pt x="60" y="112"/>
                      <a:pt x="95" y="97"/>
                      <a:pt x="106" y="93"/>
                    </a:cubicBezTo>
                    <a:cubicBezTo>
                      <a:pt x="126" y="85"/>
                      <a:pt x="142" y="71"/>
                      <a:pt x="152" y="54"/>
                    </a:cubicBezTo>
                    <a:cubicBezTo>
                      <a:pt x="153" y="53"/>
                      <a:pt x="154" y="53"/>
                      <a:pt x="155" y="53"/>
                    </a:cubicBezTo>
                    <a:cubicBezTo>
                      <a:pt x="156" y="53"/>
                      <a:pt x="157" y="53"/>
                      <a:pt x="157" y="54"/>
                    </a:cubicBezTo>
                    <a:cubicBezTo>
                      <a:pt x="165" y="68"/>
                      <a:pt x="179" y="87"/>
                      <a:pt x="194" y="92"/>
                    </a:cubicBezTo>
                    <a:cubicBezTo>
                      <a:pt x="195" y="92"/>
                      <a:pt x="196" y="93"/>
                      <a:pt x="196" y="94"/>
                    </a:cubicBezTo>
                    <a:cubicBezTo>
                      <a:pt x="196" y="96"/>
                      <a:pt x="197" y="98"/>
                      <a:pt x="197" y="99"/>
                    </a:cubicBezTo>
                    <a:cubicBezTo>
                      <a:pt x="198" y="107"/>
                      <a:pt x="199" y="114"/>
                      <a:pt x="199" y="121"/>
                    </a:cubicBezTo>
                    <a:cubicBezTo>
                      <a:pt x="199" y="154"/>
                      <a:pt x="187" y="183"/>
                      <a:pt x="165" y="202"/>
                    </a:cubicBezTo>
                    <a:cubicBezTo>
                      <a:pt x="169" y="204"/>
                      <a:pt x="172" y="204"/>
                      <a:pt x="176" y="204"/>
                    </a:cubicBezTo>
                    <a:cubicBezTo>
                      <a:pt x="195" y="204"/>
                      <a:pt x="210" y="181"/>
                      <a:pt x="218" y="162"/>
                    </a:cubicBezTo>
                    <a:cubicBezTo>
                      <a:pt x="225" y="143"/>
                      <a:pt x="225" y="125"/>
                      <a:pt x="218" y="95"/>
                    </a:cubicBezTo>
                    <a:cubicBezTo>
                      <a:pt x="209" y="69"/>
                      <a:pt x="202" y="60"/>
                      <a:pt x="188" y="41"/>
                    </a:cubicBezTo>
                    <a:cubicBezTo>
                      <a:pt x="169" y="17"/>
                      <a:pt x="145" y="5"/>
                      <a:pt x="112" y="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5" name="Freeform 213">
                <a:extLst>
                  <a:ext uri="{FF2B5EF4-FFF2-40B4-BE49-F238E27FC236}">
                    <a16:creationId xmlns:a16="http://schemas.microsoft.com/office/drawing/2014/main" xmlns="" id="{4EC07F88-8828-44BC-A551-FF3406D33EEB}"/>
                  </a:ext>
                </a:extLst>
              </p:cNvPr>
              <p:cNvSpPr>
                <a:spLocks/>
              </p:cNvSpPr>
              <p:nvPr/>
            </p:nvSpPr>
            <p:spPr bwMode="auto">
              <a:xfrm>
                <a:off x="7224714" y="4156075"/>
                <a:ext cx="412750" cy="225425"/>
              </a:xfrm>
              <a:custGeom>
                <a:avLst/>
                <a:gdLst>
                  <a:gd name="T0" fmla="*/ 0 w 110"/>
                  <a:gd name="T1" fmla="*/ 5 h 60"/>
                  <a:gd name="T2" fmla="*/ 0 w 110"/>
                  <a:gd name="T3" fmla="*/ 56 h 60"/>
                  <a:gd name="T4" fmla="*/ 5 w 110"/>
                  <a:gd name="T5" fmla="*/ 60 h 60"/>
                  <a:gd name="T6" fmla="*/ 105 w 110"/>
                  <a:gd name="T7" fmla="*/ 60 h 60"/>
                  <a:gd name="T8" fmla="*/ 110 w 110"/>
                  <a:gd name="T9" fmla="*/ 56 h 60"/>
                  <a:gd name="T10" fmla="*/ 110 w 110"/>
                  <a:gd name="T11" fmla="*/ 5 h 60"/>
                  <a:gd name="T12" fmla="*/ 109 w 110"/>
                  <a:gd name="T13" fmla="*/ 2 h 60"/>
                  <a:gd name="T14" fmla="*/ 105 w 110"/>
                  <a:gd name="T15" fmla="*/ 0 h 60"/>
                  <a:gd name="T16" fmla="*/ 5 w 110"/>
                  <a:gd name="T17" fmla="*/ 0 h 60"/>
                  <a:gd name="T18" fmla="*/ 0 w 110"/>
                  <a:gd name="T1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60">
                    <a:moveTo>
                      <a:pt x="0" y="5"/>
                    </a:moveTo>
                    <a:cubicBezTo>
                      <a:pt x="0" y="56"/>
                      <a:pt x="0" y="56"/>
                      <a:pt x="0" y="56"/>
                    </a:cubicBezTo>
                    <a:cubicBezTo>
                      <a:pt x="0" y="58"/>
                      <a:pt x="2" y="60"/>
                      <a:pt x="5" y="60"/>
                    </a:cubicBezTo>
                    <a:cubicBezTo>
                      <a:pt x="105" y="60"/>
                      <a:pt x="105" y="60"/>
                      <a:pt x="105" y="60"/>
                    </a:cubicBezTo>
                    <a:cubicBezTo>
                      <a:pt x="108" y="60"/>
                      <a:pt x="110" y="58"/>
                      <a:pt x="110" y="56"/>
                    </a:cubicBezTo>
                    <a:cubicBezTo>
                      <a:pt x="110" y="5"/>
                      <a:pt x="110" y="5"/>
                      <a:pt x="110" y="5"/>
                    </a:cubicBezTo>
                    <a:cubicBezTo>
                      <a:pt x="110" y="4"/>
                      <a:pt x="109" y="3"/>
                      <a:pt x="109" y="2"/>
                    </a:cubicBezTo>
                    <a:cubicBezTo>
                      <a:pt x="108" y="1"/>
                      <a:pt x="107" y="0"/>
                      <a:pt x="105"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6" name="Freeform 214">
                <a:extLst>
                  <a:ext uri="{FF2B5EF4-FFF2-40B4-BE49-F238E27FC236}">
                    <a16:creationId xmlns:a16="http://schemas.microsoft.com/office/drawing/2014/main" xmlns="" id="{7DE9715C-364C-464C-A36C-DB32EA371A69}"/>
                  </a:ext>
                </a:extLst>
              </p:cNvPr>
              <p:cNvSpPr>
                <a:spLocks noEditPoints="1"/>
              </p:cNvSpPr>
              <p:nvPr/>
            </p:nvSpPr>
            <p:spPr bwMode="auto">
              <a:xfrm>
                <a:off x="7216776" y="4144962"/>
                <a:ext cx="428625" cy="247650"/>
              </a:xfrm>
              <a:custGeom>
                <a:avLst/>
                <a:gdLst>
                  <a:gd name="T0" fmla="*/ 107 w 114"/>
                  <a:gd name="T1" fmla="*/ 66 h 66"/>
                  <a:gd name="T2" fmla="*/ 7 w 114"/>
                  <a:gd name="T3" fmla="*/ 66 h 66"/>
                  <a:gd name="T4" fmla="*/ 0 w 114"/>
                  <a:gd name="T5" fmla="*/ 59 h 66"/>
                  <a:gd name="T6" fmla="*/ 0 w 114"/>
                  <a:gd name="T7" fmla="*/ 8 h 66"/>
                  <a:gd name="T8" fmla="*/ 7 w 114"/>
                  <a:gd name="T9" fmla="*/ 0 h 66"/>
                  <a:gd name="T10" fmla="*/ 107 w 114"/>
                  <a:gd name="T11" fmla="*/ 0 h 66"/>
                  <a:gd name="T12" fmla="*/ 113 w 114"/>
                  <a:gd name="T13" fmla="*/ 4 h 66"/>
                  <a:gd name="T14" fmla="*/ 114 w 114"/>
                  <a:gd name="T15" fmla="*/ 8 h 66"/>
                  <a:gd name="T16" fmla="*/ 114 w 114"/>
                  <a:gd name="T17" fmla="*/ 59 h 66"/>
                  <a:gd name="T18" fmla="*/ 107 w 114"/>
                  <a:gd name="T19" fmla="*/ 66 h 66"/>
                  <a:gd name="T20" fmla="*/ 7 w 114"/>
                  <a:gd name="T21" fmla="*/ 6 h 66"/>
                  <a:gd name="T22" fmla="*/ 5 w 114"/>
                  <a:gd name="T23" fmla="*/ 8 h 66"/>
                  <a:gd name="T24" fmla="*/ 5 w 114"/>
                  <a:gd name="T25" fmla="*/ 59 h 66"/>
                  <a:gd name="T26" fmla="*/ 7 w 114"/>
                  <a:gd name="T27" fmla="*/ 61 h 66"/>
                  <a:gd name="T28" fmla="*/ 107 w 114"/>
                  <a:gd name="T29" fmla="*/ 61 h 66"/>
                  <a:gd name="T30" fmla="*/ 109 w 114"/>
                  <a:gd name="T31" fmla="*/ 59 h 66"/>
                  <a:gd name="T32" fmla="*/ 109 w 114"/>
                  <a:gd name="T33" fmla="*/ 8 h 66"/>
                  <a:gd name="T34" fmla="*/ 109 w 114"/>
                  <a:gd name="T35" fmla="*/ 7 h 66"/>
                  <a:gd name="T36" fmla="*/ 107 w 114"/>
                  <a:gd name="T37" fmla="*/ 6 h 66"/>
                  <a:gd name="T38" fmla="*/ 7 w 114"/>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66">
                    <a:moveTo>
                      <a:pt x="107" y="66"/>
                    </a:moveTo>
                    <a:cubicBezTo>
                      <a:pt x="7" y="66"/>
                      <a:pt x="7" y="66"/>
                      <a:pt x="7" y="66"/>
                    </a:cubicBezTo>
                    <a:cubicBezTo>
                      <a:pt x="3" y="66"/>
                      <a:pt x="0" y="63"/>
                      <a:pt x="0" y="59"/>
                    </a:cubicBezTo>
                    <a:cubicBezTo>
                      <a:pt x="0" y="8"/>
                      <a:pt x="0" y="8"/>
                      <a:pt x="0" y="8"/>
                    </a:cubicBezTo>
                    <a:cubicBezTo>
                      <a:pt x="0" y="4"/>
                      <a:pt x="3" y="0"/>
                      <a:pt x="7" y="0"/>
                    </a:cubicBezTo>
                    <a:cubicBezTo>
                      <a:pt x="107" y="0"/>
                      <a:pt x="107" y="0"/>
                      <a:pt x="107" y="0"/>
                    </a:cubicBezTo>
                    <a:cubicBezTo>
                      <a:pt x="110" y="0"/>
                      <a:pt x="112" y="2"/>
                      <a:pt x="113" y="4"/>
                    </a:cubicBezTo>
                    <a:cubicBezTo>
                      <a:pt x="114" y="5"/>
                      <a:pt x="114" y="7"/>
                      <a:pt x="114" y="8"/>
                    </a:cubicBezTo>
                    <a:cubicBezTo>
                      <a:pt x="114" y="59"/>
                      <a:pt x="114" y="59"/>
                      <a:pt x="114" y="59"/>
                    </a:cubicBezTo>
                    <a:cubicBezTo>
                      <a:pt x="114" y="63"/>
                      <a:pt x="111" y="66"/>
                      <a:pt x="107" y="66"/>
                    </a:cubicBezTo>
                    <a:close/>
                    <a:moveTo>
                      <a:pt x="7" y="6"/>
                    </a:moveTo>
                    <a:cubicBezTo>
                      <a:pt x="6" y="6"/>
                      <a:pt x="5" y="7"/>
                      <a:pt x="5" y="8"/>
                    </a:cubicBezTo>
                    <a:cubicBezTo>
                      <a:pt x="5" y="59"/>
                      <a:pt x="5" y="59"/>
                      <a:pt x="5" y="59"/>
                    </a:cubicBezTo>
                    <a:cubicBezTo>
                      <a:pt x="5" y="60"/>
                      <a:pt x="6" y="61"/>
                      <a:pt x="7" y="61"/>
                    </a:cubicBezTo>
                    <a:cubicBezTo>
                      <a:pt x="107" y="61"/>
                      <a:pt x="107" y="61"/>
                      <a:pt x="107" y="61"/>
                    </a:cubicBezTo>
                    <a:cubicBezTo>
                      <a:pt x="108" y="61"/>
                      <a:pt x="109" y="60"/>
                      <a:pt x="109" y="59"/>
                    </a:cubicBezTo>
                    <a:cubicBezTo>
                      <a:pt x="109" y="8"/>
                      <a:pt x="109" y="8"/>
                      <a:pt x="109" y="8"/>
                    </a:cubicBezTo>
                    <a:cubicBezTo>
                      <a:pt x="109" y="8"/>
                      <a:pt x="109" y="7"/>
                      <a:pt x="109" y="7"/>
                    </a:cubicBezTo>
                    <a:cubicBezTo>
                      <a:pt x="108" y="6"/>
                      <a:pt x="108" y="6"/>
                      <a:pt x="107" y="6"/>
                    </a:cubicBezTo>
                    <a:lnTo>
                      <a:pt x="7" y="6"/>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7" name="Rectangle 215">
                <a:extLst>
                  <a:ext uri="{FF2B5EF4-FFF2-40B4-BE49-F238E27FC236}">
                    <a16:creationId xmlns:a16="http://schemas.microsoft.com/office/drawing/2014/main" xmlns="" id="{2182E516-E405-44FE-A1E2-E894AD4C5678}"/>
                  </a:ext>
                </a:extLst>
              </p:cNvPr>
              <p:cNvSpPr>
                <a:spLocks noChangeArrowheads="1"/>
              </p:cNvSpPr>
              <p:nvPr/>
            </p:nvSpPr>
            <p:spPr bwMode="auto">
              <a:xfrm>
                <a:off x="7269164" y="4186237"/>
                <a:ext cx="311150" cy="160338"/>
              </a:xfrm>
              <a:prstGeom prst="rect">
                <a:avLst/>
              </a:prstGeom>
              <a:solidFill>
                <a:srgbClr val="C6E2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8" name="Freeform 216">
                <a:extLst>
                  <a:ext uri="{FF2B5EF4-FFF2-40B4-BE49-F238E27FC236}">
                    <a16:creationId xmlns:a16="http://schemas.microsoft.com/office/drawing/2014/main" xmlns="" id="{03C84457-9FB4-4AC7-9E2E-09F27277A7B4}"/>
                  </a:ext>
                </a:extLst>
              </p:cNvPr>
              <p:cNvSpPr>
                <a:spLocks noEditPoints="1"/>
              </p:cNvSpPr>
              <p:nvPr/>
            </p:nvSpPr>
            <p:spPr bwMode="auto">
              <a:xfrm>
                <a:off x="7261226" y="4178300"/>
                <a:ext cx="327025" cy="176213"/>
              </a:xfrm>
              <a:custGeom>
                <a:avLst/>
                <a:gdLst>
                  <a:gd name="T0" fmla="*/ 85 w 87"/>
                  <a:gd name="T1" fmla="*/ 47 h 47"/>
                  <a:gd name="T2" fmla="*/ 2 w 87"/>
                  <a:gd name="T3" fmla="*/ 47 h 47"/>
                  <a:gd name="T4" fmla="*/ 0 w 87"/>
                  <a:gd name="T5" fmla="*/ 45 h 47"/>
                  <a:gd name="T6" fmla="*/ 0 w 87"/>
                  <a:gd name="T7" fmla="*/ 2 h 47"/>
                  <a:gd name="T8" fmla="*/ 2 w 87"/>
                  <a:gd name="T9" fmla="*/ 0 h 47"/>
                  <a:gd name="T10" fmla="*/ 85 w 87"/>
                  <a:gd name="T11" fmla="*/ 0 h 47"/>
                  <a:gd name="T12" fmla="*/ 87 w 87"/>
                  <a:gd name="T13" fmla="*/ 2 h 47"/>
                  <a:gd name="T14" fmla="*/ 87 w 87"/>
                  <a:gd name="T15" fmla="*/ 45 h 47"/>
                  <a:gd name="T16" fmla="*/ 85 w 87"/>
                  <a:gd name="T17" fmla="*/ 47 h 47"/>
                  <a:gd name="T18" fmla="*/ 5 w 87"/>
                  <a:gd name="T19" fmla="*/ 42 h 47"/>
                  <a:gd name="T20" fmla="*/ 82 w 87"/>
                  <a:gd name="T21" fmla="*/ 42 h 47"/>
                  <a:gd name="T22" fmla="*/ 82 w 87"/>
                  <a:gd name="T23" fmla="*/ 5 h 47"/>
                  <a:gd name="T24" fmla="*/ 5 w 87"/>
                  <a:gd name="T25" fmla="*/ 5 h 47"/>
                  <a:gd name="T26" fmla="*/ 5 w 87"/>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47">
                    <a:moveTo>
                      <a:pt x="85" y="47"/>
                    </a:moveTo>
                    <a:cubicBezTo>
                      <a:pt x="2" y="47"/>
                      <a:pt x="2" y="47"/>
                      <a:pt x="2" y="47"/>
                    </a:cubicBezTo>
                    <a:cubicBezTo>
                      <a:pt x="1" y="47"/>
                      <a:pt x="0" y="46"/>
                      <a:pt x="0" y="45"/>
                    </a:cubicBezTo>
                    <a:cubicBezTo>
                      <a:pt x="0" y="2"/>
                      <a:pt x="0" y="2"/>
                      <a:pt x="0" y="2"/>
                    </a:cubicBezTo>
                    <a:cubicBezTo>
                      <a:pt x="0" y="1"/>
                      <a:pt x="1" y="0"/>
                      <a:pt x="2" y="0"/>
                    </a:cubicBezTo>
                    <a:cubicBezTo>
                      <a:pt x="85" y="0"/>
                      <a:pt x="85" y="0"/>
                      <a:pt x="85" y="0"/>
                    </a:cubicBezTo>
                    <a:cubicBezTo>
                      <a:pt x="86" y="0"/>
                      <a:pt x="87" y="1"/>
                      <a:pt x="87" y="2"/>
                    </a:cubicBezTo>
                    <a:cubicBezTo>
                      <a:pt x="87" y="45"/>
                      <a:pt x="87" y="45"/>
                      <a:pt x="87" y="45"/>
                    </a:cubicBezTo>
                    <a:cubicBezTo>
                      <a:pt x="87" y="46"/>
                      <a:pt x="86" y="47"/>
                      <a:pt x="85" y="47"/>
                    </a:cubicBezTo>
                    <a:close/>
                    <a:moveTo>
                      <a:pt x="5" y="42"/>
                    </a:moveTo>
                    <a:cubicBezTo>
                      <a:pt x="82" y="42"/>
                      <a:pt x="82" y="42"/>
                      <a:pt x="82" y="42"/>
                    </a:cubicBezTo>
                    <a:cubicBezTo>
                      <a:pt x="82" y="5"/>
                      <a:pt x="82" y="5"/>
                      <a:pt x="82" y="5"/>
                    </a:cubicBezTo>
                    <a:cubicBezTo>
                      <a:pt x="5" y="5"/>
                      <a:pt x="5" y="5"/>
                      <a:pt x="5" y="5"/>
                    </a:cubicBezTo>
                    <a:lnTo>
                      <a:pt x="5" y="42"/>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299" name="Freeform 217">
                <a:extLst>
                  <a:ext uri="{FF2B5EF4-FFF2-40B4-BE49-F238E27FC236}">
                    <a16:creationId xmlns:a16="http://schemas.microsoft.com/office/drawing/2014/main" xmlns="" id="{E43F534B-34D4-4E67-BB2E-1BC1BC4FB354}"/>
                  </a:ext>
                </a:extLst>
              </p:cNvPr>
              <p:cNvSpPr>
                <a:spLocks/>
              </p:cNvSpPr>
              <p:nvPr/>
            </p:nvSpPr>
            <p:spPr bwMode="auto">
              <a:xfrm>
                <a:off x="7491414" y="4098925"/>
                <a:ext cx="514350" cy="544513"/>
              </a:xfrm>
              <a:custGeom>
                <a:avLst/>
                <a:gdLst>
                  <a:gd name="T0" fmla="*/ 3 w 137"/>
                  <a:gd name="T1" fmla="*/ 89 h 145"/>
                  <a:gd name="T2" fmla="*/ 31 w 137"/>
                  <a:gd name="T3" fmla="*/ 92 h 145"/>
                  <a:gd name="T4" fmla="*/ 41 w 137"/>
                  <a:gd name="T5" fmla="*/ 94 h 145"/>
                  <a:gd name="T6" fmla="*/ 63 w 137"/>
                  <a:gd name="T7" fmla="*/ 110 h 145"/>
                  <a:gd name="T8" fmla="*/ 67 w 137"/>
                  <a:gd name="T9" fmla="*/ 112 h 145"/>
                  <a:gd name="T10" fmla="*/ 79 w 137"/>
                  <a:gd name="T11" fmla="*/ 145 h 145"/>
                  <a:gd name="T12" fmla="*/ 137 w 137"/>
                  <a:gd name="T13" fmla="*/ 121 h 145"/>
                  <a:gd name="T14" fmla="*/ 124 w 137"/>
                  <a:gd name="T15" fmla="*/ 95 h 145"/>
                  <a:gd name="T16" fmla="*/ 109 w 137"/>
                  <a:gd name="T17" fmla="*/ 58 h 145"/>
                  <a:gd name="T18" fmla="*/ 98 w 137"/>
                  <a:gd name="T19" fmla="*/ 35 h 145"/>
                  <a:gd name="T20" fmla="*/ 98 w 137"/>
                  <a:gd name="T21" fmla="*/ 35 h 145"/>
                  <a:gd name="T22" fmla="*/ 97 w 137"/>
                  <a:gd name="T23" fmla="*/ 33 h 145"/>
                  <a:gd name="T24" fmla="*/ 97 w 137"/>
                  <a:gd name="T25" fmla="*/ 33 h 145"/>
                  <a:gd name="T26" fmla="*/ 61 w 137"/>
                  <a:gd name="T27" fmla="*/ 3 h 145"/>
                  <a:gd name="T28" fmla="*/ 59 w 137"/>
                  <a:gd name="T29" fmla="*/ 2 h 145"/>
                  <a:gd name="T30" fmla="*/ 59 w 137"/>
                  <a:gd name="T31" fmla="*/ 2 h 145"/>
                  <a:gd name="T32" fmla="*/ 28 w 137"/>
                  <a:gd name="T33" fmla="*/ 1 h 145"/>
                  <a:gd name="T34" fmla="*/ 7 w 137"/>
                  <a:gd name="T35" fmla="*/ 1 h 145"/>
                  <a:gd name="T36" fmla="*/ 7 w 137"/>
                  <a:gd name="T37" fmla="*/ 6 h 145"/>
                  <a:gd name="T38" fmla="*/ 14 w 137"/>
                  <a:gd name="T39" fmla="*/ 15 h 145"/>
                  <a:gd name="T40" fmla="*/ 34 w 137"/>
                  <a:gd name="T41" fmla="*/ 15 h 145"/>
                  <a:gd name="T42" fmla="*/ 38 w 137"/>
                  <a:gd name="T43" fmla="*/ 17 h 145"/>
                  <a:gd name="T44" fmla="*/ 39 w 137"/>
                  <a:gd name="T45" fmla="*/ 20 h 145"/>
                  <a:gd name="T46" fmla="*/ 39 w 137"/>
                  <a:gd name="T47" fmla="*/ 71 h 145"/>
                  <a:gd name="T48" fmla="*/ 34 w 137"/>
                  <a:gd name="T49" fmla="*/ 75 h 145"/>
                  <a:gd name="T50" fmla="*/ 8 w 137"/>
                  <a:gd name="T51" fmla="*/ 75 h 145"/>
                  <a:gd name="T52" fmla="*/ 3 w 137"/>
                  <a:gd name="T53" fmla="*/ 80 h 145"/>
                  <a:gd name="T54" fmla="*/ 1 w 137"/>
                  <a:gd name="T55" fmla="*/ 85 h 145"/>
                  <a:gd name="T56" fmla="*/ 3 w 137"/>
                  <a:gd name="T57" fmla="*/ 8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45">
                    <a:moveTo>
                      <a:pt x="3" y="89"/>
                    </a:moveTo>
                    <a:cubicBezTo>
                      <a:pt x="12" y="90"/>
                      <a:pt x="22" y="91"/>
                      <a:pt x="31" y="92"/>
                    </a:cubicBezTo>
                    <a:cubicBezTo>
                      <a:pt x="34" y="92"/>
                      <a:pt x="38" y="93"/>
                      <a:pt x="41" y="94"/>
                    </a:cubicBezTo>
                    <a:cubicBezTo>
                      <a:pt x="48" y="103"/>
                      <a:pt x="54" y="107"/>
                      <a:pt x="63" y="110"/>
                    </a:cubicBezTo>
                    <a:cubicBezTo>
                      <a:pt x="64" y="111"/>
                      <a:pt x="65" y="111"/>
                      <a:pt x="67" y="112"/>
                    </a:cubicBezTo>
                    <a:cubicBezTo>
                      <a:pt x="71" y="123"/>
                      <a:pt x="76" y="134"/>
                      <a:pt x="79" y="145"/>
                    </a:cubicBezTo>
                    <a:cubicBezTo>
                      <a:pt x="137" y="121"/>
                      <a:pt x="137" y="121"/>
                      <a:pt x="137" y="121"/>
                    </a:cubicBezTo>
                    <a:cubicBezTo>
                      <a:pt x="132" y="113"/>
                      <a:pt x="126" y="103"/>
                      <a:pt x="124" y="95"/>
                    </a:cubicBezTo>
                    <a:cubicBezTo>
                      <a:pt x="121" y="80"/>
                      <a:pt x="112" y="63"/>
                      <a:pt x="109" y="58"/>
                    </a:cubicBezTo>
                    <a:cubicBezTo>
                      <a:pt x="104" y="48"/>
                      <a:pt x="100" y="41"/>
                      <a:pt x="98" y="35"/>
                    </a:cubicBezTo>
                    <a:cubicBezTo>
                      <a:pt x="98" y="35"/>
                      <a:pt x="98" y="35"/>
                      <a:pt x="98" y="35"/>
                    </a:cubicBezTo>
                    <a:cubicBezTo>
                      <a:pt x="97" y="34"/>
                      <a:pt x="97" y="34"/>
                      <a:pt x="97" y="33"/>
                    </a:cubicBezTo>
                    <a:cubicBezTo>
                      <a:pt x="97" y="33"/>
                      <a:pt x="97" y="33"/>
                      <a:pt x="97" y="33"/>
                    </a:cubicBezTo>
                    <a:cubicBezTo>
                      <a:pt x="93" y="25"/>
                      <a:pt x="71" y="14"/>
                      <a:pt x="61" y="3"/>
                    </a:cubicBezTo>
                    <a:cubicBezTo>
                      <a:pt x="60" y="2"/>
                      <a:pt x="60" y="2"/>
                      <a:pt x="59" y="2"/>
                    </a:cubicBezTo>
                    <a:cubicBezTo>
                      <a:pt x="59" y="2"/>
                      <a:pt x="59" y="2"/>
                      <a:pt x="59" y="2"/>
                    </a:cubicBezTo>
                    <a:cubicBezTo>
                      <a:pt x="28" y="1"/>
                      <a:pt x="28" y="1"/>
                      <a:pt x="28" y="1"/>
                    </a:cubicBezTo>
                    <a:cubicBezTo>
                      <a:pt x="21" y="1"/>
                      <a:pt x="14" y="0"/>
                      <a:pt x="7" y="1"/>
                    </a:cubicBezTo>
                    <a:cubicBezTo>
                      <a:pt x="6" y="2"/>
                      <a:pt x="7" y="4"/>
                      <a:pt x="7" y="6"/>
                    </a:cubicBezTo>
                    <a:cubicBezTo>
                      <a:pt x="9" y="9"/>
                      <a:pt x="11" y="13"/>
                      <a:pt x="14" y="15"/>
                    </a:cubicBezTo>
                    <a:cubicBezTo>
                      <a:pt x="34" y="15"/>
                      <a:pt x="34" y="15"/>
                      <a:pt x="34" y="15"/>
                    </a:cubicBezTo>
                    <a:cubicBezTo>
                      <a:pt x="36" y="15"/>
                      <a:pt x="37" y="16"/>
                      <a:pt x="38" y="17"/>
                    </a:cubicBezTo>
                    <a:cubicBezTo>
                      <a:pt x="38" y="18"/>
                      <a:pt x="39" y="19"/>
                      <a:pt x="39" y="20"/>
                    </a:cubicBezTo>
                    <a:cubicBezTo>
                      <a:pt x="39" y="71"/>
                      <a:pt x="39" y="71"/>
                      <a:pt x="39" y="71"/>
                    </a:cubicBezTo>
                    <a:cubicBezTo>
                      <a:pt x="39" y="73"/>
                      <a:pt x="37" y="75"/>
                      <a:pt x="34" y="75"/>
                    </a:cubicBezTo>
                    <a:cubicBezTo>
                      <a:pt x="8" y="75"/>
                      <a:pt x="8" y="75"/>
                      <a:pt x="8" y="75"/>
                    </a:cubicBezTo>
                    <a:cubicBezTo>
                      <a:pt x="6" y="76"/>
                      <a:pt x="4" y="78"/>
                      <a:pt x="3" y="80"/>
                    </a:cubicBezTo>
                    <a:cubicBezTo>
                      <a:pt x="2" y="82"/>
                      <a:pt x="1" y="83"/>
                      <a:pt x="1" y="85"/>
                    </a:cubicBezTo>
                    <a:cubicBezTo>
                      <a:pt x="1" y="85"/>
                      <a:pt x="0" y="87"/>
                      <a:pt x="3" y="89"/>
                    </a:cubicBezTo>
                    <a:close/>
                  </a:path>
                </a:pathLst>
              </a:custGeom>
              <a:solidFill>
                <a:srgbClr val="F2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0" name="Freeform 218">
                <a:extLst>
                  <a:ext uri="{FF2B5EF4-FFF2-40B4-BE49-F238E27FC236}">
                    <a16:creationId xmlns:a16="http://schemas.microsoft.com/office/drawing/2014/main" xmlns="" id="{1BC31FC8-6829-4F48-AC50-64626D47E062}"/>
                  </a:ext>
                </a:extLst>
              </p:cNvPr>
              <p:cNvSpPr>
                <a:spLocks noEditPoints="1"/>
              </p:cNvSpPr>
              <p:nvPr/>
            </p:nvSpPr>
            <p:spPr bwMode="auto">
              <a:xfrm>
                <a:off x="7478714" y="4092575"/>
                <a:ext cx="534988" cy="561975"/>
              </a:xfrm>
              <a:custGeom>
                <a:avLst/>
                <a:gdLst>
                  <a:gd name="T0" fmla="*/ 81 w 142"/>
                  <a:gd name="T1" fmla="*/ 150 h 150"/>
                  <a:gd name="T2" fmla="*/ 70 w 142"/>
                  <a:gd name="T3" fmla="*/ 121 h 150"/>
                  <a:gd name="T4" fmla="*/ 65 w 142"/>
                  <a:gd name="T5" fmla="*/ 115 h 150"/>
                  <a:gd name="T6" fmla="*/ 34 w 142"/>
                  <a:gd name="T7" fmla="*/ 96 h 150"/>
                  <a:gd name="T8" fmla="*/ 6 w 142"/>
                  <a:gd name="T9" fmla="*/ 94 h 150"/>
                  <a:gd name="T10" fmla="*/ 1 w 142"/>
                  <a:gd name="T11" fmla="*/ 86 h 150"/>
                  <a:gd name="T12" fmla="*/ 3 w 142"/>
                  <a:gd name="T13" fmla="*/ 81 h 150"/>
                  <a:gd name="T14" fmla="*/ 11 w 142"/>
                  <a:gd name="T15" fmla="*/ 75 h 150"/>
                  <a:gd name="T16" fmla="*/ 39 w 142"/>
                  <a:gd name="T17" fmla="*/ 73 h 150"/>
                  <a:gd name="T18" fmla="*/ 39 w 142"/>
                  <a:gd name="T19" fmla="*/ 21 h 150"/>
                  <a:gd name="T20" fmla="*/ 17 w 142"/>
                  <a:gd name="T21" fmla="*/ 20 h 150"/>
                  <a:gd name="T22" fmla="*/ 8 w 142"/>
                  <a:gd name="T23" fmla="*/ 9 h 150"/>
                  <a:gd name="T24" fmla="*/ 9 w 142"/>
                  <a:gd name="T25" fmla="*/ 1 h 150"/>
                  <a:gd name="T26" fmla="*/ 26 w 142"/>
                  <a:gd name="T27" fmla="*/ 0 h 150"/>
                  <a:gd name="T28" fmla="*/ 62 w 142"/>
                  <a:gd name="T29" fmla="*/ 1 h 150"/>
                  <a:gd name="T30" fmla="*/ 63 w 142"/>
                  <a:gd name="T31" fmla="*/ 1 h 150"/>
                  <a:gd name="T32" fmla="*/ 66 w 142"/>
                  <a:gd name="T33" fmla="*/ 3 h 150"/>
                  <a:gd name="T34" fmla="*/ 102 w 142"/>
                  <a:gd name="T35" fmla="*/ 34 h 150"/>
                  <a:gd name="T36" fmla="*/ 103 w 142"/>
                  <a:gd name="T37" fmla="*/ 35 h 150"/>
                  <a:gd name="T38" fmla="*/ 109 w 142"/>
                  <a:gd name="T39" fmla="*/ 48 h 150"/>
                  <a:gd name="T40" fmla="*/ 115 w 142"/>
                  <a:gd name="T41" fmla="*/ 59 h 150"/>
                  <a:gd name="T42" fmla="*/ 142 w 142"/>
                  <a:gd name="T43" fmla="*/ 122 h 150"/>
                  <a:gd name="T44" fmla="*/ 141 w 142"/>
                  <a:gd name="T45" fmla="*/ 126 h 150"/>
                  <a:gd name="T46" fmla="*/ 82 w 142"/>
                  <a:gd name="T47" fmla="*/ 150 h 150"/>
                  <a:gd name="T48" fmla="*/ 17 w 142"/>
                  <a:gd name="T49" fmla="*/ 89 h 150"/>
                  <a:gd name="T50" fmla="*/ 45 w 142"/>
                  <a:gd name="T51" fmla="*/ 94 h 150"/>
                  <a:gd name="T52" fmla="*/ 67 w 142"/>
                  <a:gd name="T53" fmla="*/ 110 h 150"/>
                  <a:gd name="T54" fmla="*/ 72 w 142"/>
                  <a:gd name="T55" fmla="*/ 113 h 150"/>
                  <a:gd name="T56" fmla="*/ 84 w 142"/>
                  <a:gd name="T57" fmla="*/ 144 h 150"/>
                  <a:gd name="T58" fmla="*/ 125 w 142"/>
                  <a:gd name="T59" fmla="*/ 98 h 150"/>
                  <a:gd name="T60" fmla="*/ 110 w 142"/>
                  <a:gd name="T61" fmla="*/ 61 h 150"/>
                  <a:gd name="T62" fmla="*/ 98 w 142"/>
                  <a:gd name="T63" fmla="*/ 38 h 150"/>
                  <a:gd name="T64" fmla="*/ 98 w 142"/>
                  <a:gd name="T65" fmla="*/ 36 h 150"/>
                  <a:gd name="T66" fmla="*/ 62 w 142"/>
                  <a:gd name="T67" fmla="*/ 7 h 150"/>
                  <a:gd name="T68" fmla="*/ 31 w 142"/>
                  <a:gd name="T69" fmla="*/ 6 h 150"/>
                  <a:gd name="T70" fmla="*/ 12 w 142"/>
                  <a:gd name="T71" fmla="*/ 5 h 150"/>
                  <a:gd name="T72" fmla="*/ 18 w 142"/>
                  <a:gd name="T73" fmla="*/ 14 h 150"/>
                  <a:gd name="T74" fmla="*/ 43 w 142"/>
                  <a:gd name="T75" fmla="*/ 18 h 150"/>
                  <a:gd name="T76" fmla="*/ 44 w 142"/>
                  <a:gd name="T77" fmla="*/ 73 h 150"/>
                  <a:gd name="T78" fmla="*/ 11 w 142"/>
                  <a:gd name="T79" fmla="*/ 80 h 150"/>
                  <a:gd name="T80" fmla="*/ 7 w 142"/>
                  <a:gd name="T81" fmla="*/ 87 h 150"/>
                  <a:gd name="T82" fmla="*/ 7 w 142"/>
                  <a:gd name="T83"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2" h="150">
                    <a:moveTo>
                      <a:pt x="82" y="150"/>
                    </a:moveTo>
                    <a:cubicBezTo>
                      <a:pt x="81" y="150"/>
                      <a:pt x="81" y="150"/>
                      <a:pt x="81" y="150"/>
                    </a:cubicBezTo>
                    <a:cubicBezTo>
                      <a:pt x="80" y="149"/>
                      <a:pt x="79" y="149"/>
                      <a:pt x="79" y="148"/>
                    </a:cubicBezTo>
                    <a:cubicBezTo>
                      <a:pt x="77" y="139"/>
                      <a:pt x="73" y="130"/>
                      <a:pt x="70" y="121"/>
                    </a:cubicBezTo>
                    <a:cubicBezTo>
                      <a:pt x="69" y="120"/>
                      <a:pt x="69" y="118"/>
                      <a:pt x="68" y="116"/>
                    </a:cubicBezTo>
                    <a:cubicBezTo>
                      <a:pt x="67" y="116"/>
                      <a:pt x="66" y="115"/>
                      <a:pt x="65" y="115"/>
                    </a:cubicBezTo>
                    <a:cubicBezTo>
                      <a:pt x="56" y="111"/>
                      <a:pt x="50" y="107"/>
                      <a:pt x="42" y="98"/>
                    </a:cubicBezTo>
                    <a:cubicBezTo>
                      <a:pt x="39" y="97"/>
                      <a:pt x="36" y="97"/>
                      <a:pt x="34" y="96"/>
                    </a:cubicBezTo>
                    <a:cubicBezTo>
                      <a:pt x="28" y="96"/>
                      <a:pt x="22" y="95"/>
                      <a:pt x="16" y="95"/>
                    </a:cubicBezTo>
                    <a:cubicBezTo>
                      <a:pt x="13" y="94"/>
                      <a:pt x="9" y="94"/>
                      <a:pt x="6" y="94"/>
                    </a:cubicBezTo>
                    <a:cubicBezTo>
                      <a:pt x="5" y="93"/>
                      <a:pt x="5" y="93"/>
                      <a:pt x="5" y="93"/>
                    </a:cubicBezTo>
                    <a:cubicBezTo>
                      <a:pt x="3" y="92"/>
                      <a:pt x="0" y="90"/>
                      <a:pt x="1" y="86"/>
                    </a:cubicBezTo>
                    <a:cubicBezTo>
                      <a:pt x="1" y="86"/>
                      <a:pt x="1" y="86"/>
                      <a:pt x="1" y="86"/>
                    </a:cubicBezTo>
                    <a:cubicBezTo>
                      <a:pt x="2" y="84"/>
                      <a:pt x="3" y="82"/>
                      <a:pt x="3" y="81"/>
                    </a:cubicBezTo>
                    <a:cubicBezTo>
                      <a:pt x="5" y="78"/>
                      <a:pt x="7" y="76"/>
                      <a:pt x="10" y="75"/>
                    </a:cubicBezTo>
                    <a:cubicBezTo>
                      <a:pt x="10" y="75"/>
                      <a:pt x="10" y="75"/>
                      <a:pt x="11" y="75"/>
                    </a:cubicBezTo>
                    <a:cubicBezTo>
                      <a:pt x="37" y="75"/>
                      <a:pt x="37" y="75"/>
                      <a:pt x="37" y="75"/>
                    </a:cubicBezTo>
                    <a:cubicBezTo>
                      <a:pt x="38" y="75"/>
                      <a:pt x="39" y="74"/>
                      <a:pt x="39" y="73"/>
                    </a:cubicBezTo>
                    <a:cubicBezTo>
                      <a:pt x="39" y="22"/>
                      <a:pt x="39" y="22"/>
                      <a:pt x="39" y="22"/>
                    </a:cubicBezTo>
                    <a:cubicBezTo>
                      <a:pt x="39" y="22"/>
                      <a:pt x="39" y="21"/>
                      <a:pt x="39" y="21"/>
                    </a:cubicBezTo>
                    <a:cubicBezTo>
                      <a:pt x="38" y="20"/>
                      <a:pt x="38" y="20"/>
                      <a:pt x="37" y="20"/>
                    </a:cubicBezTo>
                    <a:cubicBezTo>
                      <a:pt x="17" y="20"/>
                      <a:pt x="17" y="20"/>
                      <a:pt x="17" y="20"/>
                    </a:cubicBezTo>
                    <a:cubicBezTo>
                      <a:pt x="17" y="20"/>
                      <a:pt x="16" y="20"/>
                      <a:pt x="16" y="19"/>
                    </a:cubicBezTo>
                    <a:cubicBezTo>
                      <a:pt x="12" y="17"/>
                      <a:pt x="10" y="13"/>
                      <a:pt x="8" y="9"/>
                    </a:cubicBezTo>
                    <a:cubicBezTo>
                      <a:pt x="7" y="6"/>
                      <a:pt x="5" y="3"/>
                      <a:pt x="8" y="1"/>
                    </a:cubicBezTo>
                    <a:cubicBezTo>
                      <a:pt x="9" y="1"/>
                      <a:pt x="9" y="1"/>
                      <a:pt x="9" y="1"/>
                    </a:cubicBezTo>
                    <a:cubicBezTo>
                      <a:pt x="12" y="0"/>
                      <a:pt x="15" y="0"/>
                      <a:pt x="19" y="0"/>
                    </a:cubicBezTo>
                    <a:cubicBezTo>
                      <a:pt x="21" y="0"/>
                      <a:pt x="23" y="0"/>
                      <a:pt x="26" y="0"/>
                    </a:cubicBezTo>
                    <a:cubicBezTo>
                      <a:pt x="28" y="0"/>
                      <a:pt x="30" y="0"/>
                      <a:pt x="31" y="0"/>
                    </a:cubicBezTo>
                    <a:cubicBezTo>
                      <a:pt x="62" y="1"/>
                      <a:pt x="62" y="1"/>
                      <a:pt x="62" y="1"/>
                    </a:cubicBezTo>
                    <a:cubicBezTo>
                      <a:pt x="63" y="1"/>
                      <a:pt x="63" y="1"/>
                      <a:pt x="63" y="1"/>
                    </a:cubicBezTo>
                    <a:cubicBezTo>
                      <a:pt x="63" y="1"/>
                      <a:pt x="63" y="1"/>
                      <a:pt x="63" y="1"/>
                    </a:cubicBezTo>
                    <a:cubicBezTo>
                      <a:pt x="64" y="1"/>
                      <a:pt x="65" y="2"/>
                      <a:pt x="66" y="3"/>
                    </a:cubicBezTo>
                    <a:cubicBezTo>
                      <a:pt x="66" y="3"/>
                      <a:pt x="66" y="3"/>
                      <a:pt x="66" y="3"/>
                    </a:cubicBezTo>
                    <a:cubicBezTo>
                      <a:pt x="71" y="8"/>
                      <a:pt x="79" y="14"/>
                      <a:pt x="86" y="19"/>
                    </a:cubicBezTo>
                    <a:cubicBezTo>
                      <a:pt x="93" y="25"/>
                      <a:pt x="100" y="29"/>
                      <a:pt x="102" y="34"/>
                    </a:cubicBezTo>
                    <a:cubicBezTo>
                      <a:pt x="103" y="34"/>
                      <a:pt x="103" y="34"/>
                      <a:pt x="103" y="34"/>
                    </a:cubicBezTo>
                    <a:cubicBezTo>
                      <a:pt x="103" y="35"/>
                      <a:pt x="103" y="35"/>
                      <a:pt x="103" y="35"/>
                    </a:cubicBezTo>
                    <a:cubicBezTo>
                      <a:pt x="103" y="36"/>
                      <a:pt x="103" y="36"/>
                      <a:pt x="103" y="36"/>
                    </a:cubicBezTo>
                    <a:cubicBezTo>
                      <a:pt x="105" y="39"/>
                      <a:pt x="107" y="43"/>
                      <a:pt x="109" y="48"/>
                    </a:cubicBezTo>
                    <a:cubicBezTo>
                      <a:pt x="111" y="51"/>
                      <a:pt x="113" y="55"/>
                      <a:pt x="115" y="59"/>
                    </a:cubicBezTo>
                    <a:cubicBezTo>
                      <a:pt x="115" y="59"/>
                      <a:pt x="115" y="59"/>
                      <a:pt x="115" y="59"/>
                    </a:cubicBezTo>
                    <a:cubicBezTo>
                      <a:pt x="118" y="65"/>
                      <a:pt x="126" y="82"/>
                      <a:pt x="130" y="96"/>
                    </a:cubicBezTo>
                    <a:cubicBezTo>
                      <a:pt x="131" y="104"/>
                      <a:pt x="138" y="115"/>
                      <a:pt x="142" y="122"/>
                    </a:cubicBezTo>
                    <a:cubicBezTo>
                      <a:pt x="142" y="123"/>
                      <a:pt x="142" y="123"/>
                      <a:pt x="142" y="124"/>
                    </a:cubicBezTo>
                    <a:cubicBezTo>
                      <a:pt x="142" y="125"/>
                      <a:pt x="141" y="125"/>
                      <a:pt x="141" y="126"/>
                    </a:cubicBezTo>
                    <a:cubicBezTo>
                      <a:pt x="83" y="150"/>
                      <a:pt x="83" y="150"/>
                      <a:pt x="83" y="150"/>
                    </a:cubicBezTo>
                    <a:lnTo>
                      <a:pt x="82" y="150"/>
                    </a:lnTo>
                    <a:close/>
                    <a:moveTo>
                      <a:pt x="7" y="88"/>
                    </a:moveTo>
                    <a:cubicBezTo>
                      <a:pt x="10" y="89"/>
                      <a:pt x="13" y="89"/>
                      <a:pt x="17" y="89"/>
                    </a:cubicBezTo>
                    <a:cubicBezTo>
                      <a:pt x="23" y="90"/>
                      <a:pt x="29" y="90"/>
                      <a:pt x="34" y="91"/>
                    </a:cubicBezTo>
                    <a:cubicBezTo>
                      <a:pt x="38" y="92"/>
                      <a:pt x="41" y="92"/>
                      <a:pt x="45" y="94"/>
                    </a:cubicBezTo>
                    <a:cubicBezTo>
                      <a:pt x="45" y="94"/>
                      <a:pt x="46" y="94"/>
                      <a:pt x="46" y="94"/>
                    </a:cubicBezTo>
                    <a:cubicBezTo>
                      <a:pt x="53" y="103"/>
                      <a:pt x="59" y="106"/>
                      <a:pt x="67" y="110"/>
                    </a:cubicBezTo>
                    <a:cubicBezTo>
                      <a:pt x="68" y="110"/>
                      <a:pt x="69" y="111"/>
                      <a:pt x="71" y="111"/>
                    </a:cubicBezTo>
                    <a:cubicBezTo>
                      <a:pt x="72" y="111"/>
                      <a:pt x="72" y="112"/>
                      <a:pt x="72" y="113"/>
                    </a:cubicBezTo>
                    <a:cubicBezTo>
                      <a:pt x="73" y="115"/>
                      <a:pt x="74" y="117"/>
                      <a:pt x="75" y="119"/>
                    </a:cubicBezTo>
                    <a:cubicBezTo>
                      <a:pt x="78" y="127"/>
                      <a:pt x="81" y="135"/>
                      <a:pt x="84" y="144"/>
                    </a:cubicBezTo>
                    <a:cubicBezTo>
                      <a:pt x="136" y="122"/>
                      <a:pt x="136" y="122"/>
                      <a:pt x="136" y="122"/>
                    </a:cubicBezTo>
                    <a:cubicBezTo>
                      <a:pt x="131" y="115"/>
                      <a:pt x="126" y="105"/>
                      <a:pt x="125" y="98"/>
                    </a:cubicBezTo>
                    <a:cubicBezTo>
                      <a:pt x="121" y="83"/>
                      <a:pt x="113" y="67"/>
                      <a:pt x="110" y="62"/>
                    </a:cubicBezTo>
                    <a:cubicBezTo>
                      <a:pt x="110" y="61"/>
                      <a:pt x="110" y="61"/>
                      <a:pt x="110" y="61"/>
                    </a:cubicBezTo>
                    <a:cubicBezTo>
                      <a:pt x="108" y="57"/>
                      <a:pt x="106" y="53"/>
                      <a:pt x="104" y="50"/>
                    </a:cubicBezTo>
                    <a:cubicBezTo>
                      <a:pt x="102" y="46"/>
                      <a:pt x="100" y="42"/>
                      <a:pt x="98" y="38"/>
                    </a:cubicBezTo>
                    <a:cubicBezTo>
                      <a:pt x="98" y="38"/>
                      <a:pt x="98" y="38"/>
                      <a:pt x="98" y="38"/>
                    </a:cubicBezTo>
                    <a:cubicBezTo>
                      <a:pt x="98" y="37"/>
                      <a:pt x="98" y="37"/>
                      <a:pt x="98" y="36"/>
                    </a:cubicBezTo>
                    <a:cubicBezTo>
                      <a:pt x="96" y="33"/>
                      <a:pt x="89" y="28"/>
                      <a:pt x="82" y="23"/>
                    </a:cubicBezTo>
                    <a:cubicBezTo>
                      <a:pt x="75" y="18"/>
                      <a:pt x="67" y="12"/>
                      <a:pt x="62" y="7"/>
                    </a:cubicBezTo>
                    <a:cubicBezTo>
                      <a:pt x="62" y="6"/>
                      <a:pt x="62" y="6"/>
                      <a:pt x="62" y="6"/>
                    </a:cubicBezTo>
                    <a:cubicBezTo>
                      <a:pt x="31" y="6"/>
                      <a:pt x="31" y="6"/>
                      <a:pt x="31" y="6"/>
                    </a:cubicBezTo>
                    <a:cubicBezTo>
                      <a:pt x="29" y="6"/>
                      <a:pt x="27" y="5"/>
                      <a:pt x="26" y="5"/>
                    </a:cubicBezTo>
                    <a:cubicBezTo>
                      <a:pt x="21" y="5"/>
                      <a:pt x="16" y="5"/>
                      <a:pt x="12" y="5"/>
                    </a:cubicBezTo>
                    <a:cubicBezTo>
                      <a:pt x="13" y="6"/>
                      <a:pt x="13" y="6"/>
                      <a:pt x="13" y="6"/>
                    </a:cubicBezTo>
                    <a:cubicBezTo>
                      <a:pt x="14" y="10"/>
                      <a:pt x="16" y="12"/>
                      <a:pt x="18" y="14"/>
                    </a:cubicBezTo>
                    <a:cubicBezTo>
                      <a:pt x="37" y="14"/>
                      <a:pt x="37" y="14"/>
                      <a:pt x="37" y="14"/>
                    </a:cubicBezTo>
                    <a:cubicBezTo>
                      <a:pt x="40" y="14"/>
                      <a:pt x="42" y="16"/>
                      <a:pt x="43" y="18"/>
                    </a:cubicBezTo>
                    <a:cubicBezTo>
                      <a:pt x="44" y="19"/>
                      <a:pt x="44" y="21"/>
                      <a:pt x="44" y="22"/>
                    </a:cubicBezTo>
                    <a:cubicBezTo>
                      <a:pt x="44" y="73"/>
                      <a:pt x="44" y="73"/>
                      <a:pt x="44" y="73"/>
                    </a:cubicBezTo>
                    <a:cubicBezTo>
                      <a:pt x="44" y="77"/>
                      <a:pt x="41" y="80"/>
                      <a:pt x="37" y="80"/>
                    </a:cubicBezTo>
                    <a:cubicBezTo>
                      <a:pt x="11" y="80"/>
                      <a:pt x="11" y="80"/>
                      <a:pt x="11" y="80"/>
                    </a:cubicBezTo>
                    <a:cubicBezTo>
                      <a:pt x="10" y="81"/>
                      <a:pt x="9" y="82"/>
                      <a:pt x="8" y="84"/>
                    </a:cubicBezTo>
                    <a:cubicBezTo>
                      <a:pt x="8" y="85"/>
                      <a:pt x="7" y="86"/>
                      <a:pt x="7" y="87"/>
                    </a:cubicBezTo>
                    <a:cubicBezTo>
                      <a:pt x="6" y="88"/>
                      <a:pt x="6" y="88"/>
                      <a:pt x="6" y="88"/>
                    </a:cubicBezTo>
                    <a:lnTo>
                      <a:pt x="7" y="8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1" name="Freeform 219">
                <a:extLst>
                  <a:ext uri="{FF2B5EF4-FFF2-40B4-BE49-F238E27FC236}">
                    <a16:creationId xmlns:a16="http://schemas.microsoft.com/office/drawing/2014/main" xmlns="" id="{D380131C-D29C-49E9-AF27-E6201A010CC2}"/>
                  </a:ext>
                </a:extLst>
              </p:cNvPr>
              <p:cNvSpPr>
                <a:spLocks/>
              </p:cNvSpPr>
              <p:nvPr/>
            </p:nvSpPr>
            <p:spPr bwMode="auto">
              <a:xfrm>
                <a:off x="7423151" y="4121150"/>
                <a:ext cx="120650" cy="34925"/>
              </a:xfrm>
              <a:custGeom>
                <a:avLst/>
                <a:gdLst>
                  <a:gd name="T0" fmla="*/ 3 w 32"/>
                  <a:gd name="T1" fmla="*/ 0 h 9"/>
                  <a:gd name="T2" fmla="*/ 25 w 32"/>
                  <a:gd name="T3" fmla="*/ 0 h 9"/>
                  <a:gd name="T4" fmla="*/ 32 w 32"/>
                  <a:gd name="T5" fmla="*/ 9 h 9"/>
                  <a:gd name="T6" fmla="*/ 6 w 32"/>
                  <a:gd name="T7" fmla="*/ 9 h 9"/>
                  <a:gd name="T8" fmla="*/ 1 w 32"/>
                  <a:gd name="T9" fmla="*/ 3 h 9"/>
                  <a:gd name="T10" fmla="*/ 3 w 32"/>
                  <a:gd name="T11" fmla="*/ 0 h 9"/>
                </a:gdLst>
                <a:ahLst/>
                <a:cxnLst>
                  <a:cxn ang="0">
                    <a:pos x="T0" y="T1"/>
                  </a:cxn>
                  <a:cxn ang="0">
                    <a:pos x="T2" y="T3"/>
                  </a:cxn>
                  <a:cxn ang="0">
                    <a:pos x="T4" y="T5"/>
                  </a:cxn>
                  <a:cxn ang="0">
                    <a:pos x="T6" y="T7"/>
                  </a:cxn>
                  <a:cxn ang="0">
                    <a:pos x="T8" y="T9"/>
                  </a:cxn>
                  <a:cxn ang="0">
                    <a:pos x="T10" y="T11"/>
                  </a:cxn>
                </a:cxnLst>
                <a:rect l="0" t="0" r="r" b="b"/>
                <a:pathLst>
                  <a:path w="32" h="9">
                    <a:moveTo>
                      <a:pt x="3" y="0"/>
                    </a:moveTo>
                    <a:cubicBezTo>
                      <a:pt x="25" y="0"/>
                      <a:pt x="25" y="0"/>
                      <a:pt x="25" y="0"/>
                    </a:cubicBezTo>
                    <a:cubicBezTo>
                      <a:pt x="27" y="3"/>
                      <a:pt x="29" y="7"/>
                      <a:pt x="32" y="9"/>
                    </a:cubicBezTo>
                    <a:cubicBezTo>
                      <a:pt x="6" y="9"/>
                      <a:pt x="6" y="9"/>
                      <a:pt x="6" y="9"/>
                    </a:cubicBezTo>
                    <a:cubicBezTo>
                      <a:pt x="4" y="7"/>
                      <a:pt x="2" y="6"/>
                      <a:pt x="1" y="3"/>
                    </a:cubicBezTo>
                    <a:cubicBezTo>
                      <a:pt x="0" y="2"/>
                      <a:pt x="1" y="0"/>
                      <a:pt x="3" y="0"/>
                    </a:cubicBezTo>
                    <a:close/>
                  </a:path>
                </a:pathLst>
              </a:custGeom>
              <a:solidFill>
                <a:srgbClr val="D5A9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2" name="Freeform 220">
                <a:extLst>
                  <a:ext uri="{FF2B5EF4-FFF2-40B4-BE49-F238E27FC236}">
                    <a16:creationId xmlns:a16="http://schemas.microsoft.com/office/drawing/2014/main" xmlns="" id="{BD4A86F4-17E1-4ED5-9BD3-28EDDE666C45}"/>
                  </a:ext>
                </a:extLst>
              </p:cNvPr>
              <p:cNvSpPr>
                <a:spLocks noEditPoints="1"/>
              </p:cNvSpPr>
              <p:nvPr/>
            </p:nvSpPr>
            <p:spPr bwMode="auto">
              <a:xfrm>
                <a:off x="7415214" y="4110037"/>
                <a:ext cx="139700" cy="57150"/>
              </a:xfrm>
              <a:custGeom>
                <a:avLst/>
                <a:gdLst>
                  <a:gd name="T0" fmla="*/ 34 w 37"/>
                  <a:gd name="T1" fmla="*/ 15 h 15"/>
                  <a:gd name="T2" fmla="*/ 34 w 37"/>
                  <a:gd name="T3" fmla="*/ 15 h 15"/>
                  <a:gd name="T4" fmla="*/ 8 w 37"/>
                  <a:gd name="T5" fmla="*/ 15 h 15"/>
                  <a:gd name="T6" fmla="*/ 6 w 37"/>
                  <a:gd name="T7" fmla="*/ 14 h 15"/>
                  <a:gd name="T8" fmla="*/ 1 w 37"/>
                  <a:gd name="T9" fmla="*/ 7 h 15"/>
                  <a:gd name="T10" fmla="*/ 1 w 37"/>
                  <a:gd name="T11" fmla="*/ 2 h 15"/>
                  <a:gd name="T12" fmla="*/ 5 w 37"/>
                  <a:gd name="T13" fmla="*/ 0 h 15"/>
                  <a:gd name="T14" fmla="*/ 27 w 37"/>
                  <a:gd name="T15" fmla="*/ 0 h 15"/>
                  <a:gd name="T16" fmla="*/ 30 w 37"/>
                  <a:gd name="T17" fmla="*/ 2 h 15"/>
                  <a:gd name="T18" fmla="*/ 36 w 37"/>
                  <a:gd name="T19" fmla="*/ 10 h 15"/>
                  <a:gd name="T20" fmla="*/ 37 w 37"/>
                  <a:gd name="T21" fmla="*/ 12 h 15"/>
                  <a:gd name="T22" fmla="*/ 34 w 37"/>
                  <a:gd name="T23" fmla="*/ 15 h 15"/>
                  <a:gd name="T24" fmla="*/ 9 w 37"/>
                  <a:gd name="T25" fmla="*/ 9 h 15"/>
                  <a:gd name="T26" fmla="*/ 28 w 37"/>
                  <a:gd name="T27" fmla="*/ 9 h 15"/>
                  <a:gd name="T28" fmla="*/ 26 w 37"/>
                  <a:gd name="T29" fmla="*/ 5 h 15"/>
                  <a:gd name="T30" fmla="*/ 6 w 37"/>
                  <a:gd name="T31" fmla="*/ 5 h 15"/>
                  <a:gd name="T32" fmla="*/ 9 w 3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5">
                    <a:moveTo>
                      <a:pt x="34" y="15"/>
                    </a:moveTo>
                    <a:cubicBezTo>
                      <a:pt x="34" y="15"/>
                      <a:pt x="34" y="15"/>
                      <a:pt x="34" y="15"/>
                    </a:cubicBezTo>
                    <a:cubicBezTo>
                      <a:pt x="8" y="15"/>
                      <a:pt x="8" y="15"/>
                      <a:pt x="8" y="15"/>
                    </a:cubicBezTo>
                    <a:cubicBezTo>
                      <a:pt x="7" y="15"/>
                      <a:pt x="7" y="15"/>
                      <a:pt x="6" y="14"/>
                    </a:cubicBezTo>
                    <a:cubicBezTo>
                      <a:pt x="4" y="12"/>
                      <a:pt x="2" y="10"/>
                      <a:pt x="1" y="7"/>
                    </a:cubicBezTo>
                    <a:cubicBezTo>
                      <a:pt x="0" y="6"/>
                      <a:pt x="0" y="4"/>
                      <a:pt x="1" y="2"/>
                    </a:cubicBezTo>
                    <a:cubicBezTo>
                      <a:pt x="2" y="1"/>
                      <a:pt x="3" y="0"/>
                      <a:pt x="5" y="0"/>
                    </a:cubicBezTo>
                    <a:cubicBezTo>
                      <a:pt x="27" y="0"/>
                      <a:pt x="27" y="0"/>
                      <a:pt x="27" y="0"/>
                    </a:cubicBezTo>
                    <a:cubicBezTo>
                      <a:pt x="28" y="0"/>
                      <a:pt x="29" y="1"/>
                      <a:pt x="30" y="2"/>
                    </a:cubicBezTo>
                    <a:cubicBezTo>
                      <a:pt x="31" y="5"/>
                      <a:pt x="33" y="8"/>
                      <a:pt x="36" y="10"/>
                    </a:cubicBezTo>
                    <a:cubicBezTo>
                      <a:pt x="36" y="10"/>
                      <a:pt x="37" y="11"/>
                      <a:pt x="37" y="12"/>
                    </a:cubicBezTo>
                    <a:cubicBezTo>
                      <a:pt x="37" y="14"/>
                      <a:pt x="36" y="15"/>
                      <a:pt x="34" y="15"/>
                    </a:cubicBezTo>
                    <a:close/>
                    <a:moveTo>
                      <a:pt x="9" y="9"/>
                    </a:moveTo>
                    <a:cubicBezTo>
                      <a:pt x="28" y="9"/>
                      <a:pt x="28" y="9"/>
                      <a:pt x="28" y="9"/>
                    </a:cubicBezTo>
                    <a:cubicBezTo>
                      <a:pt x="27" y="8"/>
                      <a:pt x="26" y="7"/>
                      <a:pt x="26" y="5"/>
                    </a:cubicBezTo>
                    <a:cubicBezTo>
                      <a:pt x="6" y="5"/>
                      <a:pt x="6" y="5"/>
                      <a:pt x="6" y="5"/>
                    </a:cubicBezTo>
                    <a:cubicBezTo>
                      <a:pt x="7" y="7"/>
                      <a:pt x="8" y="8"/>
                      <a:pt x="9" y="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3" name="Freeform 221">
                <a:extLst>
                  <a:ext uri="{FF2B5EF4-FFF2-40B4-BE49-F238E27FC236}">
                    <a16:creationId xmlns:a16="http://schemas.microsoft.com/office/drawing/2014/main" xmlns="" id="{F6778200-A2EB-44E7-9582-E4944D464E04}"/>
                  </a:ext>
                </a:extLst>
              </p:cNvPr>
              <p:cNvSpPr>
                <a:spLocks/>
              </p:cNvSpPr>
              <p:nvPr/>
            </p:nvSpPr>
            <p:spPr bwMode="auto">
              <a:xfrm>
                <a:off x="7753351" y="4519612"/>
                <a:ext cx="282575" cy="177800"/>
              </a:xfrm>
              <a:custGeom>
                <a:avLst/>
                <a:gdLst>
                  <a:gd name="T0" fmla="*/ 178 w 178"/>
                  <a:gd name="T1" fmla="*/ 45 h 112"/>
                  <a:gd name="T2" fmla="*/ 19 w 178"/>
                  <a:gd name="T3" fmla="*/ 112 h 112"/>
                  <a:gd name="T4" fmla="*/ 0 w 178"/>
                  <a:gd name="T5" fmla="*/ 67 h 112"/>
                  <a:gd name="T6" fmla="*/ 159 w 178"/>
                  <a:gd name="T7" fmla="*/ 0 h 112"/>
                  <a:gd name="T8" fmla="*/ 178 w 178"/>
                  <a:gd name="T9" fmla="*/ 45 h 112"/>
                </a:gdLst>
                <a:ahLst/>
                <a:cxnLst>
                  <a:cxn ang="0">
                    <a:pos x="T0" y="T1"/>
                  </a:cxn>
                  <a:cxn ang="0">
                    <a:pos x="T2" y="T3"/>
                  </a:cxn>
                  <a:cxn ang="0">
                    <a:pos x="T4" y="T5"/>
                  </a:cxn>
                  <a:cxn ang="0">
                    <a:pos x="T6" y="T7"/>
                  </a:cxn>
                  <a:cxn ang="0">
                    <a:pos x="T8" y="T9"/>
                  </a:cxn>
                </a:cxnLst>
                <a:rect l="0" t="0" r="r" b="b"/>
                <a:pathLst>
                  <a:path w="178" h="112">
                    <a:moveTo>
                      <a:pt x="178" y="45"/>
                    </a:moveTo>
                    <a:lnTo>
                      <a:pt x="19" y="112"/>
                    </a:lnTo>
                    <a:lnTo>
                      <a:pt x="0" y="67"/>
                    </a:lnTo>
                    <a:lnTo>
                      <a:pt x="159" y="0"/>
                    </a:lnTo>
                    <a:lnTo>
                      <a:pt x="178"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4" name="Freeform 222">
                <a:extLst>
                  <a:ext uri="{FF2B5EF4-FFF2-40B4-BE49-F238E27FC236}">
                    <a16:creationId xmlns:a16="http://schemas.microsoft.com/office/drawing/2014/main" xmlns="" id="{0208945D-6F82-47F1-9BA8-16878A82F5D4}"/>
                  </a:ext>
                </a:extLst>
              </p:cNvPr>
              <p:cNvSpPr>
                <a:spLocks noEditPoints="1"/>
              </p:cNvSpPr>
              <p:nvPr/>
            </p:nvSpPr>
            <p:spPr bwMode="auto">
              <a:xfrm>
                <a:off x="7742239" y="4508500"/>
                <a:ext cx="304800" cy="200025"/>
              </a:xfrm>
              <a:custGeom>
                <a:avLst/>
                <a:gdLst>
                  <a:gd name="T0" fmla="*/ 11 w 81"/>
                  <a:gd name="T1" fmla="*/ 53 h 53"/>
                  <a:gd name="T2" fmla="*/ 10 w 81"/>
                  <a:gd name="T3" fmla="*/ 53 h 53"/>
                  <a:gd name="T4" fmla="*/ 9 w 81"/>
                  <a:gd name="T5" fmla="*/ 51 h 53"/>
                  <a:gd name="T6" fmla="*/ 1 w 81"/>
                  <a:gd name="T7" fmla="*/ 32 h 53"/>
                  <a:gd name="T8" fmla="*/ 2 w 81"/>
                  <a:gd name="T9" fmla="*/ 28 h 53"/>
                  <a:gd name="T10" fmla="*/ 69 w 81"/>
                  <a:gd name="T11" fmla="*/ 0 h 53"/>
                  <a:gd name="T12" fmla="*/ 72 w 81"/>
                  <a:gd name="T13" fmla="*/ 2 h 53"/>
                  <a:gd name="T14" fmla="*/ 80 w 81"/>
                  <a:gd name="T15" fmla="*/ 21 h 53"/>
                  <a:gd name="T16" fmla="*/ 80 w 81"/>
                  <a:gd name="T17" fmla="*/ 24 h 53"/>
                  <a:gd name="T18" fmla="*/ 79 w 81"/>
                  <a:gd name="T19" fmla="*/ 25 h 53"/>
                  <a:gd name="T20" fmla="*/ 12 w 81"/>
                  <a:gd name="T21" fmla="*/ 53 h 53"/>
                  <a:gd name="T22" fmla="*/ 11 w 81"/>
                  <a:gd name="T23" fmla="*/ 53 h 53"/>
                  <a:gd name="T24" fmla="*/ 6 w 81"/>
                  <a:gd name="T25" fmla="*/ 32 h 53"/>
                  <a:gd name="T26" fmla="*/ 13 w 81"/>
                  <a:gd name="T27" fmla="*/ 47 h 53"/>
                  <a:gd name="T28" fmla="*/ 74 w 81"/>
                  <a:gd name="T29" fmla="*/ 21 h 53"/>
                  <a:gd name="T30" fmla="*/ 68 w 81"/>
                  <a:gd name="T31" fmla="*/ 6 h 53"/>
                  <a:gd name="T32" fmla="*/ 6 w 81"/>
                  <a:gd name="T3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3">
                    <a:moveTo>
                      <a:pt x="11" y="53"/>
                    </a:moveTo>
                    <a:cubicBezTo>
                      <a:pt x="10" y="53"/>
                      <a:pt x="10" y="53"/>
                      <a:pt x="10" y="53"/>
                    </a:cubicBezTo>
                    <a:cubicBezTo>
                      <a:pt x="10" y="53"/>
                      <a:pt x="9" y="52"/>
                      <a:pt x="9" y="51"/>
                    </a:cubicBezTo>
                    <a:cubicBezTo>
                      <a:pt x="1" y="32"/>
                      <a:pt x="1" y="32"/>
                      <a:pt x="1" y="32"/>
                    </a:cubicBezTo>
                    <a:cubicBezTo>
                      <a:pt x="0" y="30"/>
                      <a:pt x="1" y="29"/>
                      <a:pt x="2" y="28"/>
                    </a:cubicBezTo>
                    <a:cubicBezTo>
                      <a:pt x="69" y="0"/>
                      <a:pt x="69" y="0"/>
                      <a:pt x="69" y="0"/>
                    </a:cubicBezTo>
                    <a:cubicBezTo>
                      <a:pt x="70" y="0"/>
                      <a:pt x="72" y="0"/>
                      <a:pt x="72" y="2"/>
                    </a:cubicBezTo>
                    <a:cubicBezTo>
                      <a:pt x="80" y="21"/>
                      <a:pt x="80" y="21"/>
                      <a:pt x="80" y="21"/>
                    </a:cubicBezTo>
                    <a:cubicBezTo>
                      <a:pt x="81" y="22"/>
                      <a:pt x="81" y="23"/>
                      <a:pt x="80" y="24"/>
                    </a:cubicBezTo>
                    <a:cubicBezTo>
                      <a:pt x="80" y="24"/>
                      <a:pt x="80" y="25"/>
                      <a:pt x="79" y="25"/>
                    </a:cubicBezTo>
                    <a:cubicBezTo>
                      <a:pt x="12" y="53"/>
                      <a:pt x="12" y="53"/>
                      <a:pt x="12" y="53"/>
                    </a:cubicBezTo>
                    <a:lnTo>
                      <a:pt x="11" y="53"/>
                    </a:lnTo>
                    <a:close/>
                    <a:moveTo>
                      <a:pt x="6" y="32"/>
                    </a:moveTo>
                    <a:cubicBezTo>
                      <a:pt x="13" y="47"/>
                      <a:pt x="13" y="47"/>
                      <a:pt x="13" y="47"/>
                    </a:cubicBezTo>
                    <a:cubicBezTo>
                      <a:pt x="74" y="21"/>
                      <a:pt x="74" y="21"/>
                      <a:pt x="74" y="21"/>
                    </a:cubicBezTo>
                    <a:cubicBezTo>
                      <a:pt x="68" y="6"/>
                      <a:pt x="68" y="6"/>
                      <a:pt x="68" y="6"/>
                    </a:cubicBezTo>
                    <a:lnTo>
                      <a:pt x="6" y="32"/>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5" name="Freeform 223">
                <a:extLst>
                  <a:ext uri="{FF2B5EF4-FFF2-40B4-BE49-F238E27FC236}">
                    <a16:creationId xmlns:a16="http://schemas.microsoft.com/office/drawing/2014/main" xmlns="" id="{2D857B5C-A22F-469C-BDD6-E58F58C93101}"/>
                  </a:ext>
                </a:extLst>
              </p:cNvPr>
              <p:cNvSpPr>
                <a:spLocks/>
              </p:cNvSpPr>
              <p:nvPr/>
            </p:nvSpPr>
            <p:spPr bwMode="auto">
              <a:xfrm>
                <a:off x="7324726" y="4227512"/>
                <a:ext cx="200025" cy="90488"/>
              </a:xfrm>
              <a:custGeom>
                <a:avLst/>
                <a:gdLst>
                  <a:gd name="T0" fmla="*/ 53 w 53"/>
                  <a:gd name="T1" fmla="*/ 12 h 24"/>
                  <a:gd name="T2" fmla="*/ 27 w 53"/>
                  <a:gd name="T3" fmla="*/ 24 h 24"/>
                  <a:gd name="T4" fmla="*/ 0 w 53"/>
                  <a:gd name="T5" fmla="*/ 12 h 24"/>
                  <a:gd name="T6" fmla="*/ 27 w 53"/>
                  <a:gd name="T7" fmla="*/ 0 h 24"/>
                  <a:gd name="T8" fmla="*/ 53 w 53"/>
                  <a:gd name="T9" fmla="*/ 12 h 24"/>
                </a:gdLst>
                <a:ahLst/>
                <a:cxnLst>
                  <a:cxn ang="0">
                    <a:pos x="T0" y="T1"/>
                  </a:cxn>
                  <a:cxn ang="0">
                    <a:pos x="T2" y="T3"/>
                  </a:cxn>
                  <a:cxn ang="0">
                    <a:pos x="T4" y="T5"/>
                  </a:cxn>
                  <a:cxn ang="0">
                    <a:pos x="T6" y="T7"/>
                  </a:cxn>
                  <a:cxn ang="0">
                    <a:pos x="T8" y="T9"/>
                  </a:cxn>
                </a:cxnLst>
                <a:rect l="0" t="0" r="r" b="b"/>
                <a:pathLst>
                  <a:path w="53" h="24">
                    <a:moveTo>
                      <a:pt x="53" y="12"/>
                    </a:moveTo>
                    <a:cubicBezTo>
                      <a:pt x="47" y="19"/>
                      <a:pt x="37" y="24"/>
                      <a:pt x="27" y="24"/>
                    </a:cubicBezTo>
                    <a:cubicBezTo>
                      <a:pt x="16" y="24"/>
                      <a:pt x="7" y="19"/>
                      <a:pt x="0" y="12"/>
                    </a:cubicBezTo>
                    <a:cubicBezTo>
                      <a:pt x="7" y="5"/>
                      <a:pt x="16" y="0"/>
                      <a:pt x="27" y="0"/>
                    </a:cubicBezTo>
                    <a:cubicBezTo>
                      <a:pt x="37" y="0"/>
                      <a:pt x="47" y="5"/>
                      <a:pt x="5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6" name="Freeform 224">
                <a:extLst>
                  <a:ext uri="{FF2B5EF4-FFF2-40B4-BE49-F238E27FC236}">
                    <a16:creationId xmlns:a16="http://schemas.microsoft.com/office/drawing/2014/main" xmlns="" id="{D51BF84F-3FDD-43E1-A8FF-47F09360A509}"/>
                  </a:ext>
                </a:extLst>
              </p:cNvPr>
              <p:cNvSpPr>
                <a:spLocks noEditPoints="1"/>
              </p:cNvSpPr>
              <p:nvPr/>
            </p:nvSpPr>
            <p:spPr bwMode="auto">
              <a:xfrm>
                <a:off x="7313614" y="4219575"/>
                <a:ext cx="222250" cy="104775"/>
              </a:xfrm>
              <a:custGeom>
                <a:avLst/>
                <a:gdLst>
                  <a:gd name="T0" fmla="*/ 30 w 59"/>
                  <a:gd name="T1" fmla="*/ 28 h 28"/>
                  <a:gd name="T2" fmla="*/ 1 w 59"/>
                  <a:gd name="T3" fmla="*/ 16 h 28"/>
                  <a:gd name="T4" fmla="*/ 1 w 59"/>
                  <a:gd name="T5" fmla="*/ 12 h 28"/>
                  <a:gd name="T6" fmla="*/ 30 w 59"/>
                  <a:gd name="T7" fmla="*/ 0 h 28"/>
                  <a:gd name="T8" fmla="*/ 58 w 59"/>
                  <a:gd name="T9" fmla="*/ 12 h 28"/>
                  <a:gd name="T10" fmla="*/ 58 w 59"/>
                  <a:gd name="T11" fmla="*/ 16 h 28"/>
                  <a:gd name="T12" fmla="*/ 30 w 59"/>
                  <a:gd name="T13" fmla="*/ 28 h 28"/>
                  <a:gd name="T14" fmla="*/ 7 w 59"/>
                  <a:gd name="T15" fmla="*/ 14 h 28"/>
                  <a:gd name="T16" fmla="*/ 30 w 59"/>
                  <a:gd name="T17" fmla="*/ 23 h 28"/>
                  <a:gd name="T18" fmla="*/ 52 w 59"/>
                  <a:gd name="T19" fmla="*/ 14 h 28"/>
                  <a:gd name="T20" fmla="*/ 30 w 59"/>
                  <a:gd name="T21" fmla="*/ 5 h 28"/>
                  <a:gd name="T22" fmla="*/ 7 w 59"/>
                  <a:gd name="T2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28">
                    <a:moveTo>
                      <a:pt x="30" y="28"/>
                    </a:moveTo>
                    <a:cubicBezTo>
                      <a:pt x="19" y="28"/>
                      <a:pt x="8" y="24"/>
                      <a:pt x="1" y="16"/>
                    </a:cubicBezTo>
                    <a:cubicBezTo>
                      <a:pt x="0" y="15"/>
                      <a:pt x="0" y="13"/>
                      <a:pt x="1" y="12"/>
                    </a:cubicBezTo>
                    <a:cubicBezTo>
                      <a:pt x="8" y="4"/>
                      <a:pt x="19" y="0"/>
                      <a:pt x="30" y="0"/>
                    </a:cubicBezTo>
                    <a:cubicBezTo>
                      <a:pt x="40" y="0"/>
                      <a:pt x="51" y="4"/>
                      <a:pt x="58" y="12"/>
                    </a:cubicBezTo>
                    <a:cubicBezTo>
                      <a:pt x="59" y="13"/>
                      <a:pt x="59" y="15"/>
                      <a:pt x="58" y="16"/>
                    </a:cubicBezTo>
                    <a:cubicBezTo>
                      <a:pt x="51" y="24"/>
                      <a:pt x="40" y="28"/>
                      <a:pt x="30" y="28"/>
                    </a:cubicBezTo>
                    <a:close/>
                    <a:moveTo>
                      <a:pt x="7" y="14"/>
                    </a:moveTo>
                    <a:cubicBezTo>
                      <a:pt x="13" y="20"/>
                      <a:pt x="21" y="23"/>
                      <a:pt x="30" y="23"/>
                    </a:cubicBezTo>
                    <a:cubicBezTo>
                      <a:pt x="38" y="23"/>
                      <a:pt x="46" y="20"/>
                      <a:pt x="52" y="14"/>
                    </a:cubicBezTo>
                    <a:cubicBezTo>
                      <a:pt x="46" y="8"/>
                      <a:pt x="38" y="5"/>
                      <a:pt x="30" y="5"/>
                    </a:cubicBezTo>
                    <a:cubicBezTo>
                      <a:pt x="21" y="5"/>
                      <a:pt x="13" y="8"/>
                      <a:pt x="7" y="14"/>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7" name="Oval 225">
                <a:extLst>
                  <a:ext uri="{FF2B5EF4-FFF2-40B4-BE49-F238E27FC236}">
                    <a16:creationId xmlns:a16="http://schemas.microsoft.com/office/drawing/2014/main" xmlns="" id="{6773A71F-54C8-48CB-A594-817790FA085B}"/>
                  </a:ext>
                </a:extLst>
              </p:cNvPr>
              <p:cNvSpPr>
                <a:spLocks noChangeArrowheads="1"/>
              </p:cNvSpPr>
              <p:nvPr/>
            </p:nvSpPr>
            <p:spPr bwMode="auto">
              <a:xfrm>
                <a:off x="7385051" y="4233862"/>
                <a:ext cx="79375" cy="76200"/>
              </a:xfrm>
              <a:prstGeom prst="ellipse">
                <a:avLst/>
              </a:prstGeom>
              <a:solidFill>
                <a:srgbClr val="7AC8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8" name="Freeform 226">
                <a:extLst>
                  <a:ext uri="{FF2B5EF4-FFF2-40B4-BE49-F238E27FC236}">
                    <a16:creationId xmlns:a16="http://schemas.microsoft.com/office/drawing/2014/main" xmlns="" id="{04E0AC77-EA0A-4F98-AB81-126193A16AA4}"/>
                  </a:ext>
                </a:extLst>
              </p:cNvPr>
              <p:cNvSpPr>
                <a:spLocks noEditPoints="1"/>
              </p:cNvSpPr>
              <p:nvPr/>
            </p:nvSpPr>
            <p:spPr bwMode="auto">
              <a:xfrm>
                <a:off x="7373939" y="4222750"/>
                <a:ext cx="101600" cy="984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5 h 26"/>
                  <a:gd name="T12" fmla="*/ 6 w 27"/>
                  <a:gd name="T13" fmla="*/ 13 h 26"/>
                  <a:gd name="T14" fmla="*/ 14 w 27"/>
                  <a:gd name="T15" fmla="*/ 21 h 26"/>
                  <a:gd name="T16" fmla="*/ 21 w 27"/>
                  <a:gd name="T17" fmla="*/ 13 h 26"/>
                  <a:gd name="T18" fmla="*/ 14 w 27"/>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5"/>
                    </a:moveTo>
                    <a:cubicBezTo>
                      <a:pt x="9" y="5"/>
                      <a:pt x="6" y="9"/>
                      <a:pt x="6" y="13"/>
                    </a:cubicBezTo>
                    <a:cubicBezTo>
                      <a:pt x="6" y="17"/>
                      <a:pt x="9" y="21"/>
                      <a:pt x="14" y="21"/>
                    </a:cubicBezTo>
                    <a:cubicBezTo>
                      <a:pt x="18" y="21"/>
                      <a:pt x="21" y="17"/>
                      <a:pt x="21" y="13"/>
                    </a:cubicBezTo>
                    <a:cubicBezTo>
                      <a:pt x="21" y="9"/>
                      <a:pt x="18" y="5"/>
                      <a:pt x="14"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09" name="Oval 227">
                <a:extLst>
                  <a:ext uri="{FF2B5EF4-FFF2-40B4-BE49-F238E27FC236}">
                    <a16:creationId xmlns:a16="http://schemas.microsoft.com/office/drawing/2014/main" xmlns="" id="{04798E69-F616-4E6C-A5CC-71A85B9AFF62}"/>
                  </a:ext>
                </a:extLst>
              </p:cNvPr>
              <p:cNvSpPr>
                <a:spLocks noChangeArrowheads="1"/>
              </p:cNvSpPr>
              <p:nvPr/>
            </p:nvSpPr>
            <p:spPr bwMode="auto">
              <a:xfrm>
                <a:off x="7392989" y="424180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10" name="Freeform 228">
                <a:extLst>
                  <a:ext uri="{FF2B5EF4-FFF2-40B4-BE49-F238E27FC236}">
                    <a16:creationId xmlns:a16="http://schemas.microsoft.com/office/drawing/2014/main" xmlns="" id="{7E522B07-180C-46F1-9AEE-29ACDEF0D039}"/>
                  </a:ext>
                </a:extLst>
              </p:cNvPr>
              <p:cNvSpPr>
                <a:spLocks noEditPoints="1"/>
              </p:cNvSpPr>
              <p:nvPr/>
            </p:nvSpPr>
            <p:spPr bwMode="auto">
              <a:xfrm>
                <a:off x="7381876" y="4230687"/>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6 h 16"/>
                  <a:gd name="T12" fmla="*/ 6 w 16"/>
                  <a:gd name="T13" fmla="*/ 8 h 16"/>
                  <a:gd name="T14" fmla="*/ 8 w 16"/>
                  <a:gd name="T15" fmla="*/ 10 h 16"/>
                  <a:gd name="T16" fmla="*/ 10 w 16"/>
                  <a:gd name="T17" fmla="*/ 8 h 16"/>
                  <a:gd name="T18" fmla="*/ 8 w 16"/>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6"/>
                    </a:moveTo>
                    <a:cubicBezTo>
                      <a:pt x="7" y="6"/>
                      <a:pt x="6" y="7"/>
                      <a:pt x="6" y="8"/>
                    </a:cubicBezTo>
                    <a:cubicBezTo>
                      <a:pt x="6" y="9"/>
                      <a:pt x="7" y="10"/>
                      <a:pt x="8" y="10"/>
                    </a:cubicBezTo>
                    <a:cubicBezTo>
                      <a:pt x="9" y="10"/>
                      <a:pt x="10" y="9"/>
                      <a:pt x="10" y="8"/>
                    </a:cubicBezTo>
                    <a:cubicBezTo>
                      <a:pt x="10" y="7"/>
                      <a:pt x="9" y="6"/>
                      <a:pt x="8" y="6"/>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11" name="Freeform 229">
                <a:extLst>
                  <a:ext uri="{FF2B5EF4-FFF2-40B4-BE49-F238E27FC236}">
                    <a16:creationId xmlns:a16="http://schemas.microsoft.com/office/drawing/2014/main" xmlns="" id="{B9ED9A78-E86E-4CAD-87E9-B47AD046E794}"/>
                  </a:ext>
                </a:extLst>
              </p:cNvPr>
              <p:cNvSpPr>
                <a:spLocks/>
              </p:cNvSpPr>
              <p:nvPr/>
            </p:nvSpPr>
            <p:spPr bwMode="auto">
              <a:xfrm>
                <a:off x="7626351" y="4162425"/>
                <a:ext cx="138113" cy="169863"/>
              </a:xfrm>
              <a:custGeom>
                <a:avLst/>
                <a:gdLst>
                  <a:gd name="T0" fmla="*/ 34 w 37"/>
                  <a:gd name="T1" fmla="*/ 45 h 45"/>
                  <a:gd name="T2" fmla="*/ 33 w 37"/>
                  <a:gd name="T3" fmla="*/ 44 h 45"/>
                  <a:gd name="T4" fmla="*/ 24 w 37"/>
                  <a:gd name="T5" fmla="*/ 22 h 45"/>
                  <a:gd name="T6" fmla="*/ 12 w 37"/>
                  <a:gd name="T7" fmla="*/ 8 h 45"/>
                  <a:gd name="T8" fmla="*/ 2 w 37"/>
                  <a:gd name="T9" fmla="*/ 6 h 45"/>
                  <a:gd name="T10" fmla="*/ 0 w 37"/>
                  <a:gd name="T11" fmla="*/ 2 h 45"/>
                  <a:gd name="T12" fmla="*/ 3 w 37"/>
                  <a:gd name="T13" fmla="*/ 0 h 45"/>
                  <a:gd name="T14" fmla="*/ 15 w 37"/>
                  <a:gd name="T15" fmla="*/ 3 h 45"/>
                  <a:gd name="T16" fmla="*/ 16 w 37"/>
                  <a:gd name="T17" fmla="*/ 4 h 45"/>
                  <a:gd name="T18" fmla="*/ 29 w 37"/>
                  <a:gd name="T19" fmla="*/ 20 h 45"/>
                  <a:gd name="T20" fmla="*/ 30 w 37"/>
                  <a:gd name="T21" fmla="*/ 23 h 45"/>
                  <a:gd name="T22" fmla="*/ 36 w 37"/>
                  <a:gd name="T23" fmla="*/ 40 h 45"/>
                  <a:gd name="T24" fmla="*/ 36 w 37"/>
                  <a:gd name="T25" fmla="*/ 44 h 45"/>
                  <a:gd name="T26" fmla="*/ 34 w 37"/>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34" y="45"/>
                    </a:moveTo>
                    <a:cubicBezTo>
                      <a:pt x="34" y="45"/>
                      <a:pt x="33" y="44"/>
                      <a:pt x="33" y="44"/>
                    </a:cubicBezTo>
                    <a:cubicBezTo>
                      <a:pt x="22" y="34"/>
                      <a:pt x="23" y="26"/>
                      <a:pt x="24" y="22"/>
                    </a:cubicBezTo>
                    <a:cubicBezTo>
                      <a:pt x="12" y="8"/>
                      <a:pt x="12" y="8"/>
                      <a:pt x="12" y="8"/>
                    </a:cubicBezTo>
                    <a:cubicBezTo>
                      <a:pt x="2" y="6"/>
                      <a:pt x="2" y="6"/>
                      <a:pt x="2" y="6"/>
                    </a:cubicBezTo>
                    <a:cubicBezTo>
                      <a:pt x="1" y="5"/>
                      <a:pt x="0" y="4"/>
                      <a:pt x="0" y="2"/>
                    </a:cubicBezTo>
                    <a:cubicBezTo>
                      <a:pt x="0" y="1"/>
                      <a:pt x="2" y="0"/>
                      <a:pt x="3" y="0"/>
                    </a:cubicBezTo>
                    <a:cubicBezTo>
                      <a:pt x="15" y="3"/>
                      <a:pt x="15" y="3"/>
                      <a:pt x="15" y="3"/>
                    </a:cubicBezTo>
                    <a:cubicBezTo>
                      <a:pt x="15" y="3"/>
                      <a:pt x="16" y="4"/>
                      <a:pt x="16" y="4"/>
                    </a:cubicBezTo>
                    <a:cubicBezTo>
                      <a:pt x="29" y="20"/>
                      <a:pt x="29" y="20"/>
                      <a:pt x="29" y="20"/>
                    </a:cubicBezTo>
                    <a:cubicBezTo>
                      <a:pt x="30" y="21"/>
                      <a:pt x="30" y="22"/>
                      <a:pt x="30" y="23"/>
                    </a:cubicBezTo>
                    <a:cubicBezTo>
                      <a:pt x="30" y="23"/>
                      <a:pt x="26" y="30"/>
                      <a:pt x="36" y="40"/>
                    </a:cubicBezTo>
                    <a:cubicBezTo>
                      <a:pt x="37" y="41"/>
                      <a:pt x="37" y="43"/>
                      <a:pt x="36" y="44"/>
                    </a:cubicBezTo>
                    <a:cubicBezTo>
                      <a:pt x="36" y="44"/>
                      <a:pt x="35" y="45"/>
                      <a:pt x="34" y="4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sp>
            <p:nvSpPr>
              <p:cNvPr id="312" name="Freeform 230">
                <a:extLst>
                  <a:ext uri="{FF2B5EF4-FFF2-40B4-BE49-F238E27FC236}">
                    <a16:creationId xmlns:a16="http://schemas.microsoft.com/office/drawing/2014/main" xmlns="" id="{093B9254-463D-45AA-8563-5B6B9BA56EE2}"/>
                  </a:ext>
                </a:extLst>
              </p:cNvPr>
              <p:cNvSpPr>
                <a:spLocks/>
              </p:cNvSpPr>
              <p:nvPr/>
            </p:nvSpPr>
            <p:spPr bwMode="auto">
              <a:xfrm>
                <a:off x="7626351" y="4208462"/>
                <a:ext cx="82550" cy="96838"/>
              </a:xfrm>
              <a:custGeom>
                <a:avLst/>
                <a:gdLst>
                  <a:gd name="T0" fmla="*/ 19 w 22"/>
                  <a:gd name="T1" fmla="*/ 26 h 26"/>
                  <a:gd name="T2" fmla="*/ 17 w 22"/>
                  <a:gd name="T3" fmla="*/ 25 h 26"/>
                  <a:gd name="T4" fmla="*/ 1 w 22"/>
                  <a:gd name="T5" fmla="*/ 4 h 26"/>
                  <a:gd name="T6" fmla="*/ 1 w 22"/>
                  <a:gd name="T7" fmla="*/ 1 h 26"/>
                  <a:gd name="T8" fmla="*/ 5 w 22"/>
                  <a:gd name="T9" fmla="*/ 1 h 26"/>
                  <a:gd name="T10" fmla="*/ 22 w 22"/>
                  <a:gd name="T11" fmla="*/ 22 h 26"/>
                  <a:gd name="T12" fmla="*/ 21 w 22"/>
                  <a:gd name="T13" fmla="*/ 25 h 26"/>
                  <a:gd name="T14" fmla="*/ 19 w 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19" y="26"/>
                    </a:moveTo>
                    <a:cubicBezTo>
                      <a:pt x="19" y="26"/>
                      <a:pt x="18" y="26"/>
                      <a:pt x="17" y="25"/>
                    </a:cubicBezTo>
                    <a:cubicBezTo>
                      <a:pt x="1" y="4"/>
                      <a:pt x="1" y="4"/>
                      <a:pt x="1" y="4"/>
                    </a:cubicBezTo>
                    <a:cubicBezTo>
                      <a:pt x="0" y="3"/>
                      <a:pt x="0" y="2"/>
                      <a:pt x="1" y="1"/>
                    </a:cubicBezTo>
                    <a:cubicBezTo>
                      <a:pt x="2" y="0"/>
                      <a:pt x="4" y="0"/>
                      <a:pt x="5" y="1"/>
                    </a:cubicBezTo>
                    <a:cubicBezTo>
                      <a:pt x="22" y="22"/>
                      <a:pt x="22" y="22"/>
                      <a:pt x="22" y="22"/>
                    </a:cubicBezTo>
                    <a:cubicBezTo>
                      <a:pt x="22" y="23"/>
                      <a:pt x="22" y="24"/>
                      <a:pt x="21" y="25"/>
                    </a:cubicBezTo>
                    <a:cubicBezTo>
                      <a:pt x="21" y="26"/>
                      <a:pt x="20" y="26"/>
                      <a:pt x="19" y="26"/>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a:ea typeface="微软雅黑"/>
                </a:endParaRPr>
              </a:p>
            </p:txBody>
          </p:sp>
        </p:grpSp>
      </p:grpSp>
      <p:grpSp>
        <p:nvGrpSpPr>
          <p:cNvPr id="5" name="组合 4">
            <a:extLst>
              <a:ext uri="{FF2B5EF4-FFF2-40B4-BE49-F238E27FC236}">
                <a16:creationId xmlns:a16="http://schemas.microsoft.com/office/drawing/2014/main" xmlns="" id="{F6A07750-DB91-4A10-9C0A-51964114DCCE}"/>
              </a:ext>
            </a:extLst>
          </p:cNvPr>
          <p:cNvGrpSpPr/>
          <p:nvPr/>
        </p:nvGrpSpPr>
        <p:grpSpPr>
          <a:xfrm>
            <a:off x="-13305" y="-474389"/>
            <a:ext cx="10933841" cy="397212"/>
            <a:chOff x="-13305" y="-474389"/>
            <a:chExt cx="10933841" cy="397212"/>
          </a:xfrm>
        </p:grpSpPr>
        <p:sp>
          <p:nvSpPr>
            <p:cNvPr id="103" name="文本框 102">
              <a:extLst>
                <a:ext uri="{FF2B5EF4-FFF2-40B4-BE49-F238E27FC236}">
                  <a16:creationId xmlns:a16="http://schemas.microsoft.com/office/drawing/2014/main" xmlns="" id="{B5F83CF0-5742-49F6-B77A-10CBA44905A5}"/>
                </a:ext>
              </a:extLst>
            </p:cNvPr>
            <p:cNvSpPr txBox="1"/>
            <p:nvPr/>
          </p:nvSpPr>
          <p:spPr>
            <a:xfrm>
              <a:off x="559796" y="-474389"/>
              <a:ext cx="1036074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选中时间轴右键编辑顶点可修改时间轴形状</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创意时间轴编辑难度略大</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可选择其他时间轴页面</a:t>
              </a:r>
              <a:endParaRPr lang="zh-CN" altLang="en-US" spc="100" dirty="0">
                <a:solidFill>
                  <a:schemeClr val="tx1">
                    <a:lumMod val="65000"/>
                    <a:lumOff val="35000"/>
                  </a:schemeClr>
                </a:solidFill>
              </a:endParaRPr>
            </a:p>
          </p:txBody>
        </p:sp>
        <p:grpSp>
          <p:nvGrpSpPr>
            <p:cNvPr id="104" name="组合 103">
              <a:extLst>
                <a:ext uri="{FF2B5EF4-FFF2-40B4-BE49-F238E27FC236}">
                  <a16:creationId xmlns:a16="http://schemas.microsoft.com/office/drawing/2014/main" xmlns="" id="{86F7AC23-8429-4CA1-AE10-5AD7894369EB}"/>
                </a:ext>
              </a:extLst>
            </p:cNvPr>
            <p:cNvGrpSpPr>
              <a:grpSpLocks/>
            </p:cNvGrpSpPr>
            <p:nvPr/>
          </p:nvGrpSpPr>
          <p:grpSpPr>
            <a:xfrm>
              <a:off x="10736040" y="-466965"/>
              <a:ext cx="131960" cy="354484"/>
              <a:chOff x="4227513" y="439738"/>
              <a:chExt cx="298450" cy="847725"/>
            </a:xfrm>
          </p:grpSpPr>
          <p:sp>
            <p:nvSpPr>
              <p:cNvPr id="109" name="Freeform 165">
                <a:extLst>
                  <a:ext uri="{FF2B5EF4-FFF2-40B4-BE49-F238E27FC236}">
                    <a16:creationId xmlns:a16="http://schemas.microsoft.com/office/drawing/2014/main" xmlns="" id="{8ABF8642-FA48-4198-9524-534D5502E28D}"/>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166">
                <a:extLst>
                  <a:ext uri="{FF2B5EF4-FFF2-40B4-BE49-F238E27FC236}">
                    <a16:creationId xmlns:a16="http://schemas.microsoft.com/office/drawing/2014/main" xmlns="" id="{9BFBDEBD-605D-4DA1-ACA8-B2446CF57EB2}"/>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67">
                <a:extLst>
                  <a:ext uri="{FF2B5EF4-FFF2-40B4-BE49-F238E27FC236}">
                    <a16:creationId xmlns:a16="http://schemas.microsoft.com/office/drawing/2014/main" xmlns="" id="{7C079DC8-4A5A-4A11-BC48-739F4D09A158}"/>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8">
                <a:extLst>
                  <a:ext uri="{FF2B5EF4-FFF2-40B4-BE49-F238E27FC236}">
                    <a16:creationId xmlns:a16="http://schemas.microsoft.com/office/drawing/2014/main" xmlns="" id="{789BE93A-3C3F-4B5D-8F91-CFBF698798F4}"/>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69">
                <a:extLst>
                  <a:ext uri="{FF2B5EF4-FFF2-40B4-BE49-F238E27FC236}">
                    <a16:creationId xmlns:a16="http://schemas.microsoft.com/office/drawing/2014/main" xmlns="" id="{7B2663BD-C7EF-4E8F-B4ED-990B7DC5F7D7}"/>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0">
                <a:extLst>
                  <a:ext uri="{FF2B5EF4-FFF2-40B4-BE49-F238E27FC236}">
                    <a16:creationId xmlns:a16="http://schemas.microsoft.com/office/drawing/2014/main" xmlns="" id="{5EFA6E3F-4830-4516-9303-092CBF203C99}"/>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1">
                <a:extLst>
                  <a:ext uri="{FF2B5EF4-FFF2-40B4-BE49-F238E27FC236}">
                    <a16:creationId xmlns:a16="http://schemas.microsoft.com/office/drawing/2014/main" xmlns="" id="{A507F759-9222-4BA7-90F6-EAAA86A1452C}"/>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2">
                <a:extLst>
                  <a:ext uri="{FF2B5EF4-FFF2-40B4-BE49-F238E27FC236}">
                    <a16:creationId xmlns:a16="http://schemas.microsoft.com/office/drawing/2014/main" xmlns="" id="{84377AC2-C76D-4BB2-9AE4-DD8430A09071}"/>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3">
                <a:extLst>
                  <a:ext uri="{FF2B5EF4-FFF2-40B4-BE49-F238E27FC236}">
                    <a16:creationId xmlns:a16="http://schemas.microsoft.com/office/drawing/2014/main" xmlns="" id="{690BF9EE-8F07-45E7-AD64-B049DA5DCA04}"/>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4">
                <a:extLst>
                  <a:ext uri="{FF2B5EF4-FFF2-40B4-BE49-F238E27FC236}">
                    <a16:creationId xmlns:a16="http://schemas.microsoft.com/office/drawing/2014/main" xmlns="" id="{FD401A55-D67A-4A48-AA29-CD97518A3789}"/>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75">
                <a:extLst>
                  <a:ext uri="{FF2B5EF4-FFF2-40B4-BE49-F238E27FC236}">
                    <a16:creationId xmlns:a16="http://schemas.microsoft.com/office/drawing/2014/main" xmlns="" id="{E9753FE9-F920-4665-9F79-6DC44CE795A9}"/>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76">
                <a:extLst>
                  <a:ext uri="{FF2B5EF4-FFF2-40B4-BE49-F238E27FC236}">
                    <a16:creationId xmlns:a16="http://schemas.microsoft.com/office/drawing/2014/main" xmlns="" id="{9570BBF3-3496-4894-A673-0B041F68C518}"/>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7">
                <a:extLst>
                  <a:ext uri="{FF2B5EF4-FFF2-40B4-BE49-F238E27FC236}">
                    <a16:creationId xmlns:a16="http://schemas.microsoft.com/office/drawing/2014/main" xmlns="" id="{8CA294A1-835F-4AB9-853D-350186ABF206}"/>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
                <a:extLst>
                  <a:ext uri="{FF2B5EF4-FFF2-40B4-BE49-F238E27FC236}">
                    <a16:creationId xmlns:a16="http://schemas.microsoft.com/office/drawing/2014/main" xmlns="" id="{FC8CE349-86B6-4D1B-B6F2-6274BFF0F3E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9">
                <a:extLst>
                  <a:ext uri="{FF2B5EF4-FFF2-40B4-BE49-F238E27FC236}">
                    <a16:creationId xmlns:a16="http://schemas.microsoft.com/office/drawing/2014/main" xmlns="" id="{709CC037-7371-4A82-B180-419305E3EDEF}"/>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80">
                <a:extLst>
                  <a:ext uri="{FF2B5EF4-FFF2-40B4-BE49-F238E27FC236}">
                    <a16:creationId xmlns:a16="http://schemas.microsoft.com/office/drawing/2014/main" xmlns="" id="{99D6E4F7-85FB-4EDC-8478-E452E492804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81">
                <a:extLst>
                  <a:ext uri="{FF2B5EF4-FFF2-40B4-BE49-F238E27FC236}">
                    <a16:creationId xmlns:a16="http://schemas.microsoft.com/office/drawing/2014/main" xmlns="" id="{66128D0F-52EE-4814-BD9C-892E87684275}"/>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82">
                <a:extLst>
                  <a:ext uri="{FF2B5EF4-FFF2-40B4-BE49-F238E27FC236}">
                    <a16:creationId xmlns:a16="http://schemas.microsoft.com/office/drawing/2014/main" xmlns="" id="{BB7B2B46-19BF-48BA-AC0C-132BC60034F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a:extLst>
                <a:ext uri="{FF2B5EF4-FFF2-40B4-BE49-F238E27FC236}">
                  <a16:creationId xmlns:a16="http://schemas.microsoft.com/office/drawing/2014/main" xmlns="" id="{77484B62-FFD1-4940-ACF6-6C520CFD701C}"/>
                </a:ext>
              </a:extLst>
            </p:cNvPr>
            <p:cNvGrpSpPr/>
            <p:nvPr/>
          </p:nvGrpSpPr>
          <p:grpSpPr>
            <a:xfrm>
              <a:off x="-13305" y="-453071"/>
              <a:ext cx="449842" cy="375894"/>
              <a:chOff x="-26005" y="-550760"/>
              <a:chExt cx="449842" cy="375894"/>
            </a:xfrm>
          </p:grpSpPr>
          <p:sp>
            <p:nvSpPr>
              <p:cNvPr id="107" name="Freeform 190">
                <a:extLst>
                  <a:ext uri="{FF2B5EF4-FFF2-40B4-BE49-F238E27FC236}">
                    <a16:creationId xmlns:a16="http://schemas.microsoft.com/office/drawing/2014/main" xmlns="" id="{2F995059-4684-4F85-8D60-0B3862FDF97B}"/>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文本框 107">
                <a:extLst>
                  <a:ext uri="{FF2B5EF4-FFF2-40B4-BE49-F238E27FC236}">
                    <a16:creationId xmlns:a16="http://schemas.microsoft.com/office/drawing/2014/main" xmlns="" id="{F29E5E58-6671-4F87-A761-6DBD592C12C8}"/>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06" name="直接连接符 105">
              <a:extLst>
                <a:ext uri="{FF2B5EF4-FFF2-40B4-BE49-F238E27FC236}">
                  <a16:creationId xmlns:a16="http://schemas.microsoft.com/office/drawing/2014/main" xmlns="" id="{180115F1-6F33-4308-8C9B-AA3378E0B017}"/>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5389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6ABD87-A84D-4ECF-A7DC-7C3B514575E0}"/>
              </a:ext>
            </a:extLst>
          </p:cNvPr>
          <p:cNvSpPr>
            <a:spLocks noGrp="1"/>
          </p:cNvSpPr>
          <p:nvPr>
            <p:ph type="title"/>
          </p:nvPr>
        </p:nvSpPr>
        <p:spPr>
          <a:xfrm>
            <a:off x="1106563" y="289541"/>
            <a:ext cx="7920879" cy="463846"/>
          </a:xfrm>
        </p:spPr>
        <p:txBody>
          <a:bodyPr/>
          <a:lstStyle/>
          <a:p>
            <a:r>
              <a:rPr lang="zh-CN" altLang="en-US" dirty="0"/>
              <a:t>时间轴（可替换为事件</a:t>
            </a:r>
            <a:r>
              <a:rPr lang="en-US" altLang="zh-CN" dirty="0"/>
              <a:t>/</a:t>
            </a:r>
            <a:r>
              <a:rPr lang="zh-CN" altLang="en-US" dirty="0"/>
              <a:t>项目）</a:t>
            </a:r>
          </a:p>
        </p:txBody>
      </p:sp>
      <p:grpSp>
        <p:nvGrpSpPr>
          <p:cNvPr id="26" name="组合 25">
            <a:extLst>
              <a:ext uri="{FF2B5EF4-FFF2-40B4-BE49-F238E27FC236}">
                <a16:creationId xmlns:a16="http://schemas.microsoft.com/office/drawing/2014/main" xmlns="" id="{80AC46CB-F745-423D-8CC3-364B6BBFB62C}"/>
              </a:ext>
            </a:extLst>
          </p:cNvPr>
          <p:cNvGrpSpPr/>
          <p:nvPr/>
        </p:nvGrpSpPr>
        <p:grpSpPr>
          <a:xfrm>
            <a:off x="985585" y="3666207"/>
            <a:ext cx="1717198" cy="2451734"/>
            <a:chOff x="1017484" y="3666207"/>
            <a:chExt cx="1717198" cy="2451734"/>
          </a:xfrm>
        </p:grpSpPr>
        <p:sp>
          <p:nvSpPr>
            <p:cNvPr id="128" name="矩形 127">
              <a:extLst>
                <a:ext uri="{FF2B5EF4-FFF2-40B4-BE49-F238E27FC236}">
                  <a16:creationId xmlns:a16="http://schemas.microsoft.com/office/drawing/2014/main" xmlns="" id="{82D0E09F-26EA-4A35-B1C2-4A54C2133E5E}"/>
                </a:ext>
              </a:extLst>
            </p:cNvPr>
            <p:cNvSpPr/>
            <p:nvPr/>
          </p:nvSpPr>
          <p:spPr>
            <a:xfrm>
              <a:off x="1034281"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1949.04</a:t>
              </a:r>
              <a:endParaRPr lang="zh-CN" altLang="en-US"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endParaRPr>
            </a:p>
          </p:txBody>
        </p:sp>
        <p:sp>
          <p:nvSpPr>
            <p:cNvPr id="129" name="矩形 128">
              <a:extLst>
                <a:ext uri="{FF2B5EF4-FFF2-40B4-BE49-F238E27FC236}">
                  <a16:creationId xmlns:a16="http://schemas.microsoft.com/office/drawing/2014/main" xmlns="" id="{41538226-A09D-4B9F-A3DF-F2D17AA3A326}"/>
                </a:ext>
              </a:extLst>
            </p:cNvPr>
            <p:cNvSpPr/>
            <p:nvPr/>
          </p:nvSpPr>
          <p:spPr>
            <a:xfrm>
              <a:off x="1017484" y="5519636"/>
              <a:ext cx="1717198"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85" name="直接连接符 84">
              <a:extLst>
                <a:ext uri="{FF2B5EF4-FFF2-40B4-BE49-F238E27FC236}">
                  <a16:creationId xmlns:a16="http://schemas.microsoft.com/office/drawing/2014/main" xmlns="" id="{4A98F217-B808-497A-A1A7-B88559023A33}"/>
                </a:ext>
              </a:extLst>
            </p:cNvPr>
            <p:cNvCxnSpPr>
              <a:cxnSpLocks/>
              <a:endCxn id="87" idx="0"/>
            </p:cNvCxnSpPr>
            <p:nvPr/>
          </p:nvCxnSpPr>
          <p:spPr>
            <a:xfrm>
              <a:off x="1079182" y="3666207"/>
              <a:ext cx="0" cy="143831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椭圆 86">
              <a:extLst>
                <a:ext uri="{FF2B5EF4-FFF2-40B4-BE49-F238E27FC236}">
                  <a16:creationId xmlns:a16="http://schemas.microsoft.com/office/drawing/2014/main" xmlns="" id="{A8BFCAE1-B714-44BF-ACD6-A32BA91F1FD7}"/>
                </a:ext>
              </a:extLst>
            </p:cNvPr>
            <p:cNvSpPr/>
            <p:nvPr/>
          </p:nvSpPr>
          <p:spPr>
            <a:xfrm>
              <a:off x="1033937"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E7CDF"/>
                </a:solidFill>
                <a:effectLst/>
                <a:uLnTx/>
                <a:uFillTx/>
                <a:latin typeface="Arial"/>
                <a:ea typeface="微软雅黑 Light"/>
                <a:cs typeface="+mn-cs"/>
              </a:endParaRPr>
            </a:p>
          </p:txBody>
        </p:sp>
      </p:grpSp>
      <p:grpSp>
        <p:nvGrpSpPr>
          <p:cNvPr id="17" name="组合 16">
            <a:extLst>
              <a:ext uri="{FF2B5EF4-FFF2-40B4-BE49-F238E27FC236}">
                <a16:creationId xmlns:a16="http://schemas.microsoft.com/office/drawing/2014/main" xmlns="" id="{3AB07276-8A13-4EC5-83CD-BC5A93DDB3CB}"/>
              </a:ext>
            </a:extLst>
          </p:cNvPr>
          <p:cNvGrpSpPr/>
          <p:nvPr/>
        </p:nvGrpSpPr>
        <p:grpSpPr>
          <a:xfrm>
            <a:off x="2585102" y="3852863"/>
            <a:ext cx="1674288" cy="1138053"/>
            <a:chOff x="2585102" y="3852863"/>
            <a:chExt cx="1674288" cy="1138053"/>
          </a:xfrm>
        </p:grpSpPr>
        <p:sp>
          <p:nvSpPr>
            <p:cNvPr id="134" name="矩形 133">
              <a:extLst>
                <a:ext uri="{FF2B5EF4-FFF2-40B4-BE49-F238E27FC236}">
                  <a16:creationId xmlns:a16="http://schemas.microsoft.com/office/drawing/2014/main" xmlns="" id="{B5FA87A7-0100-41D5-81EB-3133BE87A02C}"/>
                </a:ext>
              </a:extLst>
            </p:cNvPr>
            <p:cNvSpPr/>
            <p:nvPr/>
          </p:nvSpPr>
          <p:spPr>
            <a:xfrm>
              <a:off x="2601899" y="4128754"/>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1960.10</a:t>
              </a:r>
            </a:p>
          </p:txBody>
        </p:sp>
        <p:sp>
          <p:nvSpPr>
            <p:cNvPr id="144" name="矩形 143">
              <a:extLst>
                <a:ext uri="{FF2B5EF4-FFF2-40B4-BE49-F238E27FC236}">
                  <a16:creationId xmlns:a16="http://schemas.microsoft.com/office/drawing/2014/main" xmlns="" id="{D54912D5-2923-47C9-A617-E6D4EFD1E022}"/>
                </a:ext>
              </a:extLst>
            </p:cNvPr>
            <p:cNvSpPr/>
            <p:nvPr/>
          </p:nvSpPr>
          <p:spPr>
            <a:xfrm>
              <a:off x="2585102" y="4392611"/>
              <a:ext cx="1674288"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69" name="直接连接符 168">
              <a:extLst>
                <a:ext uri="{FF2B5EF4-FFF2-40B4-BE49-F238E27FC236}">
                  <a16:creationId xmlns:a16="http://schemas.microsoft.com/office/drawing/2014/main" xmlns="" id="{EEB95894-C6DB-497B-BB0E-5E43BF2175B9}"/>
                </a:ext>
              </a:extLst>
            </p:cNvPr>
            <p:cNvCxnSpPr>
              <a:cxnSpLocks/>
              <a:endCxn id="171" idx="0"/>
            </p:cNvCxnSpPr>
            <p:nvPr/>
          </p:nvCxnSpPr>
          <p:spPr>
            <a:xfrm>
              <a:off x="2642389" y="3852863"/>
              <a:ext cx="0" cy="12813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1" name="椭圆 170">
              <a:extLst>
                <a:ext uri="{FF2B5EF4-FFF2-40B4-BE49-F238E27FC236}">
                  <a16:creationId xmlns:a16="http://schemas.microsoft.com/office/drawing/2014/main" xmlns="" id="{017BBCB2-2C1F-4253-A5DC-DAB33D06D34E}"/>
                </a:ext>
              </a:extLst>
            </p:cNvPr>
            <p:cNvSpPr/>
            <p:nvPr/>
          </p:nvSpPr>
          <p:spPr>
            <a:xfrm>
              <a:off x="2597144" y="3981000"/>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0" name="组合 19">
            <a:extLst>
              <a:ext uri="{FF2B5EF4-FFF2-40B4-BE49-F238E27FC236}">
                <a16:creationId xmlns:a16="http://schemas.microsoft.com/office/drawing/2014/main" xmlns="" id="{B25E1760-04F6-40BF-85A3-FA55151D0AF2}"/>
              </a:ext>
            </a:extLst>
          </p:cNvPr>
          <p:cNvGrpSpPr/>
          <p:nvPr/>
        </p:nvGrpSpPr>
        <p:grpSpPr>
          <a:xfrm>
            <a:off x="4406402" y="3800147"/>
            <a:ext cx="1619872" cy="2317794"/>
            <a:chOff x="4406402" y="3800147"/>
            <a:chExt cx="1619872" cy="2317794"/>
          </a:xfrm>
        </p:grpSpPr>
        <p:sp>
          <p:nvSpPr>
            <p:cNvPr id="149" name="矩形 148">
              <a:extLst>
                <a:ext uri="{FF2B5EF4-FFF2-40B4-BE49-F238E27FC236}">
                  <a16:creationId xmlns:a16="http://schemas.microsoft.com/office/drawing/2014/main" xmlns="" id="{B440078D-9A39-40D0-9B78-125133A4C813}"/>
                </a:ext>
              </a:extLst>
            </p:cNvPr>
            <p:cNvSpPr/>
            <p:nvPr/>
          </p:nvSpPr>
          <p:spPr>
            <a:xfrm>
              <a:off x="4423199"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1988.03</a:t>
              </a:r>
            </a:p>
          </p:txBody>
        </p:sp>
        <p:sp>
          <p:nvSpPr>
            <p:cNvPr id="150" name="矩形 149">
              <a:extLst>
                <a:ext uri="{FF2B5EF4-FFF2-40B4-BE49-F238E27FC236}">
                  <a16:creationId xmlns:a16="http://schemas.microsoft.com/office/drawing/2014/main" xmlns="" id="{3E02016E-EB2A-4A37-A75F-63F0BF45A678}"/>
                </a:ext>
              </a:extLst>
            </p:cNvPr>
            <p:cNvSpPr/>
            <p:nvPr/>
          </p:nvSpPr>
          <p:spPr>
            <a:xfrm>
              <a:off x="4406402" y="5519636"/>
              <a:ext cx="1619872"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65000"/>
                      <a:lumOff val="35000"/>
                    </a:schemeClr>
                  </a:solidFill>
                  <a:latin typeface="+mn-ea"/>
                </a:rPr>
                <a:t>此处输入你对应事件发生的</a:t>
              </a:r>
              <a:r>
                <a:rPr lang="zh-CN" altLang="en-US" sz="1100">
                  <a:solidFill>
                    <a:schemeClr val="tx1">
                      <a:lumMod val="65000"/>
                      <a:lumOff val="35000"/>
                    </a:schemeClr>
                  </a:solidFill>
                  <a:latin typeface="+mn-ea"/>
                </a:rPr>
                <a:t>事件描述  此处</a:t>
              </a:r>
              <a:r>
                <a:rPr lang="zh-CN" altLang="en-US" sz="1100" dirty="0">
                  <a:solidFill>
                    <a:schemeClr val="tx1">
                      <a:lumMod val="65000"/>
                      <a:lumOff val="35000"/>
                    </a:schemeClr>
                  </a:solidFill>
                  <a:latin typeface="+mn-ea"/>
                </a:rPr>
                <a:t>输入你对应事件发生的事件描述</a:t>
              </a:r>
            </a:p>
          </p:txBody>
        </p:sp>
        <p:cxnSp>
          <p:nvCxnSpPr>
            <p:cNvPr id="175" name="直接连接符 174">
              <a:extLst>
                <a:ext uri="{FF2B5EF4-FFF2-40B4-BE49-F238E27FC236}">
                  <a16:creationId xmlns:a16="http://schemas.microsoft.com/office/drawing/2014/main" xmlns="" id="{216EE8AC-594D-4782-9120-AADB4C4078DC}"/>
                </a:ext>
              </a:extLst>
            </p:cNvPr>
            <p:cNvCxnSpPr>
              <a:cxnSpLocks/>
              <a:endCxn id="177" idx="0"/>
            </p:cNvCxnSpPr>
            <p:nvPr/>
          </p:nvCxnSpPr>
          <p:spPr>
            <a:xfrm>
              <a:off x="4467797" y="3800147"/>
              <a:ext cx="0" cy="13043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7" name="椭圆 176">
              <a:extLst>
                <a:ext uri="{FF2B5EF4-FFF2-40B4-BE49-F238E27FC236}">
                  <a16:creationId xmlns:a16="http://schemas.microsoft.com/office/drawing/2014/main" xmlns="" id="{CB20CD47-444B-4D4D-AEAE-26DDAB1B6C1D}"/>
                </a:ext>
              </a:extLst>
            </p:cNvPr>
            <p:cNvSpPr/>
            <p:nvPr/>
          </p:nvSpPr>
          <p:spPr>
            <a:xfrm>
              <a:off x="4422552"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4" name="组合 23">
            <a:extLst>
              <a:ext uri="{FF2B5EF4-FFF2-40B4-BE49-F238E27FC236}">
                <a16:creationId xmlns:a16="http://schemas.microsoft.com/office/drawing/2014/main" xmlns="" id="{E394FD2E-8F29-4A3B-A060-A0A74E30D07E}"/>
              </a:ext>
            </a:extLst>
          </p:cNvPr>
          <p:cNvGrpSpPr/>
          <p:nvPr/>
        </p:nvGrpSpPr>
        <p:grpSpPr>
          <a:xfrm>
            <a:off x="8482809" y="4003459"/>
            <a:ext cx="1789655" cy="2114482"/>
            <a:chOff x="8482809" y="4003459"/>
            <a:chExt cx="1789655" cy="2114482"/>
          </a:xfrm>
        </p:grpSpPr>
        <p:sp>
          <p:nvSpPr>
            <p:cNvPr id="161" name="矩形 160">
              <a:extLst>
                <a:ext uri="{FF2B5EF4-FFF2-40B4-BE49-F238E27FC236}">
                  <a16:creationId xmlns:a16="http://schemas.microsoft.com/office/drawing/2014/main" xmlns="" id="{EAC01D29-C2EA-4F80-905B-9BA527B932E8}"/>
                </a:ext>
              </a:extLst>
            </p:cNvPr>
            <p:cNvSpPr/>
            <p:nvPr/>
          </p:nvSpPr>
          <p:spPr>
            <a:xfrm>
              <a:off x="8499607"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2012.12</a:t>
              </a:r>
            </a:p>
          </p:txBody>
        </p:sp>
        <p:sp>
          <p:nvSpPr>
            <p:cNvPr id="162" name="矩形 161">
              <a:extLst>
                <a:ext uri="{FF2B5EF4-FFF2-40B4-BE49-F238E27FC236}">
                  <a16:creationId xmlns:a16="http://schemas.microsoft.com/office/drawing/2014/main" xmlns="" id="{F1BA1A07-E130-446F-B457-0E558AEBD575}"/>
                </a:ext>
              </a:extLst>
            </p:cNvPr>
            <p:cNvSpPr/>
            <p:nvPr/>
          </p:nvSpPr>
          <p:spPr>
            <a:xfrm>
              <a:off x="8482809" y="5519636"/>
              <a:ext cx="1789655"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79" name="直接连接符 178">
              <a:extLst>
                <a:ext uri="{FF2B5EF4-FFF2-40B4-BE49-F238E27FC236}">
                  <a16:creationId xmlns:a16="http://schemas.microsoft.com/office/drawing/2014/main" xmlns="" id="{3EF0C50A-D83B-481F-9366-6E404B9F0C01}"/>
                </a:ext>
              </a:extLst>
            </p:cNvPr>
            <p:cNvCxnSpPr>
              <a:cxnSpLocks/>
              <a:endCxn id="181" idx="0"/>
            </p:cNvCxnSpPr>
            <p:nvPr/>
          </p:nvCxnSpPr>
          <p:spPr>
            <a:xfrm>
              <a:off x="8574965" y="4003459"/>
              <a:ext cx="0" cy="11010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椭圆 180">
              <a:extLst>
                <a:ext uri="{FF2B5EF4-FFF2-40B4-BE49-F238E27FC236}">
                  <a16:creationId xmlns:a16="http://schemas.microsoft.com/office/drawing/2014/main" xmlns="" id="{EE84F6C9-4251-4860-B3A6-D4A26BB65F82}"/>
                </a:ext>
              </a:extLst>
            </p:cNvPr>
            <p:cNvSpPr/>
            <p:nvPr/>
          </p:nvSpPr>
          <p:spPr>
            <a:xfrm>
              <a:off x="8529720"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19" name="组合 18">
            <a:extLst>
              <a:ext uri="{FF2B5EF4-FFF2-40B4-BE49-F238E27FC236}">
                <a16:creationId xmlns:a16="http://schemas.microsoft.com/office/drawing/2014/main" xmlns="" id="{670E001A-B6F3-45CA-82DC-F62E672F3B4E}"/>
              </a:ext>
            </a:extLst>
          </p:cNvPr>
          <p:cNvGrpSpPr/>
          <p:nvPr/>
        </p:nvGrpSpPr>
        <p:grpSpPr>
          <a:xfrm>
            <a:off x="3495679" y="1208685"/>
            <a:ext cx="1886338" cy="2644178"/>
            <a:chOff x="3495679" y="1208685"/>
            <a:chExt cx="1886338" cy="2644178"/>
          </a:xfrm>
        </p:grpSpPr>
        <p:sp>
          <p:nvSpPr>
            <p:cNvPr id="146" name="矩形 145">
              <a:extLst>
                <a:ext uri="{FF2B5EF4-FFF2-40B4-BE49-F238E27FC236}">
                  <a16:creationId xmlns:a16="http://schemas.microsoft.com/office/drawing/2014/main" xmlns="" id="{3A32A417-22E7-49FE-A329-186C8E573078}"/>
                </a:ext>
              </a:extLst>
            </p:cNvPr>
            <p:cNvSpPr/>
            <p:nvPr/>
          </p:nvSpPr>
          <p:spPr>
            <a:xfrm>
              <a:off x="3512476" y="1208685"/>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defRPr/>
              </a:pPr>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1986.04</a:t>
              </a:r>
            </a:p>
          </p:txBody>
        </p:sp>
        <p:sp>
          <p:nvSpPr>
            <p:cNvPr id="147" name="矩形 146">
              <a:extLst>
                <a:ext uri="{FF2B5EF4-FFF2-40B4-BE49-F238E27FC236}">
                  <a16:creationId xmlns:a16="http://schemas.microsoft.com/office/drawing/2014/main" xmlns="" id="{C6934B6A-098D-41DB-8FF9-EBB1ADD7803B}"/>
                </a:ext>
              </a:extLst>
            </p:cNvPr>
            <p:cNvSpPr/>
            <p:nvPr/>
          </p:nvSpPr>
          <p:spPr>
            <a:xfrm>
              <a:off x="3495679" y="1472542"/>
              <a:ext cx="1886338"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83" name="直接连接符 182">
              <a:extLst>
                <a:ext uri="{FF2B5EF4-FFF2-40B4-BE49-F238E27FC236}">
                  <a16:creationId xmlns:a16="http://schemas.microsoft.com/office/drawing/2014/main" xmlns="" id="{CF41FBD7-959C-45F9-B058-8D105568E37A}"/>
                </a:ext>
              </a:extLst>
            </p:cNvPr>
            <p:cNvCxnSpPr>
              <a:cxnSpLocks/>
              <a:endCxn id="185" idx="0"/>
            </p:cNvCxnSpPr>
            <p:nvPr/>
          </p:nvCxnSpPr>
          <p:spPr>
            <a:xfrm flipV="1">
              <a:off x="3551890" y="2272905"/>
              <a:ext cx="0" cy="157995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xmlns="" id="{3B42E4F7-5852-4B4E-9337-27304C4D19F0}"/>
                </a:ext>
              </a:extLst>
            </p:cNvPr>
            <p:cNvSpPr/>
            <p:nvPr/>
          </p:nvSpPr>
          <p:spPr>
            <a:xfrm flipV="1">
              <a:off x="3506645" y="2182415"/>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1" name="组合 20">
            <a:extLst>
              <a:ext uri="{FF2B5EF4-FFF2-40B4-BE49-F238E27FC236}">
                <a16:creationId xmlns:a16="http://schemas.microsoft.com/office/drawing/2014/main" xmlns="" id="{1C33EBC0-EF4F-46A2-A950-4E363BB94067}"/>
              </a:ext>
            </a:extLst>
          </p:cNvPr>
          <p:cNvGrpSpPr/>
          <p:nvPr/>
        </p:nvGrpSpPr>
        <p:grpSpPr>
          <a:xfrm>
            <a:off x="5317050" y="2168027"/>
            <a:ext cx="1915865" cy="1574046"/>
            <a:chOff x="5317050" y="2168027"/>
            <a:chExt cx="1915865" cy="1574046"/>
          </a:xfrm>
        </p:grpSpPr>
        <p:sp>
          <p:nvSpPr>
            <p:cNvPr id="152" name="矩形 151">
              <a:extLst>
                <a:ext uri="{FF2B5EF4-FFF2-40B4-BE49-F238E27FC236}">
                  <a16:creationId xmlns:a16="http://schemas.microsoft.com/office/drawing/2014/main" xmlns="" id="{83712A41-80EA-4274-8273-B8821FE93FE3}"/>
                </a:ext>
              </a:extLst>
            </p:cNvPr>
            <p:cNvSpPr/>
            <p:nvPr/>
          </p:nvSpPr>
          <p:spPr>
            <a:xfrm>
              <a:off x="5333849" y="2168027"/>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1996</a:t>
              </a:r>
            </a:p>
          </p:txBody>
        </p:sp>
        <p:sp>
          <p:nvSpPr>
            <p:cNvPr id="153" name="矩形 152">
              <a:extLst>
                <a:ext uri="{FF2B5EF4-FFF2-40B4-BE49-F238E27FC236}">
                  <a16:creationId xmlns:a16="http://schemas.microsoft.com/office/drawing/2014/main" xmlns="" id="{C819BCB8-E782-4D2C-BFA2-D402E1ACA073}"/>
                </a:ext>
              </a:extLst>
            </p:cNvPr>
            <p:cNvSpPr/>
            <p:nvPr/>
          </p:nvSpPr>
          <p:spPr>
            <a:xfrm>
              <a:off x="5317050" y="2431884"/>
              <a:ext cx="1915865"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91" name="直接连接符 190">
              <a:extLst>
                <a:ext uri="{FF2B5EF4-FFF2-40B4-BE49-F238E27FC236}">
                  <a16:creationId xmlns:a16="http://schemas.microsoft.com/office/drawing/2014/main" xmlns="" id="{5F062DF6-6994-4897-900C-559001C74790}"/>
                </a:ext>
              </a:extLst>
            </p:cNvPr>
            <p:cNvCxnSpPr>
              <a:cxnSpLocks/>
              <a:endCxn id="193" idx="0"/>
            </p:cNvCxnSpPr>
            <p:nvPr/>
          </p:nvCxnSpPr>
          <p:spPr>
            <a:xfrm flipV="1">
              <a:off x="5382016" y="3260741"/>
              <a:ext cx="0" cy="4813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3" name="椭圆 192">
              <a:extLst>
                <a:ext uri="{FF2B5EF4-FFF2-40B4-BE49-F238E27FC236}">
                  <a16:creationId xmlns:a16="http://schemas.microsoft.com/office/drawing/2014/main" xmlns="" id="{65E495B5-134B-4C82-9E05-9962790F1CB0}"/>
                </a:ext>
              </a:extLst>
            </p:cNvPr>
            <p:cNvSpPr/>
            <p:nvPr/>
          </p:nvSpPr>
          <p:spPr>
            <a:xfrm flipV="1">
              <a:off x="5336771" y="3170251"/>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3" name="组合 22">
            <a:extLst>
              <a:ext uri="{FF2B5EF4-FFF2-40B4-BE49-F238E27FC236}">
                <a16:creationId xmlns:a16="http://schemas.microsoft.com/office/drawing/2014/main" xmlns="" id="{043242FC-C040-4563-882D-8693FD7B7015}"/>
              </a:ext>
            </a:extLst>
          </p:cNvPr>
          <p:cNvGrpSpPr/>
          <p:nvPr/>
        </p:nvGrpSpPr>
        <p:grpSpPr>
          <a:xfrm>
            <a:off x="7572166" y="1208685"/>
            <a:ext cx="1650722" cy="2681888"/>
            <a:chOff x="7572166" y="1208685"/>
            <a:chExt cx="1650722" cy="2681888"/>
          </a:xfrm>
        </p:grpSpPr>
        <p:sp>
          <p:nvSpPr>
            <p:cNvPr id="158" name="矩形 157">
              <a:extLst>
                <a:ext uri="{FF2B5EF4-FFF2-40B4-BE49-F238E27FC236}">
                  <a16:creationId xmlns:a16="http://schemas.microsoft.com/office/drawing/2014/main" xmlns="" id="{4C11889A-5048-45EB-92C1-2EF0312EFBE4}"/>
                </a:ext>
              </a:extLst>
            </p:cNvPr>
            <p:cNvSpPr/>
            <p:nvPr/>
          </p:nvSpPr>
          <p:spPr>
            <a:xfrm>
              <a:off x="7588963" y="1208685"/>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2003</a:t>
              </a:r>
            </a:p>
          </p:txBody>
        </p:sp>
        <p:sp>
          <p:nvSpPr>
            <p:cNvPr id="159" name="矩形 158">
              <a:extLst>
                <a:ext uri="{FF2B5EF4-FFF2-40B4-BE49-F238E27FC236}">
                  <a16:creationId xmlns:a16="http://schemas.microsoft.com/office/drawing/2014/main" xmlns="" id="{185A22D3-554A-472C-BE75-F4B56C64A4BB}"/>
                </a:ext>
              </a:extLst>
            </p:cNvPr>
            <p:cNvSpPr/>
            <p:nvPr/>
          </p:nvSpPr>
          <p:spPr>
            <a:xfrm>
              <a:off x="7572166" y="1472542"/>
              <a:ext cx="1650722"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95" name="直接连接符 194">
              <a:extLst>
                <a:ext uri="{FF2B5EF4-FFF2-40B4-BE49-F238E27FC236}">
                  <a16:creationId xmlns:a16="http://schemas.microsoft.com/office/drawing/2014/main" xmlns="" id="{0A20610E-9E6A-4513-9E84-8C59C433E9AB}"/>
                </a:ext>
              </a:extLst>
            </p:cNvPr>
            <p:cNvCxnSpPr>
              <a:cxnSpLocks/>
              <a:endCxn id="197" idx="0"/>
            </p:cNvCxnSpPr>
            <p:nvPr/>
          </p:nvCxnSpPr>
          <p:spPr>
            <a:xfrm flipV="1">
              <a:off x="7660573" y="2274983"/>
              <a:ext cx="0" cy="161559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7" name="椭圆 196">
              <a:extLst>
                <a:ext uri="{FF2B5EF4-FFF2-40B4-BE49-F238E27FC236}">
                  <a16:creationId xmlns:a16="http://schemas.microsoft.com/office/drawing/2014/main" xmlns="" id="{1194EECB-2163-4521-9E2A-1137EF437407}"/>
                </a:ext>
              </a:extLst>
            </p:cNvPr>
            <p:cNvSpPr/>
            <p:nvPr/>
          </p:nvSpPr>
          <p:spPr>
            <a:xfrm flipV="1">
              <a:off x="7615328" y="2184493"/>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5" name="组合 24">
            <a:extLst>
              <a:ext uri="{FF2B5EF4-FFF2-40B4-BE49-F238E27FC236}">
                <a16:creationId xmlns:a16="http://schemas.microsoft.com/office/drawing/2014/main" xmlns="" id="{3424E762-8B35-4828-93F2-532314D790E8}"/>
              </a:ext>
            </a:extLst>
          </p:cNvPr>
          <p:cNvGrpSpPr/>
          <p:nvPr/>
        </p:nvGrpSpPr>
        <p:grpSpPr>
          <a:xfrm>
            <a:off x="9657267" y="2329756"/>
            <a:ext cx="1536638" cy="1708395"/>
            <a:chOff x="9657267" y="2329756"/>
            <a:chExt cx="1536638" cy="1708395"/>
          </a:xfrm>
        </p:grpSpPr>
        <p:sp>
          <p:nvSpPr>
            <p:cNvPr id="164" name="矩形 163">
              <a:extLst>
                <a:ext uri="{FF2B5EF4-FFF2-40B4-BE49-F238E27FC236}">
                  <a16:creationId xmlns:a16="http://schemas.microsoft.com/office/drawing/2014/main" xmlns="" id="{834F0224-DEA7-4BC1-B310-BB0244E42C40}"/>
                </a:ext>
              </a:extLst>
            </p:cNvPr>
            <p:cNvSpPr/>
            <p:nvPr/>
          </p:nvSpPr>
          <p:spPr>
            <a:xfrm>
              <a:off x="9674064" y="2329756"/>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2017.09</a:t>
              </a:r>
            </a:p>
          </p:txBody>
        </p:sp>
        <p:sp>
          <p:nvSpPr>
            <p:cNvPr id="165" name="矩形 164">
              <a:extLst>
                <a:ext uri="{FF2B5EF4-FFF2-40B4-BE49-F238E27FC236}">
                  <a16:creationId xmlns:a16="http://schemas.microsoft.com/office/drawing/2014/main" xmlns="" id="{0E324EAE-900A-47C2-9DD2-D6FD638886DA}"/>
                </a:ext>
              </a:extLst>
            </p:cNvPr>
            <p:cNvSpPr/>
            <p:nvPr/>
          </p:nvSpPr>
          <p:spPr>
            <a:xfrm>
              <a:off x="9657267" y="2593613"/>
              <a:ext cx="1536638"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cxnSp>
          <p:nvCxnSpPr>
            <p:cNvPr id="199" name="直接连接符 198">
              <a:extLst>
                <a:ext uri="{FF2B5EF4-FFF2-40B4-BE49-F238E27FC236}">
                  <a16:creationId xmlns:a16="http://schemas.microsoft.com/office/drawing/2014/main" xmlns="" id="{8147677D-F19F-4E31-9072-6A8CC0BBE37B}"/>
                </a:ext>
              </a:extLst>
            </p:cNvPr>
            <p:cNvCxnSpPr>
              <a:cxnSpLocks/>
              <a:endCxn id="201" idx="0"/>
            </p:cNvCxnSpPr>
            <p:nvPr/>
          </p:nvCxnSpPr>
          <p:spPr>
            <a:xfrm flipV="1">
              <a:off x="9714858" y="3436811"/>
              <a:ext cx="0" cy="60134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01" name="椭圆 200">
              <a:extLst>
                <a:ext uri="{FF2B5EF4-FFF2-40B4-BE49-F238E27FC236}">
                  <a16:creationId xmlns:a16="http://schemas.microsoft.com/office/drawing/2014/main" xmlns="" id="{2065C29E-E430-4F8E-B9DA-F45A72CE3229}"/>
                </a:ext>
              </a:extLst>
            </p:cNvPr>
            <p:cNvSpPr/>
            <p:nvPr/>
          </p:nvSpPr>
          <p:spPr>
            <a:xfrm flipV="1">
              <a:off x="9669613" y="3346321"/>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grpSp>
      <p:grpSp>
        <p:nvGrpSpPr>
          <p:cNvPr id="22" name="组合 21">
            <a:extLst>
              <a:ext uri="{FF2B5EF4-FFF2-40B4-BE49-F238E27FC236}">
                <a16:creationId xmlns:a16="http://schemas.microsoft.com/office/drawing/2014/main" xmlns="" id="{0A32EE07-86FB-4E95-B217-936EE342C295}"/>
              </a:ext>
            </a:extLst>
          </p:cNvPr>
          <p:cNvGrpSpPr/>
          <p:nvPr/>
        </p:nvGrpSpPr>
        <p:grpSpPr>
          <a:xfrm>
            <a:off x="6444608" y="3742997"/>
            <a:ext cx="1948646" cy="1247919"/>
            <a:chOff x="6444608" y="3742997"/>
            <a:chExt cx="1948646" cy="1247919"/>
          </a:xfrm>
        </p:grpSpPr>
        <p:sp>
          <p:nvSpPr>
            <p:cNvPr id="155" name="矩形 154">
              <a:extLst>
                <a:ext uri="{FF2B5EF4-FFF2-40B4-BE49-F238E27FC236}">
                  <a16:creationId xmlns:a16="http://schemas.microsoft.com/office/drawing/2014/main" xmlns="" id="{49FD5F26-B83F-4941-9B2A-705724AB35CE}"/>
                </a:ext>
              </a:extLst>
            </p:cNvPr>
            <p:cNvSpPr/>
            <p:nvPr/>
          </p:nvSpPr>
          <p:spPr>
            <a:xfrm>
              <a:off x="6461406" y="4128754"/>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2001</a:t>
              </a:r>
            </a:p>
          </p:txBody>
        </p:sp>
        <p:sp>
          <p:nvSpPr>
            <p:cNvPr id="156" name="矩形 155">
              <a:extLst>
                <a:ext uri="{FF2B5EF4-FFF2-40B4-BE49-F238E27FC236}">
                  <a16:creationId xmlns:a16="http://schemas.microsoft.com/office/drawing/2014/main" xmlns="" id="{86145C28-83FD-4B48-8FD4-AFBE4E7D600A}"/>
                </a:ext>
              </a:extLst>
            </p:cNvPr>
            <p:cNvSpPr/>
            <p:nvPr/>
          </p:nvSpPr>
          <p:spPr>
            <a:xfrm>
              <a:off x="6444608" y="4392611"/>
              <a:ext cx="1948646"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sp>
          <p:nvSpPr>
            <p:cNvPr id="173" name="椭圆 172">
              <a:extLst>
                <a:ext uri="{FF2B5EF4-FFF2-40B4-BE49-F238E27FC236}">
                  <a16:creationId xmlns:a16="http://schemas.microsoft.com/office/drawing/2014/main" xmlns="" id="{E9F32CA5-4ED8-4CEC-A1C2-8099420A3459}"/>
                </a:ext>
              </a:extLst>
            </p:cNvPr>
            <p:cNvSpPr/>
            <p:nvPr/>
          </p:nvSpPr>
          <p:spPr>
            <a:xfrm>
              <a:off x="6477372" y="3981000"/>
              <a:ext cx="91395"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cxnSp>
          <p:nvCxnSpPr>
            <p:cNvPr id="207" name="直接连接符 206">
              <a:extLst>
                <a:ext uri="{FF2B5EF4-FFF2-40B4-BE49-F238E27FC236}">
                  <a16:creationId xmlns:a16="http://schemas.microsoft.com/office/drawing/2014/main" xmlns="" id="{52D3FDC7-2BE3-4386-888F-5C25AD7E0B65}"/>
                </a:ext>
              </a:extLst>
            </p:cNvPr>
            <p:cNvCxnSpPr>
              <a:cxnSpLocks/>
            </p:cNvCxnSpPr>
            <p:nvPr/>
          </p:nvCxnSpPr>
          <p:spPr>
            <a:xfrm>
              <a:off x="6523069" y="3742997"/>
              <a:ext cx="0" cy="29515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55EBC7BC-6FF5-49BE-950A-CBDF5EBD2863}"/>
              </a:ext>
            </a:extLst>
          </p:cNvPr>
          <p:cNvGrpSpPr/>
          <p:nvPr/>
        </p:nvGrpSpPr>
        <p:grpSpPr>
          <a:xfrm>
            <a:off x="-1962820" y="3530431"/>
            <a:ext cx="15825444" cy="673304"/>
            <a:chOff x="-1962820" y="3530431"/>
            <a:chExt cx="15825444" cy="673304"/>
          </a:xfrm>
        </p:grpSpPr>
        <p:sp>
          <p:nvSpPr>
            <p:cNvPr id="205" name="任意多边形: 形状 19">
              <a:extLst>
                <a:ext uri="{FF2B5EF4-FFF2-40B4-BE49-F238E27FC236}">
                  <a16:creationId xmlns:a16="http://schemas.microsoft.com/office/drawing/2014/main" xmlns="" id="{7CE87D52-ADAE-4FFF-8A39-7AAEB1B41DA6}"/>
                </a:ext>
              </a:extLst>
            </p:cNvPr>
            <p:cNvSpPr/>
            <p:nvPr/>
          </p:nvSpPr>
          <p:spPr>
            <a:xfrm>
              <a:off x="-943910" y="3530431"/>
              <a:ext cx="14806534" cy="511791"/>
            </a:xfrm>
            <a:custGeom>
              <a:avLst/>
              <a:gdLst>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12686 w 17257486"/>
                <a:gd name="connsiteY6" fmla="*/ 1349829 h 1494972"/>
                <a:gd name="connsiteX7" fmla="*/ 17257486 w 17257486"/>
                <a:gd name="connsiteY7" fmla="*/ 0 h 1494972"/>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98666 w 17257486"/>
                <a:gd name="connsiteY6" fmla="*/ 699589 h 1494972"/>
                <a:gd name="connsiteX7" fmla="*/ 17257486 w 17257486"/>
                <a:gd name="connsiteY7" fmla="*/ 0 h 1494972"/>
                <a:gd name="connsiteX0" fmla="*/ 0 w 17257486"/>
                <a:gd name="connsiteY0" fmla="*/ 1670732 h 1670732"/>
                <a:gd name="connsiteX1" fmla="*/ 2467429 w 17257486"/>
                <a:gd name="connsiteY1" fmla="*/ 741818 h 1670732"/>
                <a:gd name="connsiteX2" fmla="*/ 4804229 w 17257486"/>
                <a:gd name="connsiteY2" fmla="*/ 1525589 h 1670732"/>
                <a:gd name="connsiteX3" fmla="*/ 7184572 w 17257486"/>
                <a:gd name="connsiteY3" fmla="*/ 756332 h 1670732"/>
                <a:gd name="connsiteX4" fmla="*/ 9739086 w 17257486"/>
                <a:gd name="connsiteY4" fmla="*/ 1540103 h 1670732"/>
                <a:gd name="connsiteX5" fmla="*/ 12206514 w 17257486"/>
                <a:gd name="connsiteY5" fmla="*/ 437018 h 1670732"/>
                <a:gd name="connsiteX6" fmla="*/ 14429882 w 17257486"/>
                <a:gd name="connsiteY6" fmla="*/ 1589 h 1670732"/>
                <a:gd name="connsiteX7" fmla="*/ 17257486 w 17257486"/>
                <a:gd name="connsiteY7" fmla="*/ 175760 h 1670732"/>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6933 h 1676933"/>
                <a:gd name="connsiteX1" fmla="*/ 2467429 w 17257486"/>
                <a:gd name="connsiteY1" fmla="*/ 748019 h 1676933"/>
                <a:gd name="connsiteX2" fmla="*/ 4804229 w 17257486"/>
                <a:gd name="connsiteY2" fmla="*/ 1531790 h 1676933"/>
                <a:gd name="connsiteX3" fmla="*/ 7184572 w 17257486"/>
                <a:gd name="connsiteY3" fmla="*/ 762533 h 1676933"/>
                <a:gd name="connsiteX4" fmla="*/ 9739086 w 17257486"/>
                <a:gd name="connsiteY4" fmla="*/ 1546304 h 1676933"/>
                <a:gd name="connsiteX5" fmla="*/ 11836799 w 17257486"/>
                <a:gd name="connsiteY5" fmla="*/ 788659 h 1676933"/>
                <a:gd name="connsiteX6" fmla="*/ 14429882 w 17257486"/>
                <a:gd name="connsiteY6" fmla="*/ 7790 h 1676933"/>
                <a:gd name="connsiteX7" fmla="*/ 17257486 w 17257486"/>
                <a:gd name="connsiteY7" fmla="*/ 181961 h 1676933"/>
                <a:gd name="connsiteX0" fmla="*/ 0 w 17257486"/>
                <a:gd name="connsiteY0" fmla="*/ 1675999 h 1675999"/>
                <a:gd name="connsiteX1" fmla="*/ 2467429 w 17257486"/>
                <a:gd name="connsiteY1" fmla="*/ 747085 h 1675999"/>
                <a:gd name="connsiteX2" fmla="*/ 4804229 w 17257486"/>
                <a:gd name="connsiteY2" fmla="*/ 1530856 h 1675999"/>
                <a:gd name="connsiteX3" fmla="*/ 7184572 w 17257486"/>
                <a:gd name="connsiteY3" fmla="*/ 761599 h 1675999"/>
                <a:gd name="connsiteX4" fmla="*/ 9739086 w 17257486"/>
                <a:gd name="connsiteY4" fmla="*/ 1545370 h 1675999"/>
                <a:gd name="connsiteX5" fmla="*/ 11535867 w 17257486"/>
                <a:gd name="connsiteY5" fmla="*/ 747085 h 1675999"/>
                <a:gd name="connsiteX6" fmla="*/ 14429882 w 17257486"/>
                <a:gd name="connsiteY6" fmla="*/ 6856 h 1675999"/>
                <a:gd name="connsiteX7" fmla="*/ 17257486 w 17257486"/>
                <a:gd name="connsiteY7" fmla="*/ 181027 h 1675999"/>
                <a:gd name="connsiteX0" fmla="*/ 0 w 17257486"/>
                <a:gd name="connsiteY0" fmla="*/ 1827462 h 1827462"/>
                <a:gd name="connsiteX1" fmla="*/ 2467429 w 17257486"/>
                <a:gd name="connsiteY1" fmla="*/ 898548 h 1827462"/>
                <a:gd name="connsiteX2" fmla="*/ 4804229 w 17257486"/>
                <a:gd name="connsiteY2" fmla="*/ 1682319 h 1827462"/>
                <a:gd name="connsiteX3" fmla="*/ 7184572 w 17257486"/>
                <a:gd name="connsiteY3" fmla="*/ 913062 h 1827462"/>
                <a:gd name="connsiteX4" fmla="*/ 9739086 w 17257486"/>
                <a:gd name="connsiteY4" fmla="*/ 1696833 h 1827462"/>
                <a:gd name="connsiteX5" fmla="*/ 11535867 w 17257486"/>
                <a:gd name="connsiteY5" fmla="*/ 898548 h 1827462"/>
                <a:gd name="connsiteX6" fmla="*/ 14507264 w 17257486"/>
                <a:gd name="connsiteY6" fmla="*/ 5919 h 1827462"/>
                <a:gd name="connsiteX7" fmla="*/ 17257486 w 17257486"/>
                <a:gd name="connsiteY7" fmla="*/ 332490 h 1827462"/>
                <a:gd name="connsiteX0" fmla="*/ 0 w 17257486"/>
                <a:gd name="connsiteY0" fmla="*/ 1494971 h 1494971"/>
                <a:gd name="connsiteX1" fmla="*/ 2467429 w 17257486"/>
                <a:gd name="connsiteY1" fmla="*/ 566057 h 1494971"/>
                <a:gd name="connsiteX2" fmla="*/ 4804229 w 17257486"/>
                <a:gd name="connsiteY2" fmla="*/ 1349828 h 1494971"/>
                <a:gd name="connsiteX3" fmla="*/ 7184572 w 17257486"/>
                <a:gd name="connsiteY3" fmla="*/ 580571 h 1494971"/>
                <a:gd name="connsiteX4" fmla="*/ 9739086 w 17257486"/>
                <a:gd name="connsiteY4" fmla="*/ 1364342 h 1494971"/>
                <a:gd name="connsiteX5" fmla="*/ 11535867 w 17257486"/>
                <a:gd name="connsiteY5" fmla="*/ 566057 h 1494971"/>
                <a:gd name="connsiteX6" fmla="*/ 17257486 w 17257486"/>
                <a:gd name="connsiteY6" fmla="*/ -1 h 1494971"/>
                <a:gd name="connsiteX0" fmla="*/ 0 w 11535867"/>
                <a:gd name="connsiteY0" fmla="*/ 929449 h 929449"/>
                <a:gd name="connsiteX1" fmla="*/ 2467429 w 11535867"/>
                <a:gd name="connsiteY1" fmla="*/ 535 h 929449"/>
                <a:gd name="connsiteX2" fmla="*/ 4804229 w 11535867"/>
                <a:gd name="connsiteY2" fmla="*/ 784306 h 929449"/>
                <a:gd name="connsiteX3" fmla="*/ 7184572 w 11535867"/>
                <a:gd name="connsiteY3" fmla="*/ 15049 h 929449"/>
                <a:gd name="connsiteX4" fmla="*/ 9739086 w 11535867"/>
                <a:gd name="connsiteY4" fmla="*/ 798820 h 929449"/>
                <a:gd name="connsiteX5" fmla="*/ 11535867 w 11535867"/>
                <a:gd name="connsiteY5" fmla="*/ 535 h 929449"/>
                <a:gd name="connsiteX0" fmla="*/ 0 w 13147287"/>
                <a:gd name="connsiteY0" fmla="*/ 929449 h 929449"/>
                <a:gd name="connsiteX1" fmla="*/ 2467429 w 13147287"/>
                <a:gd name="connsiteY1" fmla="*/ 535 h 929449"/>
                <a:gd name="connsiteX2" fmla="*/ 4804229 w 13147287"/>
                <a:gd name="connsiteY2" fmla="*/ 784306 h 929449"/>
                <a:gd name="connsiteX3" fmla="*/ 7184572 w 13147287"/>
                <a:gd name="connsiteY3" fmla="*/ 15049 h 929449"/>
                <a:gd name="connsiteX4" fmla="*/ 9739086 w 13147287"/>
                <a:gd name="connsiteY4" fmla="*/ 798820 h 929449"/>
                <a:gd name="connsiteX5" fmla="*/ 13147287 w 13147287"/>
                <a:gd name="connsiteY5" fmla="*/ 143126 h 929449"/>
                <a:gd name="connsiteX0" fmla="*/ 0 w 13178371"/>
                <a:gd name="connsiteY0" fmla="*/ 625744 h 801400"/>
                <a:gd name="connsiteX1" fmla="*/ 2498513 w 13178371"/>
                <a:gd name="connsiteY1" fmla="*/ 2381 h 801400"/>
                <a:gd name="connsiteX2" fmla="*/ 4835313 w 13178371"/>
                <a:gd name="connsiteY2" fmla="*/ 786152 h 801400"/>
                <a:gd name="connsiteX3" fmla="*/ 7215656 w 13178371"/>
                <a:gd name="connsiteY3" fmla="*/ 16895 h 801400"/>
                <a:gd name="connsiteX4" fmla="*/ 9770170 w 13178371"/>
                <a:gd name="connsiteY4" fmla="*/ 800666 h 801400"/>
                <a:gd name="connsiteX5" fmla="*/ 13178371 w 13178371"/>
                <a:gd name="connsiteY5" fmla="*/ 144972 h 801400"/>
                <a:gd name="connsiteX0" fmla="*/ 0 w 13178371"/>
                <a:gd name="connsiteY0" fmla="*/ 625240 h 800895"/>
                <a:gd name="connsiteX1" fmla="*/ 2498513 w 13178371"/>
                <a:gd name="connsiteY1" fmla="*/ 1877 h 800895"/>
                <a:gd name="connsiteX2" fmla="*/ 4756191 w 13178371"/>
                <a:gd name="connsiteY2" fmla="*/ 418986 h 800895"/>
                <a:gd name="connsiteX3" fmla="*/ 7215656 w 13178371"/>
                <a:gd name="connsiteY3" fmla="*/ 16391 h 800895"/>
                <a:gd name="connsiteX4" fmla="*/ 9770170 w 13178371"/>
                <a:gd name="connsiteY4" fmla="*/ 800162 h 800895"/>
                <a:gd name="connsiteX5" fmla="*/ 13178371 w 13178371"/>
                <a:gd name="connsiteY5" fmla="*/ 144468 h 800895"/>
                <a:gd name="connsiteX0" fmla="*/ 0 w 13178371"/>
                <a:gd name="connsiteY0" fmla="*/ 624570 h 800225"/>
                <a:gd name="connsiteX1" fmla="*/ 2498513 w 13178371"/>
                <a:gd name="connsiteY1" fmla="*/ 1207 h 800225"/>
                <a:gd name="connsiteX2" fmla="*/ 4756191 w 13178371"/>
                <a:gd name="connsiteY2" fmla="*/ 418316 h 800225"/>
                <a:gd name="connsiteX3" fmla="*/ 7215656 w 13178371"/>
                <a:gd name="connsiteY3" fmla="*/ 15721 h 800225"/>
                <a:gd name="connsiteX4" fmla="*/ 9770170 w 13178371"/>
                <a:gd name="connsiteY4" fmla="*/ 799492 h 800225"/>
                <a:gd name="connsiteX5" fmla="*/ 13178371 w 13178371"/>
                <a:gd name="connsiteY5" fmla="*/ 143798 h 800225"/>
                <a:gd name="connsiteX0" fmla="*/ 0 w 13178371"/>
                <a:gd name="connsiteY0" fmla="*/ 623409 h 799064"/>
                <a:gd name="connsiteX1" fmla="*/ 2498513 w 13178371"/>
                <a:gd name="connsiteY1" fmla="*/ 46 h 799064"/>
                <a:gd name="connsiteX2" fmla="*/ 4750540 w 13178371"/>
                <a:gd name="connsiteY2" fmla="*/ 580116 h 799064"/>
                <a:gd name="connsiteX3" fmla="*/ 7215656 w 13178371"/>
                <a:gd name="connsiteY3" fmla="*/ 14560 h 799064"/>
                <a:gd name="connsiteX4" fmla="*/ 9770170 w 13178371"/>
                <a:gd name="connsiteY4" fmla="*/ 798331 h 799064"/>
                <a:gd name="connsiteX5" fmla="*/ 13178371 w 13178371"/>
                <a:gd name="connsiteY5" fmla="*/ 142637 h 799064"/>
                <a:gd name="connsiteX0" fmla="*/ 0 w 13178371"/>
                <a:gd name="connsiteY0" fmla="*/ 623409 h 799064"/>
                <a:gd name="connsiteX1" fmla="*/ 2498513 w 13178371"/>
                <a:gd name="connsiteY1" fmla="*/ 46 h 799064"/>
                <a:gd name="connsiteX2" fmla="*/ 4750540 w 13178371"/>
                <a:gd name="connsiteY2" fmla="*/ 580116 h 799064"/>
                <a:gd name="connsiteX3" fmla="*/ 7215656 w 13178371"/>
                <a:gd name="connsiteY3" fmla="*/ 14560 h 799064"/>
                <a:gd name="connsiteX4" fmla="*/ 9770170 w 13178371"/>
                <a:gd name="connsiteY4" fmla="*/ 798331 h 799064"/>
                <a:gd name="connsiteX5" fmla="*/ 13178371 w 13178371"/>
                <a:gd name="connsiteY5" fmla="*/ 142637 h 799064"/>
                <a:gd name="connsiteX0" fmla="*/ 0 w 13178371"/>
                <a:gd name="connsiteY0" fmla="*/ 623375 h 799030"/>
                <a:gd name="connsiteX1" fmla="*/ 2498513 w 13178371"/>
                <a:gd name="connsiteY1" fmla="*/ 12 h 799030"/>
                <a:gd name="connsiteX2" fmla="*/ 4694024 w 13178371"/>
                <a:gd name="connsiteY2" fmla="*/ 600452 h 799030"/>
                <a:gd name="connsiteX3" fmla="*/ 7215656 w 13178371"/>
                <a:gd name="connsiteY3" fmla="*/ 14526 h 799030"/>
                <a:gd name="connsiteX4" fmla="*/ 9770170 w 13178371"/>
                <a:gd name="connsiteY4" fmla="*/ 798297 h 799030"/>
                <a:gd name="connsiteX5" fmla="*/ 13178371 w 13178371"/>
                <a:gd name="connsiteY5" fmla="*/ 142603 h 799030"/>
                <a:gd name="connsiteX0" fmla="*/ 0 w 13178371"/>
                <a:gd name="connsiteY0" fmla="*/ 623377 h 799032"/>
                <a:gd name="connsiteX1" fmla="*/ 2498513 w 13178371"/>
                <a:gd name="connsiteY1" fmla="*/ 14 h 799032"/>
                <a:gd name="connsiteX2" fmla="*/ 4694024 w 13178371"/>
                <a:gd name="connsiteY2" fmla="*/ 600454 h 799032"/>
                <a:gd name="connsiteX3" fmla="*/ 7215656 w 13178371"/>
                <a:gd name="connsiteY3" fmla="*/ 14528 h 799032"/>
                <a:gd name="connsiteX4" fmla="*/ 9770170 w 13178371"/>
                <a:gd name="connsiteY4" fmla="*/ 798299 h 799032"/>
                <a:gd name="connsiteX5" fmla="*/ 13178371 w 13178371"/>
                <a:gd name="connsiteY5" fmla="*/ 142605 h 799032"/>
                <a:gd name="connsiteX0" fmla="*/ 0 w 13178371"/>
                <a:gd name="connsiteY0" fmla="*/ 623379 h 799034"/>
                <a:gd name="connsiteX1" fmla="*/ 2498513 w 13178371"/>
                <a:gd name="connsiteY1" fmla="*/ 16 h 799034"/>
                <a:gd name="connsiteX2" fmla="*/ 4694024 w 13178371"/>
                <a:gd name="connsiteY2" fmla="*/ 600456 h 799034"/>
                <a:gd name="connsiteX3" fmla="*/ 7215656 w 13178371"/>
                <a:gd name="connsiteY3" fmla="*/ 14530 h 799034"/>
                <a:gd name="connsiteX4" fmla="*/ 9770170 w 13178371"/>
                <a:gd name="connsiteY4" fmla="*/ 798301 h 799034"/>
                <a:gd name="connsiteX5" fmla="*/ 13178371 w 13178371"/>
                <a:gd name="connsiteY5" fmla="*/ 142607 h 799034"/>
                <a:gd name="connsiteX0" fmla="*/ 0 w 13178371"/>
                <a:gd name="connsiteY0" fmla="*/ 623645 h 799300"/>
                <a:gd name="connsiteX1" fmla="*/ 2498513 w 13178371"/>
                <a:gd name="connsiteY1" fmla="*/ 282 h 799300"/>
                <a:gd name="connsiteX2" fmla="*/ 4479262 w 13178371"/>
                <a:gd name="connsiteY2" fmla="*/ 529427 h 799300"/>
                <a:gd name="connsiteX3" fmla="*/ 7215656 w 13178371"/>
                <a:gd name="connsiteY3" fmla="*/ 14796 h 799300"/>
                <a:gd name="connsiteX4" fmla="*/ 9770170 w 13178371"/>
                <a:gd name="connsiteY4" fmla="*/ 798567 h 799300"/>
                <a:gd name="connsiteX5" fmla="*/ 13178371 w 13178371"/>
                <a:gd name="connsiteY5" fmla="*/ 142873 h 799300"/>
                <a:gd name="connsiteX0" fmla="*/ 0 w 13178371"/>
                <a:gd name="connsiteY0" fmla="*/ 623602 h 799257"/>
                <a:gd name="connsiteX1" fmla="*/ 2498513 w 13178371"/>
                <a:gd name="connsiteY1" fmla="*/ 239 h 799257"/>
                <a:gd name="connsiteX2" fmla="*/ 4479262 w 13178371"/>
                <a:gd name="connsiteY2" fmla="*/ 529384 h 799257"/>
                <a:gd name="connsiteX3" fmla="*/ 7215656 w 13178371"/>
                <a:gd name="connsiteY3" fmla="*/ 14753 h 799257"/>
                <a:gd name="connsiteX4" fmla="*/ 9770170 w 13178371"/>
                <a:gd name="connsiteY4" fmla="*/ 798524 h 799257"/>
                <a:gd name="connsiteX5" fmla="*/ 13178371 w 13178371"/>
                <a:gd name="connsiteY5" fmla="*/ 142830 h 799257"/>
                <a:gd name="connsiteX0" fmla="*/ 0 w 13178371"/>
                <a:gd name="connsiteY0" fmla="*/ 623602 h 799257"/>
                <a:gd name="connsiteX1" fmla="*/ 2498513 w 13178371"/>
                <a:gd name="connsiteY1" fmla="*/ 239 h 799257"/>
                <a:gd name="connsiteX2" fmla="*/ 4479262 w 13178371"/>
                <a:gd name="connsiteY2" fmla="*/ 529384 h 799257"/>
                <a:gd name="connsiteX3" fmla="*/ 7215656 w 13178371"/>
                <a:gd name="connsiteY3" fmla="*/ 14753 h 799257"/>
                <a:gd name="connsiteX4" fmla="*/ 9770170 w 13178371"/>
                <a:gd name="connsiteY4" fmla="*/ 798524 h 799257"/>
                <a:gd name="connsiteX5" fmla="*/ 13178371 w 13178371"/>
                <a:gd name="connsiteY5" fmla="*/ 142830 h 799257"/>
                <a:gd name="connsiteX0" fmla="*/ 0 w 13178371"/>
                <a:gd name="connsiteY0" fmla="*/ 623632 h 799287"/>
                <a:gd name="connsiteX1" fmla="*/ 2498513 w 13178371"/>
                <a:gd name="connsiteY1" fmla="*/ 269 h 799287"/>
                <a:gd name="connsiteX2" fmla="*/ 4479262 w 13178371"/>
                <a:gd name="connsiteY2" fmla="*/ 529414 h 799287"/>
                <a:gd name="connsiteX3" fmla="*/ 7215656 w 13178371"/>
                <a:gd name="connsiteY3" fmla="*/ 14783 h 799287"/>
                <a:gd name="connsiteX4" fmla="*/ 9770170 w 13178371"/>
                <a:gd name="connsiteY4" fmla="*/ 798554 h 799287"/>
                <a:gd name="connsiteX5" fmla="*/ 13178371 w 13178371"/>
                <a:gd name="connsiteY5" fmla="*/ 142860 h 799287"/>
                <a:gd name="connsiteX0" fmla="*/ 0 w 13178371"/>
                <a:gd name="connsiteY0" fmla="*/ 623674 h 799329"/>
                <a:gd name="connsiteX1" fmla="*/ 2498513 w 13178371"/>
                <a:gd name="connsiteY1" fmla="*/ 311 h 799329"/>
                <a:gd name="connsiteX2" fmla="*/ 4479262 w 13178371"/>
                <a:gd name="connsiteY2" fmla="*/ 529456 h 799329"/>
                <a:gd name="connsiteX3" fmla="*/ 7215656 w 13178371"/>
                <a:gd name="connsiteY3" fmla="*/ 14825 h 799329"/>
                <a:gd name="connsiteX4" fmla="*/ 9770170 w 13178371"/>
                <a:gd name="connsiteY4" fmla="*/ 798596 h 799329"/>
                <a:gd name="connsiteX5" fmla="*/ 13178371 w 13178371"/>
                <a:gd name="connsiteY5" fmla="*/ 142902 h 799329"/>
                <a:gd name="connsiteX0" fmla="*/ 0 w 13178371"/>
                <a:gd name="connsiteY0" fmla="*/ 623459 h 799114"/>
                <a:gd name="connsiteX1" fmla="*/ 2498513 w 13178371"/>
                <a:gd name="connsiteY1" fmla="*/ 96 h 799114"/>
                <a:gd name="connsiteX2" fmla="*/ 4309713 w 13178371"/>
                <a:gd name="connsiteY2" fmla="*/ 569981 h 799114"/>
                <a:gd name="connsiteX3" fmla="*/ 7215656 w 13178371"/>
                <a:gd name="connsiteY3" fmla="*/ 14610 h 799114"/>
                <a:gd name="connsiteX4" fmla="*/ 9770170 w 13178371"/>
                <a:gd name="connsiteY4" fmla="*/ 798381 h 799114"/>
                <a:gd name="connsiteX5" fmla="*/ 13178371 w 13178371"/>
                <a:gd name="connsiteY5" fmla="*/ 142687 h 799114"/>
                <a:gd name="connsiteX0" fmla="*/ 0 w 13178371"/>
                <a:gd name="connsiteY0" fmla="*/ 623469 h 798423"/>
                <a:gd name="connsiteX1" fmla="*/ 2498513 w 13178371"/>
                <a:gd name="connsiteY1" fmla="*/ 106 h 798423"/>
                <a:gd name="connsiteX2" fmla="*/ 4309713 w 13178371"/>
                <a:gd name="connsiteY2" fmla="*/ 569991 h 798423"/>
                <a:gd name="connsiteX3" fmla="*/ 6780480 w 13178371"/>
                <a:gd name="connsiteY3" fmla="*/ 116471 h 798423"/>
                <a:gd name="connsiteX4" fmla="*/ 9770170 w 13178371"/>
                <a:gd name="connsiteY4" fmla="*/ 798391 h 798423"/>
                <a:gd name="connsiteX5" fmla="*/ 13178371 w 13178371"/>
                <a:gd name="connsiteY5" fmla="*/ 142697 h 798423"/>
                <a:gd name="connsiteX0" fmla="*/ 0 w 13178371"/>
                <a:gd name="connsiteY0" fmla="*/ 732573 h 910099"/>
                <a:gd name="connsiteX1" fmla="*/ 2498513 w 13178371"/>
                <a:gd name="connsiteY1" fmla="*/ 109210 h 910099"/>
                <a:gd name="connsiteX2" fmla="*/ 4309713 w 13178371"/>
                <a:gd name="connsiteY2" fmla="*/ 679095 h 910099"/>
                <a:gd name="connsiteX3" fmla="*/ 6723964 w 13178371"/>
                <a:gd name="connsiteY3" fmla="*/ 1503 h 910099"/>
                <a:gd name="connsiteX4" fmla="*/ 9770170 w 13178371"/>
                <a:gd name="connsiteY4" fmla="*/ 907495 h 910099"/>
                <a:gd name="connsiteX5" fmla="*/ 13178371 w 13178371"/>
                <a:gd name="connsiteY5" fmla="*/ 251801 h 910099"/>
                <a:gd name="connsiteX0" fmla="*/ 0 w 13178371"/>
                <a:gd name="connsiteY0" fmla="*/ 623466 h 798898"/>
                <a:gd name="connsiteX1" fmla="*/ 2498513 w 13178371"/>
                <a:gd name="connsiteY1" fmla="*/ 103 h 798898"/>
                <a:gd name="connsiteX2" fmla="*/ 4309713 w 13178371"/>
                <a:gd name="connsiteY2" fmla="*/ 569988 h 798898"/>
                <a:gd name="connsiteX3" fmla="*/ 7090857 w 13178371"/>
                <a:gd name="connsiteY3" fmla="*/ 36656 h 798898"/>
                <a:gd name="connsiteX4" fmla="*/ 9770170 w 13178371"/>
                <a:gd name="connsiteY4" fmla="*/ 798388 h 798898"/>
                <a:gd name="connsiteX5" fmla="*/ 13178371 w 13178371"/>
                <a:gd name="connsiteY5" fmla="*/ 142694 h 798898"/>
                <a:gd name="connsiteX0" fmla="*/ 0 w 13178371"/>
                <a:gd name="connsiteY0" fmla="*/ 664517 h 839949"/>
                <a:gd name="connsiteX1" fmla="*/ 2498513 w 13178371"/>
                <a:gd name="connsiteY1" fmla="*/ 41154 h 839949"/>
                <a:gd name="connsiteX2" fmla="*/ 4309713 w 13178371"/>
                <a:gd name="connsiteY2" fmla="*/ 611039 h 839949"/>
                <a:gd name="connsiteX3" fmla="*/ 7090857 w 13178371"/>
                <a:gd name="connsiteY3" fmla="*/ 77707 h 839949"/>
                <a:gd name="connsiteX4" fmla="*/ 9770170 w 13178371"/>
                <a:gd name="connsiteY4" fmla="*/ 839439 h 839949"/>
                <a:gd name="connsiteX5" fmla="*/ 13178371 w 13178371"/>
                <a:gd name="connsiteY5" fmla="*/ 183745 h 839949"/>
                <a:gd name="connsiteX0" fmla="*/ 0 w 13178371"/>
                <a:gd name="connsiteY0" fmla="*/ 623475 h 801387"/>
                <a:gd name="connsiteX1" fmla="*/ 2498513 w 13178371"/>
                <a:gd name="connsiteY1" fmla="*/ 112 h 801387"/>
                <a:gd name="connsiteX2" fmla="*/ 4309713 w 13178371"/>
                <a:gd name="connsiteY2" fmla="*/ 569997 h 801387"/>
                <a:gd name="connsiteX3" fmla="*/ 7124212 w 13178371"/>
                <a:gd name="connsiteY3" fmla="*/ 313164 h 801387"/>
                <a:gd name="connsiteX4" fmla="*/ 9770170 w 13178371"/>
                <a:gd name="connsiteY4" fmla="*/ 798397 h 801387"/>
                <a:gd name="connsiteX5" fmla="*/ 13178371 w 13178371"/>
                <a:gd name="connsiteY5" fmla="*/ 142703 h 801387"/>
                <a:gd name="connsiteX0" fmla="*/ 0 w 13178371"/>
                <a:gd name="connsiteY0" fmla="*/ 623475 h 848248"/>
                <a:gd name="connsiteX1" fmla="*/ 2498513 w 13178371"/>
                <a:gd name="connsiteY1" fmla="*/ 112 h 848248"/>
                <a:gd name="connsiteX2" fmla="*/ 4309713 w 13178371"/>
                <a:gd name="connsiteY2" fmla="*/ 569997 h 848248"/>
                <a:gd name="connsiteX3" fmla="*/ 7124212 w 13178371"/>
                <a:gd name="connsiteY3" fmla="*/ 313164 h 848248"/>
                <a:gd name="connsiteX4" fmla="*/ 9770170 w 13178371"/>
                <a:gd name="connsiteY4" fmla="*/ 798397 h 848248"/>
                <a:gd name="connsiteX5" fmla="*/ 13178371 w 13178371"/>
                <a:gd name="connsiteY5" fmla="*/ 142703 h 848248"/>
                <a:gd name="connsiteX0" fmla="*/ 0 w 13178371"/>
                <a:gd name="connsiteY0" fmla="*/ 682924 h 865875"/>
                <a:gd name="connsiteX1" fmla="*/ 2498513 w 13178371"/>
                <a:gd name="connsiteY1" fmla="*/ 59561 h 865875"/>
                <a:gd name="connsiteX2" fmla="*/ 4309713 w 13178371"/>
                <a:gd name="connsiteY2" fmla="*/ 629446 h 865875"/>
                <a:gd name="connsiteX3" fmla="*/ 7124212 w 13178371"/>
                <a:gd name="connsiteY3" fmla="*/ 240376 h 865875"/>
                <a:gd name="connsiteX4" fmla="*/ 9770170 w 13178371"/>
                <a:gd name="connsiteY4" fmla="*/ 857846 h 865875"/>
                <a:gd name="connsiteX5" fmla="*/ 13178371 w 13178371"/>
                <a:gd name="connsiteY5" fmla="*/ 202152 h 865875"/>
                <a:gd name="connsiteX0" fmla="*/ 0 w 13178371"/>
                <a:gd name="connsiteY0" fmla="*/ 623471 h 798496"/>
                <a:gd name="connsiteX1" fmla="*/ 2498513 w 13178371"/>
                <a:gd name="connsiteY1" fmla="*/ 108 h 798496"/>
                <a:gd name="connsiteX2" fmla="*/ 4309713 w 13178371"/>
                <a:gd name="connsiteY2" fmla="*/ 569993 h 798496"/>
                <a:gd name="connsiteX3" fmla="*/ 7124212 w 13178371"/>
                <a:gd name="connsiteY3" fmla="*/ 180923 h 798496"/>
                <a:gd name="connsiteX4" fmla="*/ 9770170 w 13178371"/>
                <a:gd name="connsiteY4" fmla="*/ 798393 h 798496"/>
                <a:gd name="connsiteX5" fmla="*/ 13178371 w 13178371"/>
                <a:gd name="connsiteY5" fmla="*/ 142699 h 798496"/>
                <a:gd name="connsiteX0" fmla="*/ 0 w 13178371"/>
                <a:gd name="connsiteY0" fmla="*/ 623471 h 798486"/>
                <a:gd name="connsiteX1" fmla="*/ 2498513 w 13178371"/>
                <a:gd name="connsiteY1" fmla="*/ 108 h 798486"/>
                <a:gd name="connsiteX2" fmla="*/ 4309713 w 13178371"/>
                <a:gd name="connsiteY2" fmla="*/ 569993 h 798486"/>
                <a:gd name="connsiteX3" fmla="*/ 7124212 w 13178371"/>
                <a:gd name="connsiteY3" fmla="*/ 180923 h 798486"/>
                <a:gd name="connsiteX4" fmla="*/ 9770170 w 13178371"/>
                <a:gd name="connsiteY4" fmla="*/ 798393 h 798486"/>
                <a:gd name="connsiteX5" fmla="*/ 13178371 w 13178371"/>
                <a:gd name="connsiteY5" fmla="*/ 142699 h 798486"/>
                <a:gd name="connsiteX0" fmla="*/ 0 w 13178371"/>
                <a:gd name="connsiteY0" fmla="*/ 623471 h 798497"/>
                <a:gd name="connsiteX1" fmla="*/ 2498513 w 13178371"/>
                <a:gd name="connsiteY1" fmla="*/ 108 h 798497"/>
                <a:gd name="connsiteX2" fmla="*/ 4309713 w 13178371"/>
                <a:gd name="connsiteY2" fmla="*/ 569993 h 798497"/>
                <a:gd name="connsiteX3" fmla="*/ 7124212 w 13178371"/>
                <a:gd name="connsiteY3" fmla="*/ 180923 h 798497"/>
                <a:gd name="connsiteX4" fmla="*/ 9770170 w 13178371"/>
                <a:gd name="connsiteY4" fmla="*/ 798393 h 798497"/>
                <a:gd name="connsiteX5" fmla="*/ 13178371 w 13178371"/>
                <a:gd name="connsiteY5" fmla="*/ 142699 h 798497"/>
                <a:gd name="connsiteX0" fmla="*/ 0 w 13178371"/>
                <a:gd name="connsiteY0" fmla="*/ 623471 h 798548"/>
                <a:gd name="connsiteX1" fmla="*/ 2498513 w 13178371"/>
                <a:gd name="connsiteY1" fmla="*/ 108 h 798548"/>
                <a:gd name="connsiteX2" fmla="*/ 4309713 w 13178371"/>
                <a:gd name="connsiteY2" fmla="*/ 569993 h 798548"/>
                <a:gd name="connsiteX3" fmla="*/ 7124212 w 13178371"/>
                <a:gd name="connsiteY3" fmla="*/ 180923 h 798548"/>
                <a:gd name="connsiteX4" fmla="*/ 9770170 w 13178371"/>
                <a:gd name="connsiteY4" fmla="*/ 798393 h 798548"/>
                <a:gd name="connsiteX5" fmla="*/ 13178371 w 13178371"/>
                <a:gd name="connsiteY5" fmla="*/ 142699 h 798548"/>
                <a:gd name="connsiteX0" fmla="*/ 0 w 13178371"/>
                <a:gd name="connsiteY0" fmla="*/ 623471 h 798482"/>
                <a:gd name="connsiteX1" fmla="*/ 2498513 w 13178371"/>
                <a:gd name="connsiteY1" fmla="*/ 108 h 798482"/>
                <a:gd name="connsiteX2" fmla="*/ 4309713 w 13178371"/>
                <a:gd name="connsiteY2" fmla="*/ 569993 h 798482"/>
                <a:gd name="connsiteX3" fmla="*/ 7124212 w 13178371"/>
                <a:gd name="connsiteY3" fmla="*/ 180923 h 798482"/>
                <a:gd name="connsiteX4" fmla="*/ 9770170 w 13178371"/>
                <a:gd name="connsiteY4" fmla="*/ 798393 h 798482"/>
                <a:gd name="connsiteX5" fmla="*/ 13178371 w 13178371"/>
                <a:gd name="connsiteY5" fmla="*/ 142699 h 798482"/>
                <a:gd name="connsiteX0" fmla="*/ 0 w 13178371"/>
                <a:gd name="connsiteY0" fmla="*/ 623471 h 798557"/>
                <a:gd name="connsiteX1" fmla="*/ 2498513 w 13178371"/>
                <a:gd name="connsiteY1" fmla="*/ 108 h 798557"/>
                <a:gd name="connsiteX2" fmla="*/ 4309713 w 13178371"/>
                <a:gd name="connsiteY2" fmla="*/ 569993 h 798557"/>
                <a:gd name="connsiteX3" fmla="*/ 7124212 w 13178371"/>
                <a:gd name="connsiteY3" fmla="*/ 180923 h 798557"/>
                <a:gd name="connsiteX4" fmla="*/ 9770170 w 13178371"/>
                <a:gd name="connsiteY4" fmla="*/ 798393 h 798557"/>
                <a:gd name="connsiteX5" fmla="*/ 13178371 w 13178371"/>
                <a:gd name="connsiteY5" fmla="*/ 142699 h 798557"/>
                <a:gd name="connsiteX0" fmla="*/ 0 w 13178371"/>
                <a:gd name="connsiteY0" fmla="*/ 623473 h 799768"/>
                <a:gd name="connsiteX1" fmla="*/ 2498513 w 13178371"/>
                <a:gd name="connsiteY1" fmla="*/ 110 h 799768"/>
                <a:gd name="connsiteX2" fmla="*/ 4309713 w 13178371"/>
                <a:gd name="connsiteY2" fmla="*/ 569995 h 799768"/>
                <a:gd name="connsiteX3" fmla="*/ 7110870 w 13178371"/>
                <a:gd name="connsiteY3" fmla="*/ 241034 h 799768"/>
                <a:gd name="connsiteX4" fmla="*/ 9770170 w 13178371"/>
                <a:gd name="connsiteY4" fmla="*/ 798395 h 799768"/>
                <a:gd name="connsiteX5" fmla="*/ 13178371 w 13178371"/>
                <a:gd name="connsiteY5" fmla="*/ 142701 h 799768"/>
                <a:gd name="connsiteX0" fmla="*/ 0 w 13178371"/>
                <a:gd name="connsiteY0" fmla="*/ 623473 h 803087"/>
                <a:gd name="connsiteX1" fmla="*/ 2498513 w 13178371"/>
                <a:gd name="connsiteY1" fmla="*/ 110 h 803087"/>
                <a:gd name="connsiteX2" fmla="*/ 4309713 w 13178371"/>
                <a:gd name="connsiteY2" fmla="*/ 569995 h 803087"/>
                <a:gd name="connsiteX3" fmla="*/ 7110870 w 13178371"/>
                <a:gd name="connsiteY3" fmla="*/ 241034 h 803087"/>
                <a:gd name="connsiteX4" fmla="*/ 9770170 w 13178371"/>
                <a:gd name="connsiteY4" fmla="*/ 798395 h 803087"/>
                <a:gd name="connsiteX5" fmla="*/ 13178371 w 13178371"/>
                <a:gd name="connsiteY5" fmla="*/ 142701 h 803087"/>
                <a:gd name="connsiteX0" fmla="*/ 0 w 13178371"/>
                <a:gd name="connsiteY0" fmla="*/ 623473 h 799444"/>
                <a:gd name="connsiteX1" fmla="*/ 2498513 w 13178371"/>
                <a:gd name="connsiteY1" fmla="*/ 110 h 799444"/>
                <a:gd name="connsiteX2" fmla="*/ 4309713 w 13178371"/>
                <a:gd name="connsiteY2" fmla="*/ 569995 h 799444"/>
                <a:gd name="connsiteX3" fmla="*/ 7110870 w 13178371"/>
                <a:gd name="connsiteY3" fmla="*/ 241034 h 799444"/>
                <a:gd name="connsiteX4" fmla="*/ 9770170 w 13178371"/>
                <a:gd name="connsiteY4" fmla="*/ 798395 h 799444"/>
                <a:gd name="connsiteX5" fmla="*/ 13178371 w 13178371"/>
                <a:gd name="connsiteY5" fmla="*/ 142701 h 799444"/>
                <a:gd name="connsiteX0" fmla="*/ 0 w 13178371"/>
                <a:gd name="connsiteY0" fmla="*/ 623473 h 690641"/>
                <a:gd name="connsiteX1" fmla="*/ 2498513 w 13178371"/>
                <a:gd name="connsiteY1" fmla="*/ 110 h 690641"/>
                <a:gd name="connsiteX2" fmla="*/ 4309713 w 13178371"/>
                <a:gd name="connsiteY2" fmla="*/ 569995 h 690641"/>
                <a:gd name="connsiteX3" fmla="*/ 7110870 w 13178371"/>
                <a:gd name="connsiteY3" fmla="*/ 241034 h 690641"/>
                <a:gd name="connsiteX4" fmla="*/ 9123104 w 13178371"/>
                <a:gd name="connsiteY4" fmla="*/ 690200 h 690641"/>
                <a:gd name="connsiteX5" fmla="*/ 13178371 w 13178371"/>
                <a:gd name="connsiteY5" fmla="*/ 142701 h 690641"/>
                <a:gd name="connsiteX0" fmla="*/ 0 w 13178371"/>
                <a:gd name="connsiteY0" fmla="*/ 623473 h 714612"/>
                <a:gd name="connsiteX1" fmla="*/ 2498513 w 13178371"/>
                <a:gd name="connsiteY1" fmla="*/ 110 h 714612"/>
                <a:gd name="connsiteX2" fmla="*/ 4309713 w 13178371"/>
                <a:gd name="connsiteY2" fmla="*/ 569995 h 714612"/>
                <a:gd name="connsiteX3" fmla="*/ 7110870 w 13178371"/>
                <a:gd name="connsiteY3" fmla="*/ 241034 h 714612"/>
                <a:gd name="connsiteX4" fmla="*/ 9123104 w 13178371"/>
                <a:gd name="connsiteY4" fmla="*/ 690200 h 714612"/>
                <a:gd name="connsiteX5" fmla="*/ 13178371 w 13178371"/>
                <a:gd name="connsiteY5" fmla="*/ 142701 h 714612"/>
                <a:gd name="connsiteX0" fmla="*/ 0 w 13178371"/>
                <a:gd name="connsiteY0" fmla="*/ 624771 h 716631"/>
                <a:gd name="connsiteX1" fmla="*/ 2498513 w 13178371"/>
                <a:gd name="connsiteY1" fmla="*/ 1408 h 716631"/>
                <a:gd name="connsiteX2" fmla="*/ 4580992 w 13178371"/>
                <a:gd name="connsiteY2" fmla="*/ 449072 h 716631"/>
                <a:gd name="connsiteX3" fmla="*/ 7110870 w 13178371"/>
                <a:gd name="connsiteY3" fmla="*/ 242332 h 716631"/>
                <a:gd name="connsiteX4" fmla="*/ 9123104 w 13178371"/>
                <a:gd name="connsiteY4" fmla="*/ 691498 h 716631"/>
                <a:gd name="connsiteX5" fmla="*/ 13178371 w 13178371"/>
                <a:gd name="connsiteY5" fmla="*/ 143999 h 716631"/>
                <a:gd name="connsiteX0" fmla="*/ 0 w 13178371"/>
                <a:gd name="connsiteY0" fmla="*/ 624753 h 715295"/>
                <a:gd name="connsiteX1" fmla="*/ 2498513 w 13178371"/>
                <a:gd name="connsiteY1" fmla="*/ 1390 h 715295"/>
                <a:gd name="connsiteX2" fmla="*/ 4580992 w 13178371"/>
                <a:gd name="connsiteY2" fmla="*/ 449054 h 715295"/>
                <a:gd name="connsiteX3" fmla="*/ 7443187 w 13178371"/>
                <a:gd name="connsiteY3" fmla="*/ 205647 h 715295"/>
                <a:gd name="connsiteX4" fmla="*/ 9123104 w 13178371"/>
                <a:gd name="connsiteY4" fmla="*/ 691480 h 715295"/>
                <a:gd name="connsiteX5" fmla="*/ 13178371 w 13178371"/>
                <a:gd name="connsiteY5" fmla="*/ 143981 h 715295"/>
                <a:gd name="connsiteX0" fmla="*/ 0 w 13178371"/>
                <a:gd name="connsiteY0" fmla="*/ 624753 h 762860"/>
                <a:gd name="connsiteX1" fmla="*/ 2498513 w 13178371"/>
                <a:gd name="connsiteY1" fmla="*/ 1390 h 762860"/>
                <a:gd name="connsiteX2" fmla="*/ 4580992 w 13178371"/>
                <a:gd name="connsiteY2" fmla="*/ 449054 h 762860"/>
                <a:gd name="connsiteX3" fmla="*/ 7443187 w 13178371"/>
                <a:gd name="connsiteY3" fmla="*/ 205647 h 762860"/>
                <a:gd name="connsiteX4" fmla="*/ 9502894 w 13178371"/>
                <a:gd name="connsiteY4" fmla="*/ 740368 h 762860"/>
                <a:gd name="connsiteX5" fmla="*/ 13178371 w 13178371"/>
                <a:gd name="connsiteY5" fmla="*/ 143981 h 762860"/>
                <a:gd name="connsiteX0" fmla="*/ 0 w 12574776"/>
                <a:gd name="connsiteY0" fmla="*/ 884099 h 1022206"/>
                <a:gd name="connsiteX1" fmla="*/ 2498513 w 12574776"/>
                <a:gd name="connsiteY1" fmla="*/ 260736 h 1022206"/>
                <a:gd name="connsiteX2" fmla="*/ 4580992 w 12574776"/>
                <a:gd name="connsiteY2" fmla="*/ 708400 h 1022206"/>
                <a:gd name="connsiteX3" fmla="*/ 7443187 w 12574776"/>
                <a:gd name="connsiteY3" fmla="*/ 464993 h 1022206"/>
                <a:gd name="connsiteX4" fmla="*/ 9502894 w 12574776"/>
                <a:gd name="connsiteY4" fmla="*/ 999714 h 1022206"/>
                <a:gd name="connsiteX5" fmla="*/ 12574776 w 12574776"/>
                <a:gd name="connsiteY5" fmla="*/ 0 h 1022206"/>
                <a:gd name="connsiteX0" fmla="*/ 0 w 12574776"/>
                <a:gd name="connsiteY0" fmla="*/ 884099 h 1022645"/>
                <a:gd name="connsiteX1" fmla="*/ 2498513 w 12574776"/>
                <a:gd name="connsiteY1" fmla="*/ 260736 h 1022645"/>
                <a:gd name="connsiteX2" fmla="*/ 5450955 w 12574776"/>
                <a:gd name="connsiteY2" fmla="*/ 619896 h 1022645"/>
                <a:gd name="connsiteX3" fmla="*/ 7443187 w 12574776"/>
                <a:gd name="connsiteY3" fmla="*/ 464993 h 1022645"/>
                <a:gd name="connsiteX4" fmla="*/ 9502894 w 12574776"/>
                <a:gd name="connsiteY4" fmla="*/ 999714 h 1022645"/>
                <a:gd name="connsiteX5" fmla="*/ 12574776 w 12574776"/>
                <a:gd name="connsiteY5" fmla="*/ 0 h 1022645"/>
                <a:gd name="connsiteX0" fmla="*/ 0 w 12574776"/>
                <a:gd name="connsiteY0" fmla="*/ 884099 h 1025319"/>
                <a:gd name="connsiteX1" fmla="*/ 2498513 w 12574776"/>
                <a:gd name="connsiteY1" fmla="*/ 260736 h 1025319"/>
                <a:gd name="connsiteX2" fmla="*/ 5450955 w 12574776"/>
                <a:gd name="connsiteY2" fmla="*/ 619896 h 1025319"/>
                <a:gd name="connsiteX3" fmla="*/ 8362260 w 12574776"/>
                <a:gd name="connsiteY3" fmla="*/ 540853 h 1025319"/>
                <a:gd name="connsiteX4" fmla="*/ 9502894 w 12574776"/>
                <a:gd name="connsiteY4" fmla="*/ 999714 h 1025319"/>
                <a:gd name="connsiteX5" fmla="*/ 12574776 w 12574776"/>
                <a:gd name="connsiteY5" fmla="*/ 0 h 1025319"/>
                <a:gd name="connsiteX0" fmla="*/ 0 w 12574776"/>
                <a:gd name="connsiteY0" fmla="*/ 884099 h 884098"/>
                <a:gd name="connsiteX1" fmla="*/ 2498513 w 12574776"/>
                <a:gd name="connsiteY1" fmla="*/ 260736 h 884098"/>
                <a:gd name="connsiteX2" fmla="*/ 5450955 w 12574776"/>
                <a:gd name="connsiteY2" fmla="*/ 619896 h 884098"/>
                <a:gd name="connsiteX3" fmla="*/ 8362260 w 12574776"/>
                <a:gd name="connsiteY3" fmla="*/ 540853 h 884098"/>
                <a:gd name="connsiteX4" fmla="*/ 10927106 w 12574776"/>
                <a:gd name="connsiteY4" fmla="*/ 835348 h 884098"/>
                <a:gd name="connsiteX5" fmla="*/ 12574776 w 12574776"/>
                <a:gd name="connsiteY5" fmla="*/ 0 h 884098"/>
                <a:gd name="connsiteX0" fmla="*/ 0 w 13178137"/>
                <a:gd name="connsiteY0" fmla="*/ 820881 h 820882"/>
                <a:gd name="connsiteX1" fmla="*/ 2498513 w 13178137"/>
                <a:gd name="connsiteY1" fmla="*/ 197518 h 820882"/>
                <a:gd name="connsiteX2" fmla="*/ 5450955 w 13178137"/>
                <a:gd name="connsiteY2" fmla="*/ 556678 h 820882"/>
                <a:gd name="connsiteX3" fmla="*/ 8362260 w 13178137"/>
                <a:gd name="connsiteY3" fmla="*/ 477635 h 820882"/>
                <a:gd name="connsiteX4" fmla="*/ 10927106 w 13178137"/>
                <a:gd name="connsiteY4" fmla="*/ 772130 h 820882"/>
                <a:gd name="connsiteX5" fmla="*/ 13178137 w 13178137"/>
                <a:gd name="connsiteY5" fmla="*/ 0 h 820882"/>
                <a:gd name="connsiteX0" fmla="*/ 0 w 13178137"/>
                <a:gd name="connsiteY0" fmla="*/ 820881 h 820880"/>
                <a:gd name="connsiteX1" fmla="*/ 2362874 w 13178137"/>
                <a:gd name="connsiteY1" fmla="*/ 299369 h 820880"/>
                <a:gd name="connsiteX2" fmla="*/ 5450955 w 13178137"/>
                <a:gd name="connsiteY2" fmla="*/ 556678 h 820880"/>
                <a:gd name="connsiteX3" fmla="*/ 8362260 w 13178137"/>
                <a:gd name="connsiteY3" fmla="*/ 477635 h 820880"/>
                <a:gd name="connsiteX4" fmla="*/ 10927106 w 13178137"/>
                <a:gd name="connsiteY4" fmla="*/ 772130 h 820880"/>
                <a:gd name="connsiteX5" fmla="*/ 13178137 w 13178137"/>
                <a:gd name="connsiteY5" fmla="*/ 0 h 820880"/>
                <a:gd name="connsiteX0" fmla="*/ 0 w 13178137"/>
                <a:gd name="connsiteY0" fmla="*/ 820881 h 820882"/>
                <a:gd name="connsiteX1" fmla="*/ 2362874 w 13178137"/>
                <a:gd name="connsiteY1" fmla="*/ 299369 h 820882"/>
                <a:gd name="connsiteX2" fmla="*/ 5626156 w 13178137"/>
                <a:gd name="connsiteY2" fmla="*/ 495567 h 820882"/>
                <a:gd name="connsiteX3" fmla="*/ 8362260 w 13178137"/>
                <a:gd name="connsiteY3" fmla="*/ 477635 h 820882"/>
                <a:gd name="connsiteX4" fmla="*/ 10927106 w 13178137"/>
                <a:gd name="connsiteY4" fmla="*/ 772130 h 820882"/>
                <a:gd name="connsiteX5" fmla="*/ 13178137 w 13178137"/>
                <a:gd name="connsiteY5" fmla="*/ 0 h 820882"/>
                <a:gd name="connsiteX0" fmla="*/ 0 w 13178137"/>
                <a:gd name="connsiteY0" fmla="*/ 820881 h 820880"/>
                <a:gd name="connsiteX1" fmla="*/ 2362874 w 13178137"/>
                <a:gd name="connsiteY1" fmla="*/ 299369 h 820880"/>
                <a:gd name="connsiteX2" fmla="*/ 5959603 w 13178137"/>
                <a:gd name="connsiteY2" fmla="*/ 485383 h 820880"/>
                <a:gd name="connsiteX3" fmla="*/ 8362260 w 13178137"/>
                <a:gd name="connsiteY3" fmla="*/ 477635 h 820880"/>
                <a:gd name="connsiteX4" fmla="*/ 10927106 w 13178137"/>
                <a:gd name="connsiteY4" fmla="*/ 772130 h 820880"/>
                <a:gd name="connsiteX5" fmla="*/ 13178137 w 13178137"/>
                <a:gd name="connsiteY5" fmla="*/ 0 h 820880"/>
                <a:gd name="connsiteX0" fmla="*/ 0 w 13178137"/>
                <a:gd name="connsiteY0" fmla="*/ 820881 h 820882"/>
                <a:gd name="connsiteX1" fmla="*/ 2362874 w 13178137"/>
                <a:gd name="connsiteY1" fmla="*/ 299369 h 820882"/>
                <a:gd name="connsiteX2" fmla="*/ 5959603 w 13178137"/>
                <a:gd name="connsiteY2" fmla="*/ 485383 h 820882"/>
                <a:gd name="connsiteX3" fmla="*/ 8543112 w 13178137"/>
                <a:gd name="connsiteY3" fmla="*/ 477635 h 820882"/>
                <a:gd name="connsiteX4" fmla="*/ 10927106 w 13178137"/>
                <a:gd name="connsiteY4" fmla="*/ 772130 h 820882"/>
                <a:gd name="connsiteX5" fmla="*/ 13178137 w 13178137"/>
                <a:gd name="connsiteY5" fmla="*/ 0 h 820882"/>
                <a:gd name="connsiteX0" fmla="*/ 0 w 13178137"/>
                <a:gd name="connsiteY0" fmla="*/ 820881 h 820880"/>
                <a:gd name="connsiteX1" fmla="*/ 2362874 w 13178137"/>
                <a:gd name="connsiteY1" fmla="*/ 299369 h 820880"/>
                <a:gd name="connsiteX2" fmla="*/ 5880480 w 13178137"/>
                <a:gd name="connsiteY2" fmla="*/ 648343 h 820880"/>
                <a:gd name="connsiteX3" fmla="*/ 8543112 w 13178137"/>
                <a:gd name="connsiteY3" fmla="*/ 477635 h 820880"/>
                <a:gd name="connsiteX4" fmla="*/ 10927106 w 13178137"/>
                <a:gd name="connsiteY4" fmla="*/ 772130 h 820880"/>
                <a:gd name="connsiteX5" fmla="*/ 13178137 w 13178137"/>
                <a:gd name="connsiteY5" fmla="*/ 0 h 820880"/>
                <a:gd name="connsiteX0" fmla="*/ 0 w 13178137"/>
                <a:gd name="connsiteY0" fmla="*/ 820881 h 820882"/>
                <a:gd name="connsiteX1" fmla="*/ 2362874 w 13178137"/>
                <a:gd name="connsiteY1" fmla="*/ 299369 h 820882"/>
                <a:gd name="connsiteX2" fmla="*/ 5880480 w 13178137"/>
                <a:gd name="connsiteY2" fmla="*/ 648343 h 820882"/>
                <a:gd name="connsiteX3" fmla="*/ 8543112 w 13178137"/>
                <a:gd name="connsiteY3" fmla="*/ 477635 h 820882"/>
                <a:gd name="connsiteX4" fmla="*/ 10927106 w 13178137"/>
                <a:gd name="connsiteY4" fmla="*/ 772130 h 820882"/>
                <a:gd name="connsiteX5" fmla="*/ 13178137 w 13178137"/>
                <a:gd name="connsiteY5" fmla="*/ 0 h 820882"/>
                <a:gd name="connsiteX0" fmla="*/ 0 w 13178137"/>
                <a:gd name="connsiteY0" fmla="*/ 820881 h 820880"/>
                <a:gd name="connsiteX1" fmla="*/ 2362874 w 13178137"/>
                <a:gd name="connsiteY1" fmla="*/ 299369 h 820880"/>
                <a:gd name="connsiteX2" fmla="*/ 5857874 w 13178137"/>
                <a:gd name="connsiteY2" fmla="*/ 505753 h 820880"/>
                <a:gd name="connsiteX3" fmla="*/ 8543112 w 13178137"/>
                <a:gd name="connsiteY3" fmla="*/ 477635 h 820880"/>
                <a:gd name="connsiteX4" fmla="*/ 10927106 w 13178137"/>
                <a:gd name="connsiteY4" fmla="*/ 772130 h 820880"/>
                <a:gd name="connsiteX5" fmla="*/ 13178137 w 13178137"/>
                <a:gd name="connsiteY5" fmla="*/ 0 h 820880"/>
                <a:gd name="connsiteX0" fmla="*/ 0 w 13178137"/>
                <a:gd name="connsiteY0" fmla="*/ 820881 h 820882"/>
                <a:gd name="connsiteX1" fmla="*/ 2362874 w 13178137"/>
                <a:gd name="connsiteY1" fmla="*/ 299369 h 820882"/>
                <a:gd name="connsiteX2" fmla="*/ 5857874 w 13178137"/>
                <a:gd name="connsiteY2" fmla="*/ 505753 h 820882"/>
                <a:gd name="connsiteX3" fmla="*/ 8543112 w 13178137"/>
                <a:gd name="connsiteY3" fmla="*/ 477635 h 820882"/>
                <a:gd name="connsiteX4" fmla="*/ 10927106 w 13178137"/>
                <a:gd name="connsiteY4" fmla="*/ 772130 h 820882"/>
                <a:gd name="connsiteX5" fmla="*/ 13178137 w 13178137"/>
                <a:gd name="connsiteY5" fmla="*/ 0 h 82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78137" h="820882">
                  <a:moveTo>
                    <a:pt x="0" y="820881"/>
                  </a:moveTo>
                  <a:cubicBezTo>
                    <a:pt x="833362" y="368519"/>
                    <a:pt x="1386562" y="351890"/>
                    <a:pt x="2362874" y="299369"/>
                  </a:cubicBezTo>
                  <a:cubicBezTo>
                    <a:pt x="3339186" y="246848"/>
                    <a:pt x="4839137" y="333453"/>
                    <a:pt x="5857874" y="505753"/>
                  </a:cubicBezTo>
                  <a:cubicBezTo>
                    <a:pt x="6876611" y="678053"/>
                    <a:pt x="7698240" y="433239"/>
                    <a:pt x="8543112" y="477635"/>
                  </a:cubicBezTo>
                  <a:cubicBezTo>
                    <a:pt x="9387984" y="522031"/>
                    <a:pt x="9889172" y="920758"/>
                    <a:pt x="10927106" y="772130"/>
                  </a:cubicBezTo>
                  <a:cubicBezTo>
                    <a:pt x="11965040" y="623502"/>
                    <a:pt x="11925070" y="227390"/>
                    <a:pt x="13178137" y="0"/>
                  </a:cubicBezTo>
                </a:path>
              </a:pathLst>
            </a:custGeom>
            <a:noFill/>
            <a:ln w="9525">
              <a:gradFill flip="none" rotWithShape="1">
                <a:gsLst>
                  <a:gs pos="99459">
                    <a:schemeClr val="accent1">
                      <a:alpha val="0"/>
                    </a:schemeClr>
                  </a:gs>
                  <a:gs pos="51000">
                    <a:schemeClr val="accent1"/>
                  </a:gs>
                  <a:gs pos="0">
                    <a:schemeClr val="accent1">
                      <a:alpha val="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descr="图片包含 游戏机, 盘子&#10;&#10;描述已自动生成">
              <a:extLst>
                <a:ext uri="{FF2B5EF4-FFF2-40B4-BE49-F238E27FC236}">
                  <a16:creationId xmlns:a16="http://schemas.microsoft.com/office/drawing/2014/main" xmlns="" id="{8DD5511F-63D8-4569-B76B-4FC9CAEBC611}"/>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rot="498056" flipH="1">
              <a:off x="1380909" y="3535430"/>
              <a:ext cx="720994" cy="400552"/>
            </a:xfrm>
            <a:prstGeom prst="rect">
              <a:avLst/>
            </a:prstGeom>
          </p:spPr>
        </p:pic>
        <p:pic>
          <p:nvPicPr>
            <p:cNvPr id="211" name="图片 210" descr="图片包含 游戏机, 盘子&#10;&#10;描述已自动生成">
              <a:extLst>
                <a:ext uri="{FF2B5EF4-FFF2-40B4-BE49-F238E27FC236}">
                  <a16:creationId xmlns:a16="http://schemas.microsoft.com/office/drawing/2014/main" xmlns="" id="{4919CAAE-E7EF-4F70-B2BD-9BD3D5011D5A}"/>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flipH="1">
              <a:off x="3197799" y="3663364"/>
              <a:ext cx="720994" cy="400552"/>
            </a:xfrm>
            <a:prstGeom prst="rect">
              <a:avLst/>
            </a:prstGeom>
          </p:spPr>
        </p:pic>
        <p:pic>
          <p:nvPicPr>
            <p:cNvPr id="213" name="图片 212" descr="图片包含 游戏机, 盘子&#10;&#10;描述已自动生成">
              <a:extLst>
                <a:ext uri="{FF2B5EF4-FFF2-40B4-BE49-F238E27FC236}">
                  <a16:creationId xmlns:a16="http://schemas.microsoft.com/office/drawing/2014/main" xmlns="" id="{4DF50695-E331-4094-B874-8429BB28A1AE}"/>
                </a:ext>
              </a:extLst>
            </p:cNvPr>
            <p:cNvPicPr>
              <a:picLocks noChangeAspect="1"/>
            </p:cNvPicPr>
            <p:nvPr/>
          </p:nvPicPr>
          <p:blipFill>
            <a:blip r:embed="rId5"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rot="255255" flipH="1">
              <a:off x="6029544" y="3542721"/>
              <a:ext cx="978056" cy="400552"/>
            </a:xfrm>
            <a:prstGeom prst="rect">
              <a:avLst/>
            </a:prstGeom>
          </p:spPr>
        </p:pic>
        <p:pic>
          <p:nvPicPr>
            <p:cNvPr id="215" name="图片 214" descr="图片包含 游戏机, 盘子&#10;&#10;描述已自动生成">
              <a:extLst>
                <a:ext uri="{FF2B5EF4-FFF2-40B4-BE49-F238E27FC236}">
                  <a16:creationId xmlns:a16="http://schemas.microsoft.com/office/drawing/2014/main" xmlns="" id="{3B993C3F-1468-4B7F-8F86-D138504D6386}"/>
                </a:ext>
              </a:extLst>
            </p:cNvPr>
            <p:cNvPicPr>
              <a:picLocks noChangeAspect="1"/>
            </p:cNvPicPr>
            <p:nvPr/>
          </p:nvPicPr>
          <p:blipFill>
            <a:blip r:embed="rId6"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rot="21261236" flipH="1">
              <a:off x="9543130" y="3803183"/>
              <a:ext cx="1262036" cy="400552"/>
            </a:xfrm>
            <a:prstGeom prst="rect">
              <a:avLst/>
            </a:prstGeom>
          </p:spPr>
        </p:pic>
        <p:sp>
          <p:nvSpPr>
            <p:cNvPr id="217" name="任意多边形: 形状 19">
              <a:extLst>
                <a:ext uri="{FF2B5EF4-FFF2-40B4-BE49-F238E27FC236}">
                  <a16:creationId xmlns:a16="http://schemas.microsoft.com/office/drawing/2014/main" xmlns="" id="{332599B9-F545-4A73-A59E-B17C6F58C3B1}"/>
                </a:ext>
              </a:extLst>
            </p:cNvPr>
            <p:cNvSpPr/>
            <p:nvPr/>
          </p:nvSpPr>
          <p:spPr>
            <a:xfrm>
              <a:off x="-1962820" y="3572925"/>
              <a:ext cx="14967837" cy="471909"/>
            </a:xfrm>
            <a:custGeom>
              <a:avLst/>
              <a:gdLst>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12686 w 17257486"/>
                <a:gd name="connsiteY6" fmla="*/ 1349829 h 1494972"/>
                <a:gd name="connsiteX7" fmla="*/ 17257486 w 17257486"/>
                <a:gd name="connsiteY7" fmla="*/ 0 h 1494972"/>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98666 w 17257486"/>
                <a:gd name="connsiteY6" fmla="*/ 699589 h 1494972"/>
                <a:gd name="connsiteX7" fmla="*/ 17257486 w 17257486"/>
                <a:gd name="connsiteY7" fmla="*/ 0 h 1494972"/>
                <a:gd name="connsiteX0" fmla="*/ 0 w 17257486"/>
                <a:gd name="connsiteY0" fmla="*/ 1670732 h 1670732"/>
                <a:gd name="connsiteX1" fmla="*/ 2467429 w 17257486"/>
                <a:gd name="connsiteY1" fmla="*/ 741818 h 1670732"/>
                <a:gd name="connsiteX2" fmla="*/ 4804229 w 17257486"/>
                <a:gd name="connsiteY2" fmla="*/ 1525589 h 1670732"/>
                <a:gd name="connsiteX3" fmla="*/ 7184572 w 17257486"/>
                <a:gd name="connsiteY3" fmla="*/ 756332 h 1670732"/>
                <a:gd name="connsiteX4" fmla="*/ 9739086 w 17257486"/>
                <a:gd name="connsiteY4" fmla="*/ 1540103 h 1670732"/>
                <a:gd name="connsiteX5" fmla="*/ 12206514 w 17257486"/>
                <a:gd name="connsiteY5" fmla="*/ 437018 h 1670732"/>
                <a:gd name="connsiteX6" fmla="*/ 14429882 w 17257486"/>
                <a:gd name="connsiteY6" fmla="*/ 1589 h 1670732"/>
                <a:gd name="connsiteX7" fmla="*/ 17257486 w 17257486"/>
                <a:gd name="connsiteY7" fmla="*/ 175760 h 1670732"/>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6933 h 1676933"/>
                <a:gd name="connsiteX1" fmla="*/ 2467429 w 17257486"/>
                <a:gd name="connsiteY1" fmla="*/ 748019 h 1676933"/>
                <a:gd name="connsiteX2" fmla="*/ 4804229 w 17257486"/>
                <a:gd name="connsiteY2" fmla="*/ 1531790 h 1676933"/>
                <a:gd name="connsiteX3" fmla="*/ 7184572 w 17257486"/>
                <a:gd name="connsiteY3" fmla="*/ 762533 h 1676933"/>
                <a:gd name="connsiteX4" fmla="*/ 9739086 w 17257486"/>
                <a:gd name="connsiteY4" fmla="*/ 1546304 h 1676933"/>
                <a:gd name="connsiteX5" fmla="*/ 11836799 w 17257486"/>
                <a:gd name="connsiteY5" fmla="*/ 788659 h 1676933"/>
                <a:gd name="connsiteX6" fmla="*/ 14429882 w 17257486"/>
                <a:gd name="connsiteY6" fmla="*/ 7790 h 1676933"/>
                <a:gd name="connsiteX7" fmla="*/ 17257486 w 17257486"/>
                <a:gd name="connsiteY7" fmla="*/ 181961 h 1676933"/>
                <a:gd name="connsiteX0" fmla="*/ 0 w 17257486"/>
                <a:gd name="connsiteY0" fmla="*/ 1675999 h 1675999"/>
                <a:gd name="connsiteX1" fmla="*/ 2467429 w 17257486"/>
                <a:gd name="connsiteY1" fmla="*/ 747085 h 1675999"/>
                <a:gd name="connsiteX2" fmla="*/ 4804229 w 17257486"/>
                <a:gd name="connsiteY2" fmla="*/ 1530856 h 1675999"/>
                <a:gd name="connsiteX3" fmla="*/ 7184572 w 17257486"/>
                <a:gd name="connsiteY3" fmla="*/ 761599 h 1675999"/>
                <a:gd name="connsiteX4" fmla="*/ 9739086 w 17257486"/>
                <a:gd name="connsiteY4" fmla="*/ 1545370 h 1675999"/>
                <a:gd name="connsiteX5" fmla="*/ 11535867 w 17257486"/>
                <a:gd name="connsiteY5" fmla="*/ 747085 h 1675999"/>
                <a:gd name="connsiteX6" fmla="*/ 14429882 w 17257486"/>
                <a:gd name="connsiteY6" fmla="*/ 6856 h 1675999"/>
                <a:gd name="connsiteX7" fmla="*/ 17257486 w 17257486"/>
                <a:gd name="connsiteY7" fmla="*/ 181027 h 1675999"/>
                <a:gd name="connsiteX0" fmla="*/ 0 w 17257486"/>
                <a:gd name="connsiteY0" fmla="*/ 1827462 h 1827462"/>
                <a:gd name="connsiteX1" fmla="*/ 2467429 w 17257486"/>
                <a:gd name="connsiteY1" fmla="*/ 898548 h 1827462"/>
                <a:gd name="connsiteX2" fmla="*/ 4804229 w 17257486"/>
                <a:gd name="connsiteY2" fmla="*/ 1682319 h 1827462"/>
                <a:gd name="connsiteX3" fmla="*/ 7184572 w 17257486"/>
                <a:gd name="connsiteY3" fmla="*/ 913062 h 1827462"/>
                <a:gd name="connsiteX4" fmla="*/ 9739086 w 17257486"/>
                <a:gd name="connsiteY4" fmla="*/ 1696833 h 1827462"/>
                <a:gd name="connsiteX5" fmla="*/ 11535867 w 17257486"/>
                <a:gd name="connsiteY5" fmla="*/ 898548 h 1827462"/>
                <a:gd name="connsiteX6" fmla="*/ 14507264 w 17257486"/>
                <a:gd name="connsiteY6" fmla="*/ 5919 h 1827462"/>
                <a:gd name="connsiteX7" fmla="*/ 17257486 w 17257486"/>
                <a:gd name="connsiteY7" fmla="*/ 332490 h 1827462"/>
                <a:gd name="connsiteX0" fmla="*/ 0 w 17257486"/>
                <a:gd name="connsiteY0" fmla="*/ 1494971 h 1494971"/>
                <a:gd name="connsiteX1" fmla="*/ 2467429 w 17257486"/>
                <a:gd name="connsiteY1" fmla="*/ 566057 h 1494971"/>
                <a:gd name="connsiteX2" fmla="*/ 4804229 w 17257486"/>
                <a:gd name="connsiteY2" fmla="*/ 1349828 h 1494971"/>
                <a:gd name="connsiteX3" fmla="*/ 7184572 w 17257486"/>
                <a:gd name="connsiteY3" fmla="*/ 580571 h 1494971"/>
                <a:gd name="connsiteX4" fmla="*/ 9739086 w 17257486"/>
                <a:gd name="connsiteY4" fmla="*/ 1364342 h 1494971"/>
                <a:gd name="connsiteX5" fmla="*/ 11535867 w 17257486"/>
                <a:gd name="connsiteY5" fmla="*/ 566057 h 1494971"/>
                <a:gd name="connsiteX6" fmla="*/ 17257486 w 17257486"/>
                <a:gd name="connsiteY6" fmla="*/ -1 h 1494971"/>
                <a:gd name="connsiteX0" fmla="*/ 0 w 11535867"/>
                <a:gd name="connsiteY0" fmla="*/ 929449 h 929449"/>
                <a:gd name="connsiteX1" fmla="*/ 2467429 w 11535867"/>
                <a:gd name="connsiteY1" fmla="*/ 535 h 929449"/>
                <a:gd name="connsiteX2" fmla="*/ 4804229 w 11535867"/>
                <a:gd name="connsiteY2" fmla="*/ 784306 h 929449"/>
                <a:gd name="connsiteX3" fmla="*/ 7184572 w 11535867"/>
                <a:gd name="connsiteY3" fmla="*/ 15049 h 929449"/>
                <a:gd name="connsiteX4" fmla="*/ 9739086 w 11535867"/>
                <a:gd name="connsiteY4" fmla="*/ 798820 h 929449"/>
                <a:gd name="connsiteX5" fmla="*/ 11535867 w 11535867"/>
                <a:gd name="connsiteY5" fmla="*/ 535 h 929449"/>
                <a:gd name="connsiteX0" fmla="*/ 0 w 13147287"/>
                <a:gd name="connsiteY0" fmla="*/ 929449 h 929449"/>
                <a:gd name="connsiteX1" fmla="*/ 2467429 w 13147287"/>
                <a:gd name="connsiteY1" fmla="*/ 535 h 929449"/>
                <a:gd name="connsiteX2" fmla="*/ 4804229 w 13147287"/>
                <a:gd name="connsiteY2" fmla="*/ 784306 h 929449"/>
                <a:gd name="connsiteX3" fmla="*/ 7184572 w 13147287"/>
                <a:gd name="connsiteY3" fmla="*/ 15049 h 929449"/>
                <a:gd name="connsiteX4" fmla="*/ 9739086 w 13147287"/>
                <a:gd name="connsiteY4" fmla="*/ 798820 h 929449"/>
                <a:gd name="connsiteX5" fmla="*/ 13147287 w 13147287"/>
                <a:gd name="connsiteY5" fmla="*/ 143126 h 929449"/>
                <a:gd name="connsiteX0" fmla="*/ 0 w 13147287"/>
                <a:gd name="connsiteY0" fmla="*/ 930525 h 930525"/>
                <a:gd name="connsiteX1" fmla="*/ 2467429 w 13147287"/>
                <a:gd name="connsiteY1" fmla="*/ 1611 h 930525"/>
                <a:gd name="connsiteX2" fmla="*/ 4644131 w 13147287"/>
                <a:gd name="connsiteY2" fmla="*/ 689210 h 930525"/>
                <a:gd name="connsiteX3" fmla="*/ 7184572 w 13147287"/>
                <a:gd name="connsiteY3" fmla="*/ 16125 h 930525"/>
                <a:gd name="connsiteX4" fmla="*/ 9739086 w 13147287"/>
                <a:gd name="connsiteY4" fmla="*/ 799896 h 930525"/>
                <a:gd name="connsiteX5" fmla="*/ 13147287 w 13147287"/>
                <a:gd name="connsiteY5" fmla="*/ 144202 h 930525"/>
                <a:gd name="connsiteX0" fmla="*/ 0 w 13147287"/>
                <a:gd name="connsiteY0" fmla="*/ 930527 h 930527"/>
                <a:gd name="connsiteX1" fmla="*/ 2467429 w 13147287"/>
                <a:gd name="connsiteY1" fmla="*/ 1613 h 930527"/>
                <a:gd name="connsiteX2" fmla="*/ 4644131 w 13147287"/>
                <a:gd name="connsiteY2" fmla="*/ 689212 h 930527"/>
                <a:gd name="connsiteX3" fmla="*/ 7184572 w 13147287"/>
                <a:gd name="connsiteY3" fmla="*/ 16127 h 930527"/>
                <a:gd name="connsiteX4" fmla="*/ 9905855 w 13147287"/>
                <a:gd name="connsiteY4" fmla="*/ 619574 h 930527"/>
                <a:gd name="connsiteX5" fmla="*/ 13147287 w 13147287"/>
                <a:gd name="connsiteY5" fmla="*/ 144204 h 930527"/>
                <a:gd name="connsiteX0" fmla="*/ 0 w 13160628"/>
                <a:gd name="connsiteY0" fmla="*/ 930527 h 930527"/>
                <a:gd name="connsiteX1" fmla="*/ 2467429 w 13160628"/>
                <a:gd name="connsiteY1" fmla="*/ 1613 h 930527"/>
                <a:gd name="connsiteX2" fmla="*/ 4644131 w 13160628"/>
                <a:gd name="connsiteY2" fmla="*/ 689212 h 930527"/>
                <a:gd name="connsiteX3" fmla="*/ 7184572 w 13160628"/>
                <a:gd name="connsiteY3" fmla="*/ 16127 h 930527"/>
                <a:gd name="connsiteX4" fmla="*/ 9905855 w 13160628"/>
                <a:gd name="connsiteY4" fmla="*/ 619574 h 930527"/>
                <a:gd name="connsiteX5" fmla="*/ 13160628 w 13160628"/>
                <a:gd name="connsiteY5" fmla="*/ 408681 h 930527"/>
                <a:gd name="connsiteX0" fmla="*/ 0 w 13160628"/>
                <a:gd name="connsiteY0" fmla="*/ 984756 h 984756"/>
                <a:gd name="connsiteX1" fmla="*/ 2467429 w 13160628"/>
                <a:gd name="connsiteY1" fmla="*/ 55842 h 984756"/>
                <a:gd name="connsiteX2" fmla="*/ 4644131 w 13160628"/>
                <a:gd name="connsiteY2" fmla="*/ 743441 h 984756"/>
                <a:gd name="connsiteX3" fmla="*/ 7184572 w 13160628"/>
                <a:gd name="connsiteY3" fmla="*/ 70356 h 984756"/>
                <a:gd name="connsiteX4" fmla="*/ 9905855 w 13160628"/>
                <a:gd name="connsiteY4" fmla="*/ 673803 h 984756"/>
                <a:gd name="connsiteX5" fmla="*/ 13160628 w 13160628"/>
                <a:gd name="connsiteY5" fmla="*/ 462910 h 984756"/>
                <a:gd name="connsiteX0" fmla="*/ 0 w 13160628"/>
                <a:gd name="connsiteY0" fmla="*/ 964011 h 964011"/>
                <a:gd name="connsiteX1" fmla="*/ 2467429 w 13160628"/>
                <a:gd name="connsiteY1" fmla="*/ 35097 h 964011"/>
                <a:gd name="connsiteX2" fmla="*/ 4644131 w 13160628"/>
                <a:gd name="connsiteY2" fmla="*/ 722696 h 964011"/>
                <a:gd name="connsiteX3" fmla="*/ 7184572 w 13160628"/>
                <a:gd name="connsiteY3" fmla="*/ 49611 h 964011"/>
                <a:gd name="connsiteX4" fmla="*/ 9905855 w 13160628"/>
                <a:gd name="connsiteY4" fmla="*/ 653058 h 964011"/>
                <a:gd name="connsiteX5" fmla="*/ 13160628 w 13160628"/>
                <a:gd name="connsiteY5" fmla="*/ 442165 h 964011"/>
                <a:gd name="connsiteX0" fmla="*/ 0 w 13372564"/>
                <a:gd name="connsiteY0" fmla="*/ 564359 h 689711"/>
                <a:gd name="connsiteX1" fmla="*/ 2679365 w 13372564"/>
                <a:gd name="connsiteY1" fmla="*/ 2106 h 689711"/>
                <a:gd name="connsiteX2" fmla="*/ 4856067 w 13372564"/>
                <a:gd name="connsiteY2" fmla="*/ 689705 h 689711"/>
                <a:gd name="connsiteX3" fmla="*/ 7396508 w 13372564"/>
                <a:gd name="connsiteY3" fmla="*/ 16620 h 689711"/>
                <a:gd name="connsiteX4" fmla="*/ 10117791 w 13372564"/>
                <a:gd name="connsiteY4" fmla="*/ 620067 h 689711"/>
                <a:gd name="connsiteX5" fmla="*/ 13372564 w 13372564"/>
                <a:gd name="connsiteY5" fmla="*/ 409174 h 689711"/>
                <a:gd name="connsiteX0" fmla="*/ 0 w 13372564"/>
                <a:gd name="connsiteY0" fmla="*/ 669452 h 794804"/>
                <a:gd name="connsiteX1" fmla="*/ 2679365 w 13372564"/>
                <a:gd name="connsiteY1" fmla="*/ 107199 h 794804"/>
                <a:gd name="connsiteX2" fmla="*/ 4856067 w 13372564"/>
                <a:gd name="connsiteY2" fmla="*/ 794798 h 794804"/>
                <a:gd name="connsiteX3" fmla="*/ 7396508 w 13372564"/>
                <a:gd name="connsiteY3" fmla="*/ 121713 h 794804"/>
                <a:gd name="connsiteX4" fmla="*/ 10117791 w 13372564"/>
                <a:gd name="connsiteY4" fmla="*/ 725160 h 794804"/>
                <a:gd name="connsiteX5" fmla="*/ 13372564 w 13372564"/>
                <a:gd name="connsiteY5" fmla="*/ 514267 h 794804"/>
                <a:gd name="connsiteX0" fmla="*/ 0 w 13399692"/>
                <a:gd name="connsiteY0" fmla="*/ 474400 h 697527"/>
                <a:gd name="connsiteX1" fmla="*/ 2706493 w 13399692"/>
                <a:gd name="connsiteY1" fmla="*/ 9922 h 697527"/>
                <a:gd name="connsiteX2" fmla="*/ 4883195 w 13399692"/>
                <a:gd name="connsiteY2" fmla="*/ 697521 h 697527"/>
                <a:gd name="connsiteX3" fmla="*/ 7423636 w 13399692"/>
                <a:gd name="connsiteY3" fmla="*/ 24436 h 697527"/>
                <a:gd name="connsiteX4" fmla="*/ 10144919 w 13399692"/>
                <a:gd name="connsiteY4" fmla="*/ 627883 h 697527"/>
                <a:gd name="connsiteX5" fmla="*/ 13399692 w 13399692"/>
                <a:gd name="connsiteY5" fmla="*/ 416990 h 697527"/>
                <a:gd name="connsiteX0" fmla="*/ 0 w 13399692"/>
                <a:gd name="connsiteY0" fmla="*/ 580255 h 803382"/>
                <a:gd name="connsiteX1" fmla="*/ 2706493 w 13399692"/>
                <a:gd name="connsiteY1" fmla="*/ 115777 h 803382"/>
                <a:gd name="connsiteX2" fmla="*/ 4883195 w 13399692"/>
                <a:gd name="connsiteY2" fmla="*/ 803376 h 803382"/>
                <a:gd name="connsiteX3" fmla="*/ 7423636 w 13399692"/>
                <a:gd name="connsiteY3" fmla="*/ 130291 h 803382"/>
                <a:gd name="connsiteX4" fmla="*/ 10144919 w 13399692"/>
                <a:gd name="connsiteY4" fmla="*/ 733738 h 803382"/>
                <a:gd name="connsiteX5" fmla="*/ 13399692 w 13399692"/>
                <a:gd name="connsiteY5" fmla="*/ 522845 h 803382"/>
                <a:gd name="connsiteX0" fmla="*/ 0 w 13399692"/>
                <a:gd name="connsiteY0" fmla="*/ 654894 h 878021"/>
                <a:gd name="connsiteX1" fmla="*/ 2706493 w 13399692"/>
                <a:gd name="connsiteY1" fmla="*/ 190416 h 878021"/>
                <a:gd name="connsiteX2" fmla="*/ 4883195 w 13399692"/>
                <a:gd name="connsiteY2" fmla="*/ 878015 h 878021"/>
                <a:gd name="connsiteX3" fmla="*/ 7423636 w 13399692"/>
                <a:gd name="connsiteY3" fmla="*/ 204930 h 878021"/>
                <a:gd name="connsiteX4" fmla="*/ 10144919 w 13399692"/>
                <a:gd name="connsiteY4" fmla="*/ 808377 h 878021"/>
                <a:gd name="connsiteX5" fmla="*/ 13399692 w 13399692"/>
                <a:gd name="connsiteY5" fmla="*/ 597484 h 878021"/>
                <a:gd name="connsiteX0" fmla="*/ 0 w 13399692"/>
                <a:gd name="connsiteY0" fmla="*/ 601480 h 824607"/>
                <a:gd name="connsiteX1" fmla="*/ 2706493 w 13399692"/>
                <a:gd name="connsiteY1" fmla="*/ 137002 h 824607"/>
                <a:gd name="connsiteX2" fmla="*/ 4883195 w 13399692"/>
                <a:gd name="connsiteY2" fmla="*/ 824601 h 824607"/>
                <a:gd name="connsiteX3" fmla="*/ 7423636 w 13399692"/>
                <a:gd name="connsiteY3" fmla="*/ 151516 h 824607"/>
                <a:gd name="connsiteX4" fmla="*/ 10144919 w 13399692"/>
                <a:gd name="connsiteY4" fmla="*/ 754963 h 824607"/>
                <a:gd name="connsiteX5" fmla="*/ 13399692 w 13399692"/>
                <a:gd name="connsiteY5" fmla="*/ 544070 h 824607"/>
                <a:gd name="connsiteX0" fmla="*/ 0 w 13399692"/>
                <a:gd name="connsiteY0" fmla="*/ 660256 h 883383"/>
                <a:gd name="connsiteX1" fmla="*/ 2706493 w 13399692"/>
                <a:gd name="connsiteY1" fmla="*/ 195778 h 883383"/>
                <a:gd name="connsiteX2" fmla="*/ 4883195 w 13399692"/>
                <a:gd name="connsiteY2" fmla="*/ 883377 h 883383"/>
                <a:gd name="connsiteX3" fmla="*/ 7423636 w 13399692"/>
                <a:gd name="connsiteY3" fmla="*/ 210292 h 883383"/>
                <a:gd name="connsiteX4" fmla="*/ 10144919 w 13399692"/>
                <a:gd name="connsiteY4" fmla="*/ 813739 h 883383"/>
                <a:gd name="connsiteX5" fmla="*/ 13399692 w 13399692"/>
                <a:gd name="connsiteY5" fmla="*/ 602846 h 883383"/>
                <a:gd name="connsiteX0" fmla="*/ 0 w 13236925"/>
                <a:gd name="connsiteY0" fmla="*/ 263738 h 841304"/>
                <a:gd name="connsiteX1" fmla="*/ 2543726 w 13236925"/>
                <a:gd name="connsiteY1" fmla="*/ 153699 h 841304"/>
                <a:gd name="connsiteX2" fmla="*/ 4720428 w 13236925"/>
                <a:gd name="connsiteY2" fmla="*/ 841298 h 841304"/>
                <a:gd name="connsiteX3" fmla="*/ 7260869 w 13236925"/>
                <a:gd name="connsiteY3" fmla="*/ 168213 h 841304"/>
                <a:gd name="connsiteX4" fmla="*/ 9982152 w 13236925"/>
                <a:gd name="connsiteY4" fmla="*/ 771660 h 841304"/>
                <a:gd name="connsiteX5" fmla="*/ 13236925 w 13236925"/>
                <a:gd name="connsiteY5" fmla="*/ 560767 h 841304"/>
                <a:gd name="connsiteX0" fmla="*/ 0 w 13236925"/>
                <a:gd name="connsiteY0" fmla="*/ 311170 h 888736"/>
                <a:gd name="connsiteX1" fmla="*/ 2543726 w 13236925"/>
                <a:gd name="connsiteY1" fmla="*/ 201131 h 888736"/>
                <a:gd name="connsiteX2" fmla="*/ 4720428 w 13236925"/>
                <a:gd name="connsiteY2" fmla="*/ 888730 h 888736"/>
                <a:gd name="connsiteX3" fmla="*/ 7260869 w 13236925"/>
                <a:gd name="connsiteY3" fmla="*/ 215645 h 888736"/>
                <a:gd name="connsiteX4" fmla="*/ 9982152 w 13236925"/>
                <a:gd name="connsiteY4" fmla="*/ 819092 h 888736"/>
                <a:gd name="connsiteX5" fmla="*/ 13236925 w 13236925"/>
                <a:gd name="connsiteY5" fmla="*/ 608199 h 888736"/>
                <a:gd name="connsiteX0" fmla="*/ 0 w 13236925"/>
                <a:gd name="connsiteY0" fmla="*/ 263737 h 841303"/>
                <a:gd name="connsiteX1" fmla="*/ 2543726 w 13236925"/>
                <a:gd name="connsiteY1" fmla="*/ 153698 h 841303"/>
                <a:gd name="connsiteX2" fmla="*/ 4720429 w 13236925"/>
                <a:gd name="connsiteY2" fmla="*/ 841297 h 841303"/>
                <a:gd name="connsiteX3" fmla="*/ 7260869 w 13236925"/>
                <a:gd name="connsiteY3" fmla="*/ 168212 h 841303"/>
                <a:gd name="connsiteX4" fmla="*/ 9982152 w 13236925"/>
                <a:gd name="connsiteY4" fmla="*/ 771659 h 841303"/>
                <a:gd name="connsiteX5" fmla="*/ 13236925 w 13236925"/>
                <a:gd name="connsiteY5" fmla="*/ 560766 h 841303"/>
                <a:gd name="connsiteX0" fmla="*/ 0 w 13236925"/>
                <a:gd name="connsiteY0" fmla="*/ 310405 h 887971"/>
                <a:gd name="connsiteX1" fmla="*/ 2543726 w 13236925"/>
                <a:gd name="connsiteY1" fmla="*/ 200366 h 887971"/>
                <a:gd name="connsiteX2" fmla="*/ 4720429 w 13236925"/>
                <a:gd name="connsiteY2" fmla="*/ 887965 h 887971"/>
                <a:gd name="connsiteX3" fmla="*/ 7260869 w 13236925"/>
                <a:gd name="connsiteY3" fmla="*/ 214880 h 887971"/>
                <a:gd name="connsiteX4" fmla="*/ 9982152 w 13236925"/>
                <a:gd name="connsiteY4" fmla="*/ 818327 h 887971"/>
                <a:gd name="connsiteX5" fmla="*/ 13236925 w 13236925"/>
                <a:gd name="connsiteY5" fmla="*/ 607434 h 887971"/>
                <a:gd name="connsiteX0" fmla="*/ 0 w 13236925"/>
                <a:gd name="connsiteY0" fmla="*/ 260968 h 795619"/>
                <a:gd name="connsiteX1" fmla="*/ 2543726 w 13236925"/>
                <a:gd name="connsiteY1" fmla="*/ 150929 h 795619"/>
                <a:gd name="connsiteX2" fmla="*/ 4460454 w 13236925"/>
                <a:gd name="connsiteY2" fmla="*/ 787602 h 795619"/>
                <a:gd name="connsiteX3" fmla="*/ 7260869 w 13236925"/>
                <a:gd name="connsiteY3" fmla="*/ 165443 h 795619"/>
                <a:gd name="connsiteX4" fmla="*/ 9982152 w 13236925"/>
                <a:gd name="connsiteY4" fmla="*/ 768890 h 795619"/>
                <a:gd name="connsiteX5" fmla="*/ 13236925 w 13236925"/>
                <a:gd name="connsiteY5" fmla="*/ 557997 h 795619"/>
                <a:gd name="connsiteX0" fmla="*/ 0 w 13236925"/>
                <a:gd name="connsiteY0" fmla="*/ 260968 h 869517"/>
                <a:gd name="connsiteX1" fmla="*/ 2543726 w 13236925"/>
                <a:gd name="connsiteY1" fmla="*/ 150929 h 869517"/>
                <a:gd name="connsiteX2" fmla="*/ 4460454 w 13236925"/>
                <a:gd name="connsiteY2" fmla="*/ 787602 h 869517"/>
                <a:gd name="connsiteX3" fmla="*/ 7260869 w 13236925"/>
                <a:gd name="connsiteY3" fmla="*/ 165443 h 869517"/>
                <a:gd name="connsiteX4" fmla="*/ 9982152 w 13236925"/>
                <a:gd name="connsiteY4" fmla="*/ 768890 h 869517"/>
                <a:gd name="connsiteX5" fmla="*/ 13236925 w 13236925"/>
                <a:gd name="connsiteY5" fmla="*/ 557997 h 869517"/>
                <a:gd name="connsiteX0" fmla="*/ 0 w 13236925"/>
                <a:gd name="connsiteY0" fmla="*/ 260968 h 913229"/>
                <a:gd name="connsiteX1" fmla="*/ 2543726 w 13236925"/>
                <a:gd name="connsiteY1" fmla="*/ 150929 h 913229"/>
                <a:gd name="connsiteX2" fmla="*/ 4460454 w 13236925"/>
                <a:gd name="connsiteY2" fmla="*/ 787602 h 913229"/>
                <a:gd name="connsiteX3" fmla="*/ 7260869 w 13236925"/>
                <a:gd name="connsiteY3" fmla="*/ 165443 h 913229"/>
                <a:gd name="connsiteX4" fmla="*/ 9982152 w 13236925"/>
                <a:gd name="connsiteY4" fmla="*/ 768890 h 913229"/>
                <a:gd name="connsiteX5" fmla="*/ 13236925 w 13236925"/>
                <a:gd name="connsiteY5" fmla="*/ 557997 h 913229"/>
                <a:gd name="connsiteX0" fmla="*/ 0 w 13236925"/>
                <a:gd name="connsiteY0" fmla="*/ 260968 h 795618"/>
                <a:gd name="connsiteX1" fmla="*/ 2543726 w 13236925"/>
                <a:gd name="connsiteY1" fmla="*/ 150929 h 795618"/>
                <a:gd name="connsiteX2" fmla="*/ 4460454 w 13236925"/>
                <a:gd name="connsiteY2" fmla="*/ 787602 h 795618"/>
                <a:gd name="connsiteX3" fmla="*/ 7260869 w 13236925"/>
                <a:gd name="connsiteY3" fmla="*/ 165443 h 795618"/>
                <a:gd name="connsiteX4" fmla="*/ 9982152 w 13236925"/>
                <a:gd name="connsiteY4" fmla="*/ 768890 h 795618"/>
                <a:gd name="connsiteX5" fmla="*/ 13236925 w 13236925"/>
                <a:gd name="connsiteY5" fmla="*/ 557997 h 795618"/>
                <a:gd name="connsiteX0" fmla="*/ 0 w 13236925"/>
                <a:gd name="connsiteY0" fmla="*/ 250725 h 785377"/>
                <a:gd name="connsiteX1" fmla="*/ 2543726 w 13236925"/>
                <a:gd name="connsiteY1" fmla="*/ 140686 h 785377"/>
                <a:gd name="connsiteX2" fmla="*/ 4494364 w 13236925"/>
                <a:gd name="connsiteY2" fmla="*/ 583843 h 785377"/>
                <a:gd name="connsiteX3" fmla="*/ 7260869 w 13236925"/>
                <a:gd name="connsiteY3" fmla="*/ 155200 h 785377"/>
                <a:gd name="connsiteX4" fmla="*/ 9982152 w 13236925"/>
                <a:gd name="connsiteY4" fmla="*/ 758647 h 785377"/>
                <a:gd name="connsiteX5" fmla="*/ 13236925 w 13236925"/>
                <a:gd name="connsiteY5" fmla="*/ 547754 h 785377"/>
                <a:gd name="connsiteX0" fmla="*/ 0 w 13236925"/>
                <a:gd name="connsiteY0" fmla="*/ 250725 h 785375"/>
                <a:gd name="connsiteX1" fmla="*/ 2543726 w 13236925"/>
                <a:gd name="connsiteY1" fmla="*/ 140686 h 785375"/>
                <a:gd name="connsiteX2" fmla="*/ 4494364 w 13236925"/>
                <a:gd name="connsiteY2" fmla="*/ 583843 h 785375"/>
                <a:gd name="connsiteX3" fmla="*/ 7260869 w 13236925"/>
                <a:gd name="connsiteY3" fmla="*/ 155200 h 785375"/>
                <a:gd name="connsiteX4" fmla="*/ 9982152 w 13236925"/>
                <a:gd name="connsiteY4" fmla="*/ 758647 h 785375"/>
                <a:gd name="connsiteX5" fmla="*/ 13236925 w 13236925"/>
                <a:gd name="connsiteY5" fmla="*/ 547754 h 785375"/>
                <a:gd name="connsiteX0" fmla="*/ 0 w 13236925"/>
                <a:gd name="connsiteY0" fmla="*/ 253376 h 788028"/>
                <a:gd name="connsiteX1" fmla="*/ 2543726 w 13236925"/>
                <a:gd name="connsiteY1" fmla="*/ 143337 h 788028"/>
                <a:gd name="connsiteX2" fmla="*/ 4516970 w 13236925"/>
                <a:gd name="connsiteY2" fmla="*/ 637419 h 788028"/>
                <a:gd name="connsiteX3" fmla="*/ 7260869 w 13236925"/>
                <a:gd name="connsiteY3" fmla="*/ 157851 h 788028"/>
                <a:gd name="connsiteX4" fmla="*/ 9982152 w 13236925"/>
                <a:gd name="connsiteY4" fmla="*/ 761298 h 788028"/>
                <a:gd name="connsiteX5" fmla="*/ 13236925 w 13236925"/>
                <a:gd name="connsiteY5" fmla="*/ 550405 h 788028"/>
                <a:gd name="connsiteX0" fmla="*/ 0 w 13236925"/>
                <a:gd name="connsiteY0" fmla="*/ 253376 h 780770"/>
                <a:gd name="connsiteX1" fmla="*/ 2543726 w 13236925"/>
                <a:gd name="connsiteY1" fmla="*/ 143337 h 780770"/>
                <a:gd name="connsiteX2" fmla="*/ 4516970 w 13236925"/>
                <a:gd name="connsiteY2" fmla="*/ 637419 h 780770"/>
                <a:gd name="connsiteX3" fmla="*/ 7272172 w 13236925"/>
                <a:gd name="connsiteY3" fmla="*/ 259702 h 780770"/>
                <a:gd name="connsiteX4" fmla="*/ 9982152 w 13236925"/>
                <a:gd name="connsiteY4" fmla="*/ 761298 h 780770"/>
                <a:gd name="connsiteX5" fmla="*/ 13236925 w 13236925"/>
                <a:gd name="connsiteY5" fmla="*/ 550405 h 780770"/>
                <a:gd name="connsiteX0" fmla="*/ 0 w 13236925"/>
                <a:gd name="connsiteY0" fmla="*/ 253376 h 780770"/>
                <a:gd name="connsiteX1" fmla="*/ 2543726 w 13236925"/>
                <a:gd name="connsiteY1" fmla="*/ 143337 h 780770"/>
                <a:gd name="connsiteX2" fmla="*/ 4516970 w 13236925"/>
                <a:gd name="connsiteY2" fmla="*/ 637419 h 780770"/>
                <a:gd name="connsiteX3" fmla="*/ 7272172 w 13236925"/>
                <a:gd name="connsiteY3" fmla="*/ 259702 h 780770"/>
                <a:gd name="connsiteX4" fmla="*/ 9982152 w 13236925"/>
                <a:gd name="connsiteY4" fmla="*/ 761298 h 780770"/>
                <a:gd name="connsiteX5" fmla="*/ 13236925 w 13236925"/>
                <a:gd name="connsiteY5" fmla="*/ 550405 h 780770"/>
                <a:gd name="connsiteX0" fmla="*/ 0 w 13321700"/>
                <a:gd name="connsiteY0" fmla="*/ 253376 h 764776"/>
                <a:gd name="connsiteX1" fmla="*/ 2543726 w 13321700"/>
                <a:gd name="connsiteY1" fmla="*/ 143337 h 764776"/>
                <a:gd name="connsiteX2" fmla="*/ 4516970 w 13321700"/>
                <a:gd name="connsiteY2" fmla="*/ 637419 h 764776"/>
                <a:gd name="connsiteX3" fmla="*/ 7272172 w 13321700"/>
                <a:gd name="connsiteY3" fmla="*/ 259702 h 764776"/>
                <a:gd name="connsiteX4" fmla="*/ 9982152 w 13321700"/>
                <a:gd name="connsiteY4" fmla="*/ 761298 h 764776"/>
                <a:gd name="connsiteX5" fmla="*/ 13321700 w 13321700"/>
                <a:gd name="connsiteY5" fmla="*/ 112449 h 764776"/>
                <a:gd name="connsiteX0" fmla="*/ 0 w 13321700"/>
                <a:gd name="connsiteY0" fmla="*/ 245513 h 756913"/>
                <a:gd name="connsiteX1" fmla="*/ 2543726 w 13321700"/>
                <a:gd name="connsiteY1" fmla="*/ 135474 h 756913"/>
                <a:gd name="connsiteX2" fmla="*/ 4516971 w 13321700"/>
                <a:gd name="connsiteY2" fmla="*/ 476780 h 756913"/>
                <a:gd name="connsiteX3" fmla="*/ 7272172 w 13321700"/>
                <a:gd name="connsiteY3" fmla="*/ 251839 h 756913"/>
                <a:gd name="connsiteX4" fmla="*/ 9982152 w 13321700"/>
                <a:gd name="connsiteY4" fmla="*/ 753435 h 756913"/>
                <a:gd name="connsiteX5" fmla="*/ 13321700 w 13321700"/>
                <a:gd name="connsiteY5" fmla="*/ 104586 h 75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1700" h="756913">
                  <a:moveTo>
                    <a:pt x="0" y="245513"/>
                  </a:moveTo>
                  <a:cubicBezTo>
                    <a:pt x="833362" y="-206849"/>
                    <a:pt x="1790898" y="96930"/>
                    <a:pt x="2543726" y="135474"/>
                  </a:cubicBezTo>
                  <a:cubicBezTo>
                    <a:pt x="3296555" y="174019"/>
                    <a:pt x="3728897" y="457386"/>
                    <a:pt x="4516971" y="476780"/>
                  </a:cubicBezTo>
                  <a:cubicBezTo>
                    <a:pt x="5305045" y="496174"/>
                    <a:pt x="6361309" y="205730"/>
                    <a:pt x="7272172" y="251839"/>
                  </a:cubicBezTo>
                  <a:cubicBezTo>
                    <a:pt x="8183035" y="297948"/>
                    <a:pt x="8988027" y="704985"/>
                    <a:pt x="9982152" y="753435"/>
                  </a:cubicBezTo>
                  <a:cubicBezTo>
                    <a:pt x="10976277" y="801885"/>
                    <a:pt x="12068633" y="331976"/>
                    <a:pt x="13321700" y="104586"/>
                  </a:cubicBezTo>
                </a:path>
              </a:pathLst>
            </a:custGeom>
            <a:noFill/>
            <a:ln w="9525">
              <a:gradFill flip="none" rotWithShape="1">
                <a:gsLst>
                  <a:gs pos="99459">
                    <a:schemeClr val="accent1">
                      <a:alpha val="0"/>
                    </a:schemeClr>
                  </a:gs>
                  <a:gs pos="51000">
                    <a:schemeClr val="accent1"/>
                  </a:gs>
                  <a:gs pos="0">
                    <a:schemeClr val="accent1">
                      <a:alpha val="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a:extLst>
              <a:ext uri="{FF2B5EF4-FFF2-40B4-BE49-F238E27FC236}">
                <a16:creationId xmlns:a16="http://schemas.microsoft.com/office/drawing/2014/main" xmlns="" id="{3B74DBCF-1182-495C-B66A-6E35D0B492E5}"/>
              </a:ext>
            </a:extLst>
          </p:cNvPr>
          <p:cNvGrpSpPr/>
          <p:nvPr/>
        </p:nvGrpSpPr>
        <p:grpSpPr>
          <a:xfrm>
            <a:off x="1674453" y="2168027"/>
            <a:ext cx="1684426" cy="1574046"/>
            <a:chOff x="1674453" y="2168027"/>
            <a:chExt cx="1684426" cy="1574046"/>
          </a:xfrm>
        </p:grpSpPr>
        <p:sp>
          <p:nvSpPr>
            <p:cNvPr id="131" name="矩形 130">
              <a:extLst>
                <a:ext uri="{FF2B5EF4-FFF2-40B4-BE49-F238E27FC236}">
                  <a16:creationId xmlns:a16="http://schemas.microsoft.com/office/drawing/2014/main" xmlns="" id="{1A446CA8-F333-42AB-9DFE-0F8D2C79C00E}"/>
                </a:ext>
              </a:extLst>
            </p:cNvPr>
            <p:cNvSpPr/>
            <p:nvPr/>
          </p:nvSpPr>
          <p:spPr>
            <a:xfrm>
              <a:off x="1691249" y="2168027"/>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pitchFamily="34" charset="-122"/>
                </a:rPr>
                <a:t>1950.07</a:t>
              </a:r>
            </a:p>
          </p:txBody>
        </p:sp>
        <p:sp>
          <p:nvSpPr>
            <p:cNvPr id="132" name="矩形 131">
              <a:extLst>
                <a:ext uri="{FF2B5EF4-FFF2-40B4-BE49-F238E27FC236}">
                  <a16:creationId xmlns:a16="http://schemas.microsoft.com/office/drawing/2014/main" xmlns="" id="{101DBAE7-0BAC-40B1-958F-FDC0A0F17C82}"/>
                </a:ext>
              </a:extLst>
            </p:cNvPr>
            <p:cNvSpPr/>
            <p:nvPr/>
          </p:nvSpPr>
          <p:spPr>
            <a:xfrm>
              <a:off x="1674453" y="2431884"/>
              <a:ext cx="1684426" cy="598305"/>
            </a:xfrm>
            <a:prstGeom prst="rect">
              <a:avLst/>
            </a:prstGeom>
          </p:spPr>
          <p:txBody>
            <a:bodyPr wrap="square" lIns="0" tIns="0" rIns="0" bIns="0">
              <a:normAutofit lnSpcReduction="100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p>
          </p:txBody>
        </p:sp>
        <p:sp>
          <p:nvSpPr>
            <p:cNvPr id="189" name="椭圆 188">
              <a:extLst>
                <a:ext uri="{FF2B5EF4-FFF2-40B4-BE49-F238E27FC236}">
                  <a16:creationId xmlns:a16="http://schemas.microsoft.com/office/drawing/2014/main" xmlns="" id="{19835D2C-4C07-440F-B587-3873F690979F}"/>
                </a:ext>
              </a:extLst>
            </p:cNvPr>
            <p:cNvSpPr/>
            <p:nvPr/>
          </p:nvSpPr>
          <p:spPr>
            <a:xfrm flipV="1">
              <a:off x="1681761" y="314595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a:ea typeface="微软雅黑 Light"/>
              </a:endParaRPr>
            </a:p>
          </p:txBody>
        </p:sp>
        <p:cxnSp>
          <p:nvCxnSpPr>
            <p:cNvPr id="107" name="直接连接符 106">
              <a:extLst>
                <a:ext uri="{FF2B5EF4-FFF2-40B4-BE49-F238E27FC236}">
                  <a16:creationId xmlns:a16="http://schemas.microsoft.com/office/drawing/2014/main" xmlns="" id="{EDB4C63E-3092-4C41-B53A-2BBED27E835B}"/>
                </a:ext>
              </a:extLst>
            </p:cNvPr>
            <p:cNvCxnSpPr>
              <a:cxnSpLocks/>
            </p:cNvCxnSpPr>
            <p:nvPr/>
          </p:nvCxnSpPr>
          <p:spPr>
            <a:xfrm flipV="1">
              <a:off x="1727006" y="3236448"/>
              <a:ext cx="0" cy="50562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82A7F8D6-B629-409E-B856-F46C7BD4F046}"/>
              </a:ext>
            </a:extLst>
          </p:cNvPr>
          <p:cNvGrpSpPr/>
          <p:nvPr/>
        </p:nvGrpSpPr>
        <p:grpSpPr>
          <a:xfrm>
            <a:off x="-13305" y="-474389"/>
            <a:ext cx="6175285" cy="397212"/>
            <a:chOff x="-13305" y="-474389"/>
            <a:chExt cx="6175285" cy="397212"/>
          </a:xfrm>
        </p:grpSpPr>
        <p:sp>
          <p:nvSpPr>
            <p:cNvPr id="61" name="文本框 60">
              <a:extLst>
                <a:ext uri="{FF2B5EF4-FFF2-40B4-BE49-F238E27FC236}">
                  <a16:creationId xmlns:a16="http://schemas.microsoft.com/office/drawing/2014/main" xmlns="" id="{385D9865-2C0B-4223-8B0C-1156CDDBE49B}"/>
                </a:ext>
              </a:extLst>
            </p:cNvPr>
            <p:cNvSpPr txBox="1"/>
            <p:nvPr/>
          </p:nvSpPr>
          <p:spPr>
            <a:xfrm>
              <a:off x="559796" y="-474389"/>
              <a:ext cx="550181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创意时间轴编辑难度略大</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可选择其他时间轴页面</a:t>
              </a:r>
              <a:endParaRPr lang="zh-CN" altLang="en-US" spc="100" dirty="0">
                <a:solidFill>
                  <a:schemeClr val="tx1">
                    <a:lumMod val="65000"/>
                    <a:lumOff val="35000"/>
                  </a:schemeClr>
                </a:solidFill>
              </a:endParaRPr>
            </a:p>
          </p:txBody>
        </p:sp>
        <p:grpSp>
          <p:nvGrpSpPr>
            <p:cNvPr id="62" name="组合 61">
              <a:extLst>
                <a:ext uri="{FF2B5EF4-FFF2-40B4-BE49-F238E27FC236}">
                  <a16:creationId xmlns:a16="http://schemas.microsoft.com/office/drawing/2014/main" xmlns="" id="{F16FEB1C-F8B1-479D-B69E-210520F4CF82}"/>
                </a:ext>
              </a:extLst>
            </p:cNvPr>
            <p:cNvGrpSpPr>
              <a:grpSpLocks/>
            </p:cNvGrpSpPr>
            <p:nvPr/>
          </p:nvGrpSpPr>
          <p:grpSpPr>
            <a:xfrm>
              <a:off x="6030020" y="-466965"/>
              <a:ext cx="131960" cy="354484"/>
              <a:chOff x="4227513" y="439738"/>
              <a:chExt cx="298450" cy="847725"/>
            </a:xfrm>
          </p:grpSpPr>
          <p:sp>
            <p:nvSpPr>
              <p:cNvPr id="67" name="Freeform 165">
                <a:extLst>
                  <a:ext uri="{FF2B5EF4-FFF2-40B4-BE49-F238E27FC236}">
                    <a16:creationId xmlns:a16="http://schemas.microsoft.com/office/drawing/2014/main" xmlns="" id="{6B2BEB06-976F-4280-B200-047778C35842}"/>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166">
                <a:extLst>
                  <a:ext uri="{FF2B5EF4-FFF2-40B4-BE49-F238E27FC236}">
                    <a16:creationId xmlns:a16="http://schemas.microsoft.com/office/drawing/2014/main" xmlns="" id="{3A1EC491-6BCC-44EB-B2F6-3BAEDDECEFEF}"/>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67">
                <a:extLst>
                  <a:ext uri="{FF2B5EF4-FFF2-40B4-BE49-F238E27FC236}">
                    <a16:creationId xmlns:a16="http://schemas.microsoft.com/office/drawing/2014/main" xmlns="" id="{03754789-D9DB-452B-BDF5-491F1ABAA6FC}"/>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68">
                <a:extLst>
                  <a:ext uri="{FF2B5EF4-FFF2-40B4-BE49-F238E27FC236}">
                    <a16:creationId xmlns:a16="http://schemas.microsoft.com/office/drawing/2014/main" xmlns="" id="{223B62CE-9BF8-45C3-846C-0B618CDFB880}"/>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9">
                <a:extLst>
                  <a:ext uri="{FF2B5EF4-FFF2-40B4-BE49-F238E27FC236}">
                    <a16:creationId xmlns:a16="http://schemas.microsoft.com/office/drawing/2014/main" xmlns="" id="{E5C0DBE5-CE39-4E73-B089-D0287041CF92}"/>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0">
                <a:extLst>
                  <a:ext uri="{FF2B5EF4-FFF2-40B4-BE49-F238E27FC236}">
                    <a16:creationId xmlns:a16="http://schemas.microsoft.com/office/drawing/2014/main" xmlns="" id="{40D2A64F-4C9E-48CE-94F8-65453FD3D3E2}"/>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71">
                <a:extLst>
                  <a:ext uri="{FF2B5EF4-FFF2-40B4-BE49-F238E27FC236}">
                    <a16:creationId xmlns:a16="http://schemas.microsoft.com/office/drawing/2014/main" xmlns="" id="{A03496AB-1354-4D54-98B6-1855076876B6}"/>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2">
                <a:extLst>
                  <a:ext uri="{FF2B5EF4-FFF2-40B4-BE49-F238E27FC236}">
                    <a16:creationId xmlns:a16="http://schemas.microsoft.com/office/drawing/2014/main" xmlns="" id="{E5D2B9EA-7B0D-47D2-88BF-26D8C207D71D}"/>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3">
                <a:extLst>
                  <a:ext uri="{FF2B5EF4-FFF2-40B4-BE49-F238E27FC236}">
                    <a16:creationId xmlns:a16="http://schemas.microsoft.com/office/drawing/2014/main" xmlns="" id="{3F7E2AB8-8212-464C-95B7-EF5CBEC335C8}"/>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74">
                <a:extLst>
                  <a:ext uri="{FF2B5EF4-FFF2-40B4-BE49-F238E27FC236}">
                    <a16:creationId xmlns:a16="http://schemas.microsoft.com/office/drawing/2014/main" xmlns="" id="{7849C27A-9DAF-4BD0-B13B-9A52ECE773D7}"/>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5">
                <a:extLst>
                  <a:ext uri="{FF2B5EF4-FFF2-40B4-BE49-F238E27FC236}">
                    <a16:creationId xmlns:a16="http://schemas.microsoft.com/office/drawing/2014/main" xmlns="" id="{8BB8ADE5-ED06-4126-A669-8776DF79EBD3}"/>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76">
                <a:extLst>
                  <a:ext uri="{FF2B5EF4-FFF2-40B4-BE49-F238E27FC236}">
                    <a16:creationId xmlns:a16="http://schemas.microsoft.com/office/drawing/2014/main" xmlns="" id="{E8421FE0-C51C-450D-BC96-732CA42B93D7}"/>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7">
                <a:extLst>
                  <a:ext uri="{FF2B5EF4-FFF2-40B4-BE49-F238E27FC236}">
                    <a16:creationId xmlns:a16="http://schemas.microsoft.com/office/drawing/2014/main" xmlns="" id="{C8E27459-B8EB-429C-9A5F-5784B03C80E1}"/>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8">
                <a:extLst>
                  <a:ext uri="{FF2B5EF4-FFF2-40B4-BE49-F238E27FC236}">
                    <a16:creationId xmlns:a16="http://schemas.microsoft.com/office/drawing/2014/main" xmlns="" id="{E53BB27C-B319-4AC5-912D-BF626AD98EEB}"/>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9">
                <a:extLst>
                  <a:ext uri="{FF2B5EF4-FFF2-40B4-BE49-F238E27FC236}">
                    <a16:creationId xmlns:a16="http://schemas.microsoft.com/office/drawing/2014/main" xmlns="" id="{510A9506-FD9C-4E6D-9E54-903CA1DBBEC1}"/>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80">
                <a:extLst>
                  <a:ext uri="{FF2B5EF4-FFF2-40B4-BE49-F238E27FC236}">
                    <a16:creationId xmlns:a16="http://schemas.microsoft.com/office/drawing/2014/main" xmlns="" id="{BB4603A9-DD85-48AB-B327-B5F2C524846A}"/>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81">
                <a:extLst>
                  <a:ext uri="{FF2B5EF4-FFF2-40B4-BE49-F238E27FC236}">
                    <a16:creationId xmlns:a16="http://schemas.microsoft.com/office/drawing/2014/main" xmlns="" id="{5E1EB235-EB79-4446-8C1C-4E3B2FDA1E0C}"/>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82">
                <a:extLst>
                  <a:ext uri="{FF2B5EF4-FFF2-40B4-BE49-F238E27FC236}">
                    <a16:creationId xmlns:a16="http://schemas.microsoft.com/office/drawing/2014/main" xmlns="" id="{4F1E7E86-DA27-46E6-82C8-2057D0B5623B}"/>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a:extLst>
                <a:ext uri="{FF2B5EF4-FFF2-40B4-BE49-F238E27FC236}">
                  <a16:creationId xmlns:a16="http://schemas.microsoft.com/office/drawing/2014/main" xmlns="" id="{4AAF3BA4-8A2A-4F69-96D7-D054E6189F9D}"/>
                </a:ext>
              </a:extLst>
            </p:cNvPr>
            <p:cNvGrpSpPr/>
            <p:nvPr/>
          </p:nvGrpSpPr>
          <p:grpSpPr>
            <a:xfrm>
              <a:off x="-13305" y="-453071"/>
              <a:ext cx="449842" cy="375894"/>
              <a:chOff x="-26005" y="-550760"/>
              <a:chExt cx="449842" cy="375894"/>
            </a:xfrm>
          </p:grpSpPr>
          <p:sp>
            <p:nvSpPr>
              <p:cNvPr id="65" name="Freeform 190">
                <a:extLst>
                  <a:ext uri="{FF2B5EF4-FFF2-40B4-BE49-F238E27FC236}">
                    <a16:creationId xmlns:a16="http://schemas.microsoft.com/office/drawing/2014/main" xmlns="" id="{0C0F6EE2-30C8-46D4-A75F-A8D08AF27ED7}"/>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6" name="文本框 65">
                <a:extLst>
                  <a:ext uri="{FF2B5EF4-FFF2-40B4-BE49-F238E27FC236}">
                    <a16:creationId xmlns:a16="http://schemas.microsoft.com/office/drawing/2014/main" xmlns="" id="{0B5911E7-2390-4394-A1CA-725BC9EE5290}"/>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4" name="直接连接符 63">
              <a:extLst>
                <a:ext uri="{FF2B5EF4-FFF2-40B4-BE49-F238E27FC236}">
                  <a16:creationId xmlns:a16="http://schemas.microsoft.com/office/drawing/2014/main" xmlns="" id="{86B80188-3C94-4183-A918-F40E30A4B8DC}"/>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3061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88000"/>
                <a:lumOff val="12000"/>
              </a:schemeClr>
            </a:gs>
            <a:gs pos="100000">
              <a:schemeClr val="accent1">
                <a:lumMod val="94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6250482-0AF7-4AEB-9D93-5D17F7BD7E5D}"/>
              </a:ext>
            </a:extLst>
          </p:cNvPr>
          <p:cNvSpPr/>
          <p:nvPr/>
        </p:nvSpPr>
        <p:spPr>
          <a:xfrm>
            <a:off x="0" y="0"/>
            <a:ext cx="12192000" cy="6858000"/>
          </a:xfrm>
          <a:prstGeom prst="rect">
            <a:avLst/>
          </a:prstGeom>
          <a:gradFill>
            <a:gsLst>
              <a:gs pos="0">
                <a:schemeClr val="accent1">
                  <a:lumMod val="88000"/>
                  <a:lumOff val="12000"/>
                </a:schemeClr>
              </a:gs>
              <a:gs pos="100000">
                <a:schemeClr val="accent1">
                  <a:lumMod val="94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E630E736-2630-4C15-80C0-639F18C2B0D4}"/>
              </a:ext>
            </a:extLst>
          </p:cNvPr>
          <p:cNvGrpSpPr/>
          <p:nvPr/>
        </p:nvGrpSpPr>
        <p:grpSpPr>
          <a:xfrm>
            <a:off x="2095219" y="2669452"/>
            <a:ext cx="7823761" cy="1471803"/>
            <a:chOff x="2095219" y="2844957"/>
            <a:chExt cx="7823761" cy="1471803"/>
          </a:xfrm>
        </p:grpSpPr>
        <p:sp>
          <p:nvSpPr>
            <p:cNvPr id="2" name="文本框 1">
              <a:extLst>
                <a:ext uri="{FF2B5EF4-FFF2-40B4-BE49-F238E27FC236}">
                  <a16:creationId xmlns:a16="http://schemas.microsoft.com/office/drawing/2014/main" xmlns="" id="{95E77D1F-D987-4658-8377-1A67C02FB3F3}"/>
                </a:ext>
              </a:extLst>
            </p:cNvPr>
            <p:cNvSpPr txBox="1"/>
            <p:nvPr/>
          </p:nvSpPr>
          <p:spPr>
            <a:xfrm>
              <a:off x="2095219" y="3219152"/>
              <a:ext cx="7823761" cy="1097608"/>
            </a:xfrm>
            <a:prstGeom prst="rect">
              <a:avLst/>
            </a:prstGeom>
            <a:noFill/>
          </p:spPr>
          <p:txBody>
            <a:bodyPr wrap="square" rtlCol="0">
              <a:spAutoFit/>
            </a:bodyPr>
            <a:lstStyle/>
            <a:p>
              <a:pPr algn="ctr">
                <a:lnSpc>
                  <a:spcPct val="130000"/>
                </a:lnSpc>
              </a:pPr>
              <a:r>
                <a:rPr lang="en-US" altLang="zh-CN" sz="5400" spc="1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REPLACE FOOTAGE</a:t>
              </a:r>
              <a:endParaRPr lang="zh-CN" altLang="en-US" sz="5400" spc="1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sp>
          <p:nvSpPr>
            <p:cNvPr id="3" name="文本框 2">
              <a:extLst>
                <a:ext uri="{FF2B5EF4-FFF2-40B4-BE49-F238E27FC236}">
                  <a16:creationId xmlns:a16="http://schemas.microsoft.com/office/drawing/2014/main" xmlns="" id="{F6AAB182-E32D-44C5-B058-64FD6D99CE2E}"/>
                </a:ext>
              </a:extLst>
            </p:cNvPr>
            <p:cNvSpPr txBox="1"/>
            <p:nvPr/>
          </p:nvSpPr>
          <p:spPr>
            <a:xfrm>
              <a:off x="4497690" y="2844957"/>
              <a:ext cx="3196621" cy="911468"/>
            </a:xfrm>
            <a:prstGeom prst="rect">
              <a:avLst/>
            </a:prstGeom>
            <a:noFill/>
          </p:spPr>
          <p:txBody>
            <a:bodyPr wrap="square" rtlCol="0">
              <a:spAutoFit/>
            </a:bodyPr>
            <a:lstStyle/>
            <a:p>
              <a:pPr algn="ctr">
                <a:lnSpc>
                  <a:spcPct val="130000"/>
                </a:lnSpc>
              </a:pPr>
              <a:r>
                <a:rPr lang="zh-CN" altLang="en-US" sz="4400" spc="100"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替换素材</a:t>
              </a:r>
            </a:p>
          </p:txBody>
        </p:sp>
        <p:grpSp>
          <p:nvGrpSpPr>
            <p:cNvPr id="13" name="组合 12">
              <a:extLst>
                <a:ext uri="{FF2B5EF4-FFF2-40B4-BE49-F238E27FC236}">
                  <a16:creationId xmlns:a16="http://schemas.microsoft.com/office/drawing/2014/main" xmlns="" id="{8159A22C-3F7F-4153-8D1E-A85E66560333}"/>
                </a:ext>
              </a:extLst>
            </p:cNvPr>
            <p:cNvGrpSpPr/>
            <p:nvPr/>
          </p:nvGrpSpPr>
          <p:grpSpPr>
            <a:xfrm>
              <a:off x="3215680" y="3340159"/>
              <a:ext cx="5760640" cy="0"/>
              <a:chOff x="3349030" y="3240598"/>
              <a:chExt cx="5760640" cy="0"/>
            </a:xfrm>
          </p:grpSpPr>
          <p:cxnSp>
            <p:nvCxnSpPr>
              <p:cNvPr id="11" name="直接连接符 10">
                <a:extLst>
                  <a:ext uri="{FF2B5EF4-FFF2-40B4-BE49-F238E27FC236}">
                    <a16:creationId xmlns:a16="http://schemas.microsoft.com/office/drawing/2014/main" xmlns="" id="{395367C2-3259-4BFA-87F5-B34869B8EF2B}"/>
                  </a:ext>
                </a:extLst>
              </p:cNvPr>
              <p:cNvCxnSpPr/>
              <p:nvPr/>
            </p:nvCxnSpPr>
            <p:spPr>
              <a:xfrm>
                <a:off x="334903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6D1A4F78-95FD-47A5-BBE7-95EB6C0B1DE8}"/>
                  </a:ext>
                </a:extLst>
              </p:cNvPr>
              <p:cNvCxnSpPr/>
              <p:nvPr/>
            </p:nvCxnSpPr>
            <p:spPr>
              <a:xfrm>
                <a:off x="757297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554240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a:xfrm>
            <a:off x="1106563" y="289541"/>
            <a:ext cx="7920879" cy="463846"/>
          </a:xfrm>
        </p:spPr>
        <p:txBody>
          <a:bodyPr/>
          <a:lstStyle/>
          <a:p>
            <a:r>
              <a:rPr lang="zh-CN" altLang="en-US" dirty="0"/>
              <a:t>医疗图标素材一</a:t>
            </a:r>
          </a:p>
        </p:txBody>
      </p:sp>
      <p:sp>
        <p:nvSpPr>
          <p:cNvPr id="706" name="iconfont-10057-4924706">
            <a:extLst>
              <a:ext uri="{FF2B5EF4-FFF2-40B4-BE49-F238E27FC236}">
                <a16:creationId xmlns:a16="http://schemas.microsoft.com/office/drawing/2014/main" xmlns="" id="{85ECC57F-6BEC-4606-B4BD-CAEEDF09954B}"/>
              </a:ext>
            </a:extLst>
          </p:cNvPr>
          <p:cNvSpPr>
            <a:spLocks/>
          </p:cNvSpPr>
          <p:nvPr/>
        </p:nvSpPr>
        <p:spPr bwMode="auto">
          <a:xfrm>
            <a:off x="8436541" y="5213010"/>
            <a:ext cx="596395" cy="609685"/>
          </a:xfrm>
          <a:custGeom>
            <a:avLst/>
            <a:gdLst>
              <a:gd name="T0" fmla="*/ 8019 w 10656"/>
              <a:gd name="T1" fmla="*/ 3290 h 10894"/>
              <a:gd name="T2" fmla="*/ 2439 w 10656"/>
              <a:gd name="T3" fmla="*/ 3292 h 10894"/>
              <a:gd name="T4" fmla="*/ 5229 w 10656"/>
              <a:gd name="T5" fmla="*/ 0 h 10894"/>
              <a:gd name="T6" fmla="*/ 5229 w 10656"/>
              <a:gd name="T7" fmla="*/ 6580 h 10894"/>
              <a:gd name="T8" fmla="*/ 5229 w 10656"/>
              <a:gd name="T9" fmla="*/ 0 h 10894"/>
              <a:gd name="T10" fmla="*/ 1639 w 10656"/>
              <a:gd name="T11" fmla="*/ 5297 h 10894"/>
              <a:gd name="T12" fmla="*/ 3278 w 10656"/>
              <a:gd name="T13" fmla="*/ 6097 h 10894"/>
              <a:gd name="T14" fmla="*/ 7136 w 10656"/>
              <a:gd name="T15" fmla="*/ 6128 h 10894"/>
              <a:gd name="T16" fmla="*/ 8789 w 10656"/>
              <a:gd name="T17" fmla="*/ 5297 h 10894"/>
              <a:gd name="T18" fmla="*/ 8974 w 10656"/>
              <a:gd name="T19" fmla="*/ 5287 h 10894"/>
              <a:gd name="T20" fmla="*/ 9134 w 10656"/>
              <a:gd name="T21" fmla="*/ 5767 h 10894"/>
              <a:gd name="T22" fmla="*/ 8018 w 10656"/>
              <a:gd name="T23" fmla="*/ 6467 h 10894"/>
              <a:gd name="T24" fmla="*/ 7424 w 10656"/>
              <a:gd name="T25" fmla="*/ 6943 h 10894"/>
              <a:gd name="T26" fmla="*/ 7674 w 10656"/>
              <a:gd name="T27" fmla="*/ 8843 h 10894"/>
              <a:gd name="T28" fmla="*/ 9606 w 10656"/>
              <a:gd name="T29" fmla="*/ 9418 h 10894"/>
              <a:gd name="T30" fmla="*/ 10135 w 10656"/>
              <a:gd name="T31" fmla="*/ 9142 h 10894"/>
              <a:gd name="T32" fmla="*/ 10065 w 10656"/>
              <a:gd name="T33" fmla="*/ 10393 h 10894"/>
              <a:gd name="T34" fmla="*/ 616 w 10656"/>
              <a:gd name="T35" fmla="*/ 10374 h 10894"/>
              <a:gd name="T36" fmla="*/ 559 w 10656"/>
              <a:gd name="T37" fmla="*/ 8990 h 10894"/>
              <a:gd name="T38" fmla="*/ 1328 w 10656"/>
              <a:gd name="T39" fmla="*/ 9308 h 10894"/>
              <a:gd name="T40" fmla="*/ 2755 w 10656"/>
              <a:gd name="T41" fmla="*/ 8834 h 10894"/>
              <a:gd name="T42" fmla="*/ 3006 w 10656"/>
              <a:gd name="T43" fmla="*/ 6944 h 10894"/>
              <a:gd name="T44" fmla="*/ 3023 w 10656"/>
              <a:gd name="T45" fmla="*/ 6744 h 10894"/>
              <a:gd name="T46" fmla="*/ 1533 w 10656"/>
              <a:gd name="T47" fmla="*/ 6038 h 10894"/>
              <a:gd name="T48" fmla="*/ 1316 w 10656"/>
              <a:gd name="T49" fmla="*/ 5409 h 10894"/>
              <a:gd name="T50" fmla="*/ 1534 w 10656"/>
              <a:gd name="T51" fmla="*/ 5273 h 10894"/>
              <a:gd name="T52" fmla="*/ 1293 w 10656"/>
              <a:gd name="T53" fmla="*/ 4813 h 10894"/>
              <a:gd name="T54" fmla="*/ 820 w 10656"/>
              <a:gd name="T55" fmla="*/ 5929 h 10894"/>
              <a:gd name="T56" fmla="*/ 2189 w 10656"/>
              <a:gd name="T57" fmla="*/ 6916 h 10894"/>
              <a:gd name="T58" fmla="*/ 2504 w 10656"/>
              <a:gd name="T59" fmla="*/ 7059 h 10894"/>
              <a:gd name="T60" fmla="*/ 1569 w 10656"/>
              <a:gd name="T61" fmla="*/ 8703 h 10894"/>
              <a:gd name="T62" fmla="*/ 1324 w 10656"/>
              <a:gd name="T63" fmla="*/ 8809 h 10894"/>
              <a:gd name="T64" fmla="*/ 794 w 10656"/>
              <a:gd name="T65" fmla="*/ 8553 h 10894"/>
              <a:gd name="T66" fmla="*/ 360 w 10656"/>
              <a:gd name="T67" fmla="*/ 8532 h 10894"/>
              <a:gd name="T68" fmla="*/ 45 w 10656"/>
              <a:gd name="T69" fmla="*/ 9898 h 10894"/>
              <a:gd name="T70" fmla="*/ 336 w 10656"/>
              <a:gd name="T71" fmla="*/ 10790 h 10894"/>
              <a:gd name="T72" fmla="*/ 726 w 10656"/>
              <a:gd name="T73" fmla="*/ 10863 h 10894"/>
              <a:gd name="T74" fmla="*/ 5144 w 10656"/>
              <a:gd name="T75" fmla="*/ 10127 h 10894"/>
              <a:gd name="T76" fmla="*/ 10064 w 10656"/>
              <a:gd name="T77" fmla="*/ 10894 h 10894"/>
              <a:gd name="T78" fmla="*/ 10559 w 10656"/>
              <a:gd name="T79" fmla="*/ 10468 h 10894"/>
              <a:gd name="T80" fmla="*/ 10631 w 10656"/>
              <a:gd name="T81" fmla="*/ 9084 h 10894"/>
              <a:gd name="T82" fmla="*/ 10134 w 10656"/>
              <a:gd name="T83" fmla="*/ 8643 h 10894"/>
              <a:gd name="T84" fmla="*/ 9655 w 10656"/>
              <a:gd name="T85" fmla="*/ 8899 h 10894"/>
              <a:gd name="T86" fmla="*/ 9586 w 10656"/>
              <a:gd name="T87" fmla="*/ 8913 h 10894"/>
              <a:gd name="T88" fmla="*/ 7924 w 10656"/>
              <a:gd name="T89" fmla="*/ 7043 h 10894"/>
              <a:gd name="T90" fmla="*/ 8238 w 10656"/>
              <a:gd name="T91" fmla="*/ 6915 h 10894"/>
              <a:gd name="T92" fmla="*/ 9606 w 10656"/>
              <a:gd name="T93" fmla="*/ 5928 h 10894"/>
              <a:gd name="T94" fmla="*/ 9134 w 10656"/>
              <a:gd name="T95" fmla="*/ 4811 h 10894"/>
              <a:gd name="T96" fmla="*/ 8568 w 10656"/>
              <a:gd name="T97" fmla="*/ 4846 h 10894"/>
              <a:gd name="T98" fmla="*/ 7470 w 10656"/>
              <a:gd name="T99" fmla="*/ 5385 h 10894"/>
              <a:gd name="T100" fmla="*/ 6855 w 10656"/>
              <a:gd name="T101" fmla="*/ 5713 h 10894"/>
              <a:gd name="T102" fmla="*/ 3564 w 10656"/>
              <a:gd name="T103" fmla="*/ 5685 h 10894"/>
              <a:gd name="T104" fmla="*/ 2940 w 10656"/>
              <a:gd name="T105" fmla="*/ 5376 h 10894"/>
              <a:gd name="T106" fmla="*/ 1534 w 10656"/>
              <a:gd name="T107" fmla="*/ 4773 h 10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56" h="10894">
                <a:moveTo>
                  <a:pt x="5229" y="500"/>
                </a:moveTo>
                <a:cubicBezTo>
                  <a:pt x="6767" y="500"/>
                  <a:pt x="8019" y="1752"/>
                  <a:pt x="8019" y="3290"/>
                </a:cubicBezTo>
                <a:cubicBezTo>
                  <a:pt x="8020" y="4829"/>
                  <a:pt x="6767" y="6082"/>
                  <a:pt x="5229" y="6082"/>
                </a:cubicBezTo>
                <a:cubicBezTo>
                  <a:pt x="3690" y="6082"/>
                  <a:pt x="2439" y="4830"/>
                  <a:pt x="2439" y="3292"/>
                </a:cubicBezTo>
                <a:cubicBezTo>
                  <a:pt x="2439" y="1753"/>
                  <a:pt x="3691" y="500"/>
                  <a:pt x="5229" y="500"/>
                </a:cubicBezTo>
                <a:close/>
                <a:moveTo>
                  <a:pt x="5229" y="0"/>
                </a:moveTo>
                <a:cubicBezTo>
                  <a:pt x="3415" y="0"/>
                  <a:pt x="1939" y="1477"/>
                  <a:pt x="1939" y="3290"/>
                </a:cubicBezTo>
                <a:cubicBezTo>
                  <a:pt x="1939" y="5104"/>
                  <a:pt x="3415" y="6580"/>
                  <a:pt x="5229" y="6580"/>
                </a:cubicBezTo>
                <a:cubicBezTo>
                  <a:pt x="7044" y="6582"/>
                  <a:pt x="8520" y="5105"/>
                  <a:pt x="8520" y="3291"/>
                </a:cubicBezTo>
                <a:cubicBezTo>
                  <a:pt x="8520" y="1476"/>
                  <a:pt x="7044" y="0"/>
                  <a:pt x="5229" y="0"/>
                </a:cubicBezTo>
                <a:close/>
                <a:moveTo>
                  <a:pt x="1534" y="5273"/>
                </a:moveTo>
                <a:cubicBezTo>
                  <a:pt x="1570" y="5273"/>
                  <a:pt x="1605" y="5282"/>
                  <a:pt x="1639" y="5297"/>
                </a:cubicBezTo>
                <a:lnTo>
                  <a:pt x="2723" y="5828"/>
                </a:lnTo>
                <a:lnTo>
                  <a:pt x="3278" y="6097"/>
                </a:lnTo>
                <a:cubicBezTo>
                  <a:pt x="3846" y="6494"/>
                  <a:pt x="4521" y="6708"/>
                  <a:pt x="5230" y="6708"/>
                </a:cubicBezTo>
                <a:cubicBezTo>
                  <a:pt x="5919" y="6708"/>
                  <a:pt x="6577" y="6505"/>
                  <a:pt x="7136" y="6128"/>
                </a:cubicBezTo>
                <a:lnTo>
                  <a:pt x="7705" y="5828"/>
                </a:lnTo>
                <a:lnTo>
                  <a:pt x="8789" y="5297"/>
                </a:lnTo>
                <a:cubicBezTo>
                  <a:pt x="8821" y="5280"/>
                  <a:pt x="8858" y="5273"/>
                  <a:pt x="8894" y="5273"/>
                </a:cubicBezTo>
                <a:cubicBezTo>
                  <a:pt x="8920" y="5273"/>
                  <a:pt x="8948" y="5278"/>
                  <a:pt x="8974" y="5287"/>
                </a:cubicBezTo>
                <a:cubicBezTo>
                  <a:pt x="9035" y="5308"/>
                  <a:pt x="9085" y="5350"/>
                  <a:pt x="9113" y="5408"/>
                </a:cubicBezTo>
                <a:cubicBezTo>
                  <a:pt x="9168" y="5520"/>
                  <a:pt x="9175" y="5648"/>
                  <a:pt x="9134" y="5767"/>
                </a:cubicBezTo>
                <a:cubicBezTo>
                  <a:pt x="9093" y="5887"/>
                  <a:pt x="9009" y="5982"/>
                  <a:pt x="8896" y="6037"/>
                </a:cubicBezTo>
                <a:lnTo>
                  <a:pt x="8018" y="6467"/>
                </a:lnTo>
                <a:lnTo>
                  <a:pt x="7403" y="6713"/>
                </a:lnTo>
                <a:cubicBezTo>
                  <a:pt x="7416" y="6788"/>
                  <a:pt x="7424" y="6864"/>
                  <a:pt x="7424" y="6943"/>
                </a:cubicBezTo>
                <a:lnTo>
                  <a:pt x="7424" y="8525"/>
                </a:lnTo>
                <a:cubicBezTo>
                  <a:pt x="7419" y="8675"/>
                  <a:pt x="7521" y="8812"/>
                  <a:pt x="7674" y="8843"/>
                </a:cubicBezTo>
                <a:cubicBezTo>
                  <a:pt x="8384" y="8989"/>
                  <a:pt x="8875" y="9098"/>
                  <a:pt x="9350" y="9353"/>
                </a:cubicBezTo>
                <a:cubicBezTo>
                  <a:pt x="9408" y="9383"/>
                  <a:pt x="9496" y="9418"/>
                  <a:pt x="9606" y="9418"/>
                </a:cubicBezTo>
                <a:cubicBezTo>
                  <a:pt x="9699" y="9418"/>
                  <a:pt x="9805" y="9394"/>
                  <a:pt x="9920" y="9322"/>
                </a:cubicBezTo>
                <a:cubicBezTo>
                  <a:pt x="10001" y="9270"/>
                  <a:pt x="10071" y="9207"/>
                  <a:pt x="10135" y="9142"/>
                </a:cubicBezTo>
                <a:cubicBezTo>
                  <a:pt x="10153" y="9287"/>
                  <a:pt x="10159" y="9513"/>
                  <a:pt x="10129" y="9863"/>
                </a:cubicBezTo>
                <a:cubicBezTo>
                  <a:pt x="10113" y="10058"/>
                  <a:pt x="10088" y="10244"/>
                  <a:pt x="10065" y="10393"/>
                </a:cubicBezTo>
                <a:cubicBezTo>
                  <a:pt x="9083" y="10169"/>
                  <a:pt x="6292" y="9625"/>
                  <a:pt x="5145" y="9625"/>
                </a:cubicBezTo>
                <a:cubicBezTo>
                  <a:pt x="3995" y="9625"/>
                  <a:pt x="1593" y="10152"/>
                  <a:pt x="616" y="10374"/>
                </a:cubicBezTo>
                <a:cubicBezTo>
                  <a:pt x="591" y="10227"/>
                  <a:pt x="564" y="10040"/>
                  <a:pt x="545" y="9847"/>
                </a:cubicBezTo>
                <a:cubicBezTo>
                  <a:pt x="495" y="9344"/>
                  <a:pt x="529" y="9100"/>
                  <a:pt x="559" y="8990"/>
                </a:cubicBezTo>
                <a:cubicBezTo>
                  <a:pt x="601" y="9014"/>
                  <a:pt x="650" y="9043"/>
                  <a:pt x="689" y="9067"/>
                </a:cubicBezTo>
                <a:cubicBezTo>
                  <a:pt x="864" y="9173"/>
                  <a:pt x="1086" y="9308"/>
                  <a:pt x="1328" y="9308"/>
                </a:cubicBezTo>
                <a:cubicBezTo>
                  <a:pt x="1416" y="9308"/>
                  <a:pt x="1508" y="9289"/>
                  <a:pt x="1600" y="9245"/>
                </a:cubicBezTo>
                <a:cubicBezTo>
                  <a:pt x="2059" y="9025"/>
                  <a:pt x="2111" y="8963"/>
                  <a:pt x="2755" y="8834"/>
                </a:cubicBezTo>
                <a:cubicBezTo>
                  <a:pt x="2904" y="8804"/>
                  <a:pt x="3008" y="8673"/>
                  <a:pt x="3006" y="8526"/>
                </a:cubicBezTo>
                <a:lnTo>
                  <a:pt x="3006" y="6944"/>
                </a:lnTo>
                <a:cubicBezTo>
                  <a:pt x="3006" y="6902"/>
                  <a:pt x="3009" y="6859"/>
                  <a:pt x="3013" y="6816"/>
                </a:cubicBezTo>
                <a:cubicBezTo>
                  <a:pt x="3015" y="6791"/>
                  <a:pt x="3019" y="6768"/>
                  <a:pt x="3023" y="6744"/>
                </a:cubicBezTo>
                <a:lnTo>
                  <a:pt x="2411" y="6468"/>
                </a:lnTo>
                <a:lnTo>
                  <a:pt x="1533" y="6038"/>
                </a:lnTo>
                <a:cubicBezTo>
                  <a:pt x="1420" y="5983"/>
                  <a:pt x="1336" y="5887"/>
                  <a:pt x="1295" y="5768"/>
                </a:cubicBezTo>
                <a:cubicBezTo>
                  <a:pt x="1254" y="5648"/>
                  <a:pt x="1261" y="5521"/>
                  <a:pt x="1316" y="5409"/>
                </a:cubicBezTo>
                <a:cubicBezTo>
                  <a:pt x="1344" y="5352"/>
                  <a:pt x="1394" y="5309"/>
                  <a:pt x="1455" y="5288"/>
                </a:cubicBezTo>
                <a:cubicBezTo>
                  <a:pt x="1480" y="5277"/>
                  <a:pt x="1506" y="5273"/>
                  <a:pt x="1534" y="5273"/>
                </a:cubicBezTo>
                <a:moveTo>
                  <a:pt x="1534" y="4773"/>
                </a:moveTo>
                <a:cubicBezTo>
                  <a:pt x="1451" y="4773"/>
                  <a:pt x="1370" y="4787"/>
                  <a:pt x="1293" y="4813"/>
                </a:cubicBezTo>
                <a:cubicBezTo>
                  <a:pt x="1105" y="4877"/>
                  <a:pt x="954" y="5010"/>
                  <a:pt x="866" y="5188"/>
                </a:cubicBezTo>
                <a:cubicBezTo>
                  <a:pt x="753" y="5420"/>
                  <a:pt x="736" y="5683"/>
                  <a:pt x="820" y="5929"/>
                </a:cubicBezTo>
                <a:cubicBezTo>
                  <a:pt x="904" y="6175"/>
                  <a:pt x="1079" y="6373"/>
                  <a:pt x="1310" y="6487"/>
                </a:cubicBezTo>
                <a:lnTo>
                  <a:pt x="2189" y="6916"/>
                </a:lnTo>
                <a:cubicBezTo>
                  <a:pt x="2194" y="6919"/>
                  <a:pt x="2198" y="6921"/>
                  <a:pt x="2203" y="6923"/>
                </a:cubicBezTo>
                <a:lnTo>
                  <a:pt x="2504" y="7059"/>
                </a:lnTo>
                <a:lnTo>
                  <a:pt x="2504" y="8375"/>
                </a:lnTo>
                <a:cubicBezTo>
                  <a:pt x="2041" y="8475"/>
                  <a:pt x="1879" y="8550"/>
                  <a:pt x="1569" y="8703"/>
                </a:cubicBezTo>
                <a:cubicBezTo>
                  <a:pt x="1514" y="8730"/>
                  <a:pt x="1451" y="8762"/>
                  <a:pt x="1380" y="8795"/>
                </a:cubicBezTo>
                <a:cubicBezTo>
                  <a:pt x="1361" y="8804"/>
                  <a:pt x="1344" y="8809"/>
                  <a:pt x="1324" y="8809"/>
                </a:cubicBezTo>
                <a:cubicBezTo>
                  <a:pt x="1223" y="8809"/>
                  <a:pt x="1061" y="8712"/>
                  <a:pt x="944" y="8640"/>
                </a:cubicBezTo>
                <a:cubicBezTo>
                  <a:pt x="903" y="8615"/>
                  <a:pt x="846" y="8581"/>
                  <a:pt x="794" y="8553"/>
                </a:cubicBezTo>
                <a:cubicBezTo>
                  <a:pt x="720" y="8513"/>
                  <a:pt x="638" y="8492"/>
                  <a:pt x="555" y="8492"/>
                </a:cubicBezTo>
                <a:cubicBezTo>
                  <a:pt x="489" y="8492"/>
                  <a:pt x="423" y="8505"/>
                  <a:pt x="360" y="8532"/>
                </a:cubicBezTo>
                <a:cubicBezTo>
                  <a:pt x="220" y="8592"/>
                  <a:pt x="114" y="8712"/>
                  <a:pt x="74" y="8859"/>
                </a:cubicBezTo>
                <a:cubicBezTo>
                  <a:pt x="9" y="9094"/>
                  <a:pt x="0" y="9444"/>
                  <a:pt x="45" y="9898"/>
                </a:cubicBezTo>
                <a:cubicBezTo>
                  <a:pt x="63" y="10073"/>
                  <a:pt x="88" y="10262"/>
                  <a:pt x="121" y="10458"/>
                </a:cubicBezTo>
                <a:cubicBezTo>
                  <a:pt x="144" y="10594"/>
                  <a:pt x="221" y="10714"/>
                  <a:pt x="336" y="10790"/>
                </a:cubicBezTo>
                <a:cubicBezTo>
                  <a:pt x="419" y="10847"/>
                  <a:pt x="516" y="10875"/>
                  <a:pt x="615" y="10875"/>
                </a:cubicBezTo>
                <a:cubicBezTo>
                  <a:pt x="653" y="10875"/>
                  <a:pt x="689" y="10872"/>
                  <a:pt x="726" y="10863"/>
                </a:cubicBezTo>
                <a:cubicBezTo>
                  <a:pt x="1521" y="10682"/>
                  <a:pt x="2254" y="10529"/>
                  <a:pt x="2905" y="10409"/>
                </a:cubicBezTo>
                <a:cubicBezTo>
                  <a:pt x="3910" y="10224"/>
                  <a:pt x="4685" y="10127"/>
                  <a:pt x="5144" y="10127"/>
                </a:cubicBezTo>
                <a:cubicBezTo>
                  <a:pt x="6188" y="10127"/>
                  <a:pt x="8833" y="10627"/>
                  <a:pt x="9953" y="10882"/>
                </a:cubicBezTo>
                <a:cubicBezTo>
                  <a:pt x="9989" y="10890"/>
                  <a:pt x="10026" y="10894"/>
                  <a:pt x="10064" y="10894"/>
                </a:cubicBezTo>
                <a:cubicBezTo>
                  <a:pt x="10164" y="10894"/>
                  <a:pt x="10263" y="10864"/>
                  <a:pt x="10346" y="10807"/>
                </a:cubicBezTo>
                <a:cubicBezTo>
                  <a:pt x="10461" y="10728"/>
                  <a:pt x="10539" y="10605"/>
                  <a:pt x="10559" y="10468"/>
                </a:cubicBezTo>
                <a:cubicBezTo>
                  <a:pt x="10588" y="10272"/>
                  <a:pt x="10611" y="10083"/>
                  <a:pt x="10626" y="9907"/>
                </a:cubicBezTo>
                <a:cubicBezTo>
                  <a:pt x="10655" y="9575"/>
                  <a:pt x="10656" y="9299"/>
                  <a:pt x="10631" y="9084"/>
                </a:cubicBezTo>
                <a:cubicBezTo>
                  <a:pt x="10609" y="8893"/>
                  <a:pt x="10478" y="8730"/>
                  <a:pt x="10295" y="8669"/>
                </a:cubicBezTo>
                <a:cubicBezTo>
                  <a:pt x="10243" y="8652"/>
                  <a:pt x="10188" y="8643"/>
                  <a:pt x="10134" y="8643"/>
                </a:cubicBezTo>
                <a:cubicBezTo>
                  <a:pt x="10001" y="8643"/>
                  <a:pt x="9871" y="8695"/>
                  <a:pt x="9775" y="8794"/>
                </a:cubicBezTo>
                <a:cubicBezTo>
                  <a:pt x="9744" y="8827"/>
                  <a:pt x="9698" y="8872"/>
                  <a:pt x="9655" y="8899"/>
                </a:cubicBezTo>
                <a:cubicBezTo>
                  <a:pt x="9631" y="8914"/>
                  <a:pt x="9614" y="8919"/>
                  <a:pt x="9606" y="8919"/>
                </a:cubicBezTo>
                <a:cubicBezTo>
                  <a:pt x="9600" y="8919"/>
                  <a:pt x="9591" y="8915"/>
                  <a:pt x="9586" y="8913"/>
                </a:cubicBezTo>
                <a:cubicBezTo>
                  <a:pt x="9095" y="8650"/>
                  <a:pt x="8619" y="8530"/>
                  <a:pt x="7924" y="8385"/>
                </a:cubicBezTo>
                <a:lnTo>
                  <a:pt x="7924" y="7043"/>
                </a:lnTo>
                <a:lnTo>
                  <a:pt x="8204" y="6930"/>
                </a:lnTo>
                <a:lnTo>
                  <a:pt x="8238" y="6915"/>
                </a:lnTo>
                <a:lnTo>
                  <a:pt x="9116" y="6485"/>
                </a:lnTo>
                <a:cubicBezTo>
                  <a:pt x="9349" y="6371"/>
                  <a:pt x="9523" y="6174"/>
                  <a:pt x="9606" y="5928"/>
                </a:cubicBezTo>
                <a:cubicBezTo>
                  <a:pt x="9690" y="5681"/>
                  <a:pt x="9674" y="5419"/>
                  <a:pt x="9560" y="5186"/>
                </a:cubicBezTo>
                <a:cubicBezTo>
                  <a:pt x="9474" y="5009"/>
                  <a:pt x="9323" y="4876"/>
                  <a:pt x="9134" y="4811"/>
                </a:cubicBezTo>
                <a:cubicBezTo>
                  <a:pt x="9055" y="4785"/>
                  <a:pt x="8975" y="4771"/>
                  <a:pt x="8893" y="4771"/>
                </a:cubicBezTo>
                <a:cubicBezTo>
                  <a:pt x="8781" y="4771"/>
                  <a:pt x="8669" y="4798"/>
                  <a:pt x="8568" y="4846"/>
                </a:cubicBezTo>
                <a:lnTo>
                  <a:pt x="7484" y="5378"/>
                </a:lnTo>
                <a:cubicBezTo>
                  <a:pt x="7479" y="5380"/>
                  <a:pt x="7475" y="5383"/>
                  <a:pt x="7470" y="5385"/>
                </a:cubicBezTo>
                <a:lnTo>
                  <a:pt x="6901" y="5685"/>
                </a:lnTo>
                <a:cubicBezTo>
                  <a:pt x="6885" y="5694"/>
                  <a:pt x="6870" y="5703"/>
                  <a:pt x="6855" y="5713"/>
                </a:cubicBezTo>
                <a:cubicBezTo>
                  <a:pt x="6376" y="6037"/>
                  <a:pt x="5814" y="6207"/>
                  <a:pt x="5229" y="6207"/>
                </a:cubicBezTo>
                <a:cubicBezTo>
                  <a:pt x="4627" y="6207"/>
                  <a:pt x="4051" y="6027"/>
                  <a:pt x="3564" y="5685"/>
                </a:cubicBezTo>
                <a:cubicBezTo>
                  <a:pt x="3542" y="5670"/>
                  <a:pt x="3519" y="5657"/>
                  <a:pt x="3495" y="5645"/>
                </a:cubicBezTo>
                <a:lnTo>
                  <a:pt x="2940" y="5376"/>
                </a:lnTo>
                <a:lnTo>
                  <a:pt x="1857" y="4848"/>
                </a:lnTo>
                <a:cubicBezTo>
                  <a:pt x="1757" y="4799"/>
                  <a:pt x="1645" y="4773"/>
                  <a:pt x="1534" y="4773"/>
                </a:cubicBezTo>
                <a:close/>
              </a:path>
            </a:pathLst>
          </a:custGeom>
          <a:solidFill>
            <a:schemeClr val="accent1"/>
          </a:solidFill>
          <a:ln>
            <a:noFill/>
          </a:ln>
        </p:spPr>
      </p:sp>
      <p:sp>
        <p:nvSpPr>
          <p:cNvPr id="708" name="iconfont-10057-4937527">
            <a:extLst>
              <a:ext uri="{FF2B5EF4-FFF2-40B4-BE49-F238E27FC236}">
                <a16:creationId xmlns:a16="http://schemas.microsoft.com/office/drawing/2014/main" xmlns="" id="{78DC2952-4ABE-4329-917F-1B8363A99CEE}"/>
              </a:ext>
            </a:extLst>
          </p:cNvPr>
          <p:cNvSpPr>
            <a:spLocks/>
          </p:cNvSpPr>
          <p:nvPr/>
        </p:nvSpPr>
        <p:spPr bwMode="auto">
          <a:xfrm>
            <a:off x="8429896" y="3351055"/>
            <a:ext cx="609685" cy="364294"/>
          </a:xfrm>
          <a:custGeom>
            <a:avLst/>
            <a:gdLst>
              <a:gd name="T0" fmla="*/ 387 w 11056"/>
              <a:gd name="T1" fmla="*/ 0 h 6605"/>
              <a:gd name="T2" fmla="*/ 0 w 11056"/>
              <a:gd name="T3" fmla="*/ 6217 h 6605"/>
              <a:gd name="T4" fmla="*/ 10669 w 11056"/>
              <a:gd name="T5" fmla="*/ 6605 h 6605"/>
              <a:gd name="T6" fmla="*/ 11056 w 11056"/>
              <a:gd name="T7" fmla="*/ 386 h 6605"/>
              <a:gd name="T8" fmla="*/ 10571 w 11056"/>
              <a:gd name="T9" fmla="*/ 483 h 6605"/>
              <a:gd name="T10" fmla="*/ 484 w 11056"/>
              <a:gd name="T11" fmla="*/ 1338 h 6605"/>
              <a:gd name="T12" fmla="*/ 10571 w 11056"/>
              <a:gd name="T13" fmla="*/ 483 h 6605"/>
              <a:gd name="T14" fmla="*/ 484 w 11056"/>
              <a:gd name="T15" fmla="*/ 1822 h 6605"/>
              <a:gd name="T16" fmla="*/ 10571 w 11056"/>
              <a:gd name="T17" fmla="*/ 6120 h 6605"/>
              <a:gd name="T18" fmla="*/ 9702 w 11056"/>
              <a:gd name="T19" fmla="*/ 3418 h 6605"/>
              <a:gd name="T20" fmla="*/ 9012 w 11056"/>
              <a:gd name="T21" fmla="*/ 2728 h 6605"/>
              <a:gd name="T22" fmla="*/ 8528 w 11056"/>
              <a:gd name="T23" fmla="*/ 2583 h 6605"/>
              <a:gd name="T24" fmla="*/ 8383 w 11056"/>
              <a:gd name="T25" fmla="*/ 3418 h 6605"/>
              <a:gd name="T26" fmla="*/ 7548 w 11056"/>
              <a:gd name="T27" fmla="*/ 3563 h 6605"/>
              <a:gd name="T28" fmla="*/ 7693 w 11056"/>
              <a:gd name="T29" fmla="*/ 4047 h 6605"/>
              <a:gd name="T30" fmla="*/ 8384 w 11056"/>
              <a:gd name="T31" fmla="*/ 4737 h 6605"/>
              <a:gd name="T32" fmla="*/ 8867 w 11056"/>
              <a:gd name="T33" fmla="*/ 4882 h 6605"/>
              <a:gd name="T34" fmla="*/ 9012 w 11056"/>
              <a:gd name="T35" fmla="*/ 4047 h 6605"/>
              <a:gd name="T36" fmla="*/ 9847 w 11056"/>
              <a:gd name="T37" fmla="*/ 3902 h 6605"/>
              <a:gd name="T38" fmla="*/ 9702 w 11056"/>
              <a:gd name="T39" fmla="*/ 3418 h 6605"/>
              <a:gd name="T40" fmla="*/ 1621 w 11056"/>
              <a:gd name="T41" fmla="*/ 2500 h 6605"/>
              <a:gd name="T42" fmla="*/ 1295 w 11056"/>
              <a:gd name="T43" fmla="*/ 4881 h 6605"/>
              <a:gd name="T44" fmla="*/ 4901 w 11056"/>
              <a:gd name="T45" fmla="*/ 5207 h 6605"/>
              <a:gd name="T46" fmla="*/ 5227 w 11056"/>
              <a:gd name="T47" fmla="*/ 2826 h 6605"/>
              <a:gd name="T48" fmla="*/ 2595 w 11056"/>
              <a:gd name="T49" fmla="*/ 4845 h 6605"/>
              <a:gd name="T50" fmla="*/ 1657 w 11056"/>
              <a:gd name="T51" fmla="*/ 4395 h 6605"/>
              <a:gd name="T52" fmla="*/ 2595 w 11056"/>
              <a:gd name="T53" fmla="*/ 4845 h 6605"/>
              <a:gd name="T54" fmla="*/ 1657 w 11056"/>
              <a:gd name="T55" fmla="*/ 4152 h 6605"/>
              <a:gd name="T56" fmla="*/ 2595 w 11056"/>
              <a:gd name="T57" fmla="*/ 3541 h 6605"/>
              <a:gd name="T58" fmla="*/ 2595 w 11056"/>
              <a:gd name="T59" fmla="*/ 3299 h 6605"/>
              <a:gd name="T60" fmla="*/ 1657 w 11056"/>
              <a:gd name="T61" fmla="*/ 2862 h 6605"/>
              <a:gd name="T62" fmla="*/ 2595 w 11056"/>
              <a:gd name="T63" fmla="*/ 3299 h 6605"/>
              <a:gd name="T64" fmla="*/ 2836 w 11056"/>
              <a:gd name="T65" fmla="*/ 4845 h 6605"/>
              <a:gd name="T66" fmla="*/ 3810 w 11056"/>
              <a:gd name="T67" fmla="*/ 2862 h 6605"/>
              <a:gd name="T68" fmla="*/ 4865 w 11056"/>
              <a:gd name="T69" fmla="*/ 4845 h 6605"/>
              <a:gd name="T70" fmla="*/ 4052 w 11056"/>
              <a:gd name="T71" fmla="*/ 4395 h 6605"/>
              <a:gd name="T72" fmla="*/ 4865 w 11056"/>
              <a:gd name="T73" fmla="*/ 4845 h 6605"/>
              <a:gd name="T74" fmla="*/ 4052 w 11056"/>
              <a:gd name="T75" fmla="*/ 4152 h 6605"/>
              <a:gd name="T76" fmla="*/ 4865 w 11056"/>
              <a:gd name="T77" fmla="*/ 3541 h 6605"/>
              <a:gd name="T78" fmla="*/ 4865 w 11056"/>
              <a:gd name="T79" fmla="*/ 3299 h 6605"/>
              <a:gd name="T80" fmla="*/ 4052 w 11056"/>
              <a:gd name="T81" fmla="*/ 2862 h 6605"/>
              <a:gd name="T82" fmla="*/ 4865 w 11056"/>
              <a:gd name="T83" fmla="*/ 3299 h 6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056" h="6605">
                <a:moveTo>
                  <a:pt x="10669" y="0"/>
                </a:moveTo>
                <a:lnTo>
                  <a:pt x="387" y="0"/>
                </a:lnTo>
                <a:cubicBezTo>
                  <a:pt x="173" y="0"/>
                  <a:pt x="0" y="173"/>
                  <a:pt x="0" y="387"/>
                </a:cubicBezTo>
                <a:lnTo>
                  <a:pt x="0" y="6217"/>
                </a:lnTo>
                <a:cubicBezTo>
                  <a:pt x="0" y="6431"/>
                  <a:pt x="174" y="6605"/>
                  <a:pt x="387" y="6605"/>
                </a:cubicBezTo>
                <a:lnTo>
                  <a:pt x="10669" y="6605"/>
                </a:lnTo>
                <a:cubicBezTo>
                  <a:pt x="10882" y="6605"/>
                  <a:pt x="11056" y="6431"/>
                  <a:pt x="11056" y="6217"/>
                </a:cubicBezTo>
                <a:lnTo>
                  <a:pt x="11056" y="386"/>
                </a:lnTo>
                <a:cubicBezTo>
                  <a:pt x="11055" y="172"/>
                  <a:pt x="10881" y="0"/>
                  <a:pt x="10669" y="0"/>
                </a:cubicBezTo>
                <a:close/>
                <a:moveTo>
                  <a:pt x="10571" y="483"/>
                </a:moveTo>
                <a:lnTo>
                  <a:pt x="10571" y="1338"/>
                </a:lnTo>
                <a:lnTo>
                  <a:pt x="484" y="1338"/>
                </a:lnTo>
                <a:lnTo>
                  <a:pt x="484" y="483"/>
                </a:lnTo>
                <a:lnTo>
                  <a:pt x="10571" y="483"/>
                </a:lnTo>
                <a:close/>
                <a:moveTo>
                  <a:pt x="484" y="6120"/>
                </a:moveTo>
                <a:lnTo>
                  <a:pt x="484" y="1822"/>
                </a:lnTo>
                <a:lnTo>
                  <a:pt x="10571" y="1822"/>
                </a:lnTo>
                <a:lnTo>
                  <a:pt x="10571" y="6120"/>
                </a:lnTo>
                <a:lnTo>
                  <a:pt x="484" y="6120"/>
                </a:lnTo>
                <a:close/>
                <a:moveTo>
                  <a:pt x="9702" y="3418"/>
                </a:moveTo>
                <a:lnTo>
                  <a:pt x="9012" y="3418"/>
                </a:lnTo>
                <a:lnTo>
                  <a:pt x="9012" y="2728"/>
                </a:lnTo>
                <a:cubicBezTo>
                  <a:pt x="9012" y="2648"/>
                  <a:pt x="8947" y="2583"/>
                  <a:pt x="8867" y="2583"/>
                </a:cubicBezTo>
                <a:lnTo>
                  <a:pt x="8528" y="2583"/>
                </a:lnTo>
                <a:cubicBezTo>
                  <a:pt x="8449" y="2583"/>
                  <a:pt x="8383" y="2648"/>
                  <a:pt x="8383" y="2728"/>
                </a:cubicBezTo>
                <a:lnTo>
                  <a:pt x="8383" y="3418"/>
                </a:lnTo>
                <a:lnTo>
                  <a:pt x="7693" y="3418"/>
                </a:lnTo>
                <a:cubicBezTo>
                  <a:pt x="7613" y="3418"/>
                  <a:pt x="7548" y="3483"/>
                  <a:pt x="7548" y="3563"/>
                </a:cubicBezTo>
                <a:lnTo>
                  <a:pt x="7548" y="3902"/>
                </a:lnTo>
                <a:cubicBezTo>
                  <a:pt x="7548" y="3982"/>
                  <a:pt x="7613" y="4047"/>
                  <a:pt x="7693" y="4047"/>
                </a:cubicBezTo>
                <a:lnTo>
                  <a:pt x="8384" y="4047"/>
                </a:lnTo>
                <a:lnTo>
                  <a:pt x="8384" y="4737"/>
                </a:lnTo>
                <a:cubicBezTo>
                  <a:pt x="8384" y="4817"/>
                  <a:pt x="8449" y="4882"/>
                  <a:pt x="8529" y="4882"/>
                </a:cubicBezTo>
                <a:lnTo>
                  <a:pt x="8867" y="4882"/>
                </a:lnTo>
                <a:cubicBezTo>
                  <a:pt x="8947" y="4882"/>
                  <a:pt x="9012" y="4817"/>
                  <a:pt x="9012" y="4737"/>
                </a:cubicBezTo>
                <a:lnTo>
                  <a:pt x="9012" y="4047"/>
                </a:lnTo>
                <a:lnTo>
                  <a:pt x="9702" y="4047"/>
                </a:lnTo>
                <a:cubicBezTo>
                  <a:pt x="9782" y="4047"/>
                  <a:pt x="9847" y="3982"/>
                  <a:pt x="9847" y="3902"/>
                </a:cubicBezTo>
                <a:lnTo>
                  <a:pt x="9847" y="3563"/>
                </a:lnTo>
                <a:cubicBezTo>
                  <a:pt x="9849" y="3485"/>
                  <a:pt x="9782" y="3418"/>
                  <a:pt x="9702" y="3418"/>
                </a:cubicBezTo>
                <a:close/>
                <a:moveTo>
                  <a:pt x="4901" y="2500"/>
                </a:moveTo>
                <a:lnTo>
                  <a:pt x="1621" y="2500"/>
                </a:lnTo>
                <a:cubicBezTo>
                  <a:pt x="1441" y="2500"/>
                  <a:pt x="1295" y="2646"/>
                  <a:pt x="1295" y="2826"/>
                </a:cubicBezTo>
                <a:lnTo>
                  <a:pt x="1295" y="4881"/>
                </a:lnTo>
                <a:cubicBezTo>
                  <a:pt x="1295" y="5061"/>
                  <a:pt x="1441" y="5207"/>
                  <a:pt x="1621" y="5207"/>
                </a:cubicBezTo>
                <a:lnTo>
                  <a:pt x="4901" y="5207"/>
                </a:lnTo>
                <a:cubicBezTo>
                  <a:pt x="5081" y="5207"/>
                  <a:pt x="5227" y="5061"/>
                  <a:pt x="5227" y="4881"/>
                </a:cubicBezTo>
                <a:lnTo>
                  <a:pt x="5227" y="2826"/>
                </a:lnTo>
                <a:cubicBezTo>
                  <a:pt x="5227" y="2646"/>
                  <a:pt x="5081" y="2499"/>
                  <a:pt x="4901" y="2500"/>
                </a:cubicBezTo>
                <a:close/>
                <a:moveTo>
                  <a:pt x="2595" y="4845"/>
                </a:moveTo>
                <a:lnTo>
                  <a:pt x="1657" y="4845"/>
                </a:lnTo>
                <a:lnTo>
                  <a:pt x="1657" y="4395"/>
                </a:lnTo>
                <a:lnTo>
                  <a:pt x="2595" y="4395"/>
                </a:lnTo>
                <a:lnTo>
                  <a:pt x="2595" y="4845"/>
                </a:lnTo>
                <a:close/>
                <a:moveTo>
                  <a:pt x="2595" y="4152"/>
                </a:moveTo>
                <a:lnTo>
                  <a:pt x="1657" y="4152"/>
                </a:lnTo>
                <a:lnTo>
                  <a:pt x="1657" y="3541"/>
                </a:lnTo>
                <a:lnTo>
                  <a:pt x="2595" y="3541"/>
                </a:lnTo>
                <a:lnTo>
                  <a:pt x="2595" y="4152"/>
                </a:lnTo>
                <a:close/>
                <a:moveTo>
                  <a:pt x="2595" y="3299"/>
                </a:moveTo>
                <a:lnTo>
                  <a:pt x="1657" y="3299"/>
                </a:lnTo>
                <a:lnTo>
                  <a:pt x="1657" y="2862"/>
                </a:lnTo>
                <a:lnTo>
                  <a:pt x="2595" y="2862"/>
                </a:lnTo>
                <a:lnTo>
                  <a:pt x="2595" y="3299"/>
                </a:lnTo>
                <a:close/>
                <a:moveTo>
                  <a:pt x="3810" y="4845"/>
                </a:moveTo>
                <a:lnTo>
                  <a:pt x="2836" y="4845"/>
                </a:lnTo>
                <a:lnTo>
                  <a:pt x="2836" y="2862"/>
                </a:lnTo>
                <a:lnTo>
                  <a:pt x="3810" y="2862"/>
                </a:lnTo>
                <a:lnTo>
                  <a:pt x="3810" y="4845"/>
                </a:lnTo>
                <a:close/>
                <a:moveTo>
                  <a:pt x="4865" y="4845"/>
                </a:moveTo>
                <a:lnTo>
                  <a:pt x="4052" y="4845"/>
                </a:lnTo>
                <a:lnTo>
                  <a:pt x="4052" y="4395"/>
                </a:lnTo>
                <a:lnTo>
                  <a:pt x="4865" y="4395"/>
                </a:lnTo>
                <a:lnTo>
                  <a:pt x="4865" y="4845"/>
                </a:lnTo>
                <a:close/>
                <a:moveTo>
                  <a:pt x="4865" y="4152"/>
                </a:moveTo>
                <a:lnTo>
                  <a:pt x="4052" y="4152"/>
                </a:lnTo>
                <a:lnTo>
                  <a:pt x="4052" y="3541"/>
                </a:lnTo>
                <a:lnTo>
                  <a:pt x="4865" y="3541"/>
                </a:lnTo>
                <a:lnTo>
                  <a:pt x="4865" y="4152"/>
                </a:lnTo>
                <a:close/>
                <a:moveTo>
                  <a:pt x="4865" y="3299"/>
                </a:moveTo>
                <a:lnTo>
                  <a:pt x="4052" y="3299"/>
                </a:lnTo>
                <a:lnTo>
                  <a:pt x="4052" y="2862"/>
                </a:lnTo>
                <a:lnTo>
                  <a:pt x="4865" y="2862"/>
                </a:lnTo>
                <a:lnTo>
                  <a:pt x="4865" y="3299"/>
                </a:lnTo>
                <a:close/>
              </a:path>
            </a:pathLst>
          </a:custGeom>
          <a:solidFill>
            <a:schemeClr val="accent1"/>
          </a:solidFill>
          <a:ln>
            <a:noFill/>
          </a:ln>
        </p:spPr>
      </p:sp>
      <p:sp>
        <p:nvSpPr>
          <p:cNvPr id="710" name="iconfont-10057-4938150">
            <a:extLst>
              <a:ext uri="{FF2B5EF4-FFF2-40B4-BE49-F238E27FC236}">
                <a16:creationId xmlns:a16="http://schemas.microsoft.com/office/drawing/2014/main" xmlns="" id="{DB67D815-3642-4F0D-8279-172751574A48}"/>
              </a:ext>
            </a:extLst>
          </p:cNvPr>
          <p:cNvSpPr>
            <a:spLocks noChangeAspect="1"/>
          </p:cNvSpPr>
          <p:nvPr/>
        </p:nvSpPr>
        <p:spPr bwMode="auto">
          <a:xfrm>
            <a:off x="3113488" y="1259454"/>
            <a:ext cx="609685" cy="567276"/>
          </a:xfrm>
          <a:custGeom>
            <a:avLst/>
            <a:gdLst>
              <a:gd name="T0" fmla="*/ 10575 w 11292"/>
              <a:gd name="T1" fmla="*/ 1504 h 10505"/>
              <a:gd name="T2" fmla="*/ 9215 w 11292"/>
              <a:gd name="T3" fmla="*/ 266 h 10505"/>
              <a:gd name="T4" fmla="*/ 6598 w 11292"/>
              <a:gd name="T5" fmla="*/ 775 h 10505"/>
              <a:gd name="T6" fmla="*/ 5521 w 11292"/>
              <a:gd name="T7" fmla="*/ 1418 h 10505"/>
              <a:gd name="T8" fmla="*/ 2322 w 11292"/>
              <a:gd name="T9" fmla="*/ 189 h 10505"/>
              <a:gd name="T10" fmla="*/ 572 w 11292"/>
              <a:gd name="T11" fmla="*/ 1466 h 10505"/>
              <a:gd name="T12" fmla="*/ 241 w 11292"/>
              <a:gd name="T13" fmla="*/ 3959 h 10505"/>
              <a:gd name="T14" fmla="*/ 1500 w 11292"/>
              <a:gd name="T15" fmla="*/ 5863 h 10505"/>
              <a:gd name="T16" fmla="*/ 1571 w 11292"/>
              <a:gd name="T17" fmla="*/ 5921 h 10505"/>
              <a:gd name="T18" fmla="*/ 1761 w 11292"/>
              <a:gd name="T19" fmla="*/ 6896 h 10505"/>
              <a:gd name="T20" fmla="*/ 2209 w 11292"/>
              <a:gd name="T21" fmla="*/ 8108 h 10505"/>
              <a:gd name="T22" fmla="*/ 2272 w 11292"/>
              <a:gd name="T23" fmla="*/ 8196 h 10505"/>
              <a:gd name="T24" fmla="*/ 1931 w 11292"/>
              <a:gd name="T25" fmla="*/ 9110 h 10505"/>
              <a:gd name="T26" fmla="*/ 3326 w 11292"/>
              <a:gd name="T27" fmla="*/ 10505 h 10505"/>
              <a:gd name="T28" fmla="*/ 4721 w 11292"/>
              <a:gd name="T29" fmla="*/ 9110 h 10505"/>
              <a:gd name="T30" fmla="*/ 3325 w 11292"/>
              <a:gd name="T31" fmla="*/ 7713 h 10505"/>
              <a:gd name="T32" fmla="*/ 2823 w 11292"/>
              <a:gd name="T33" fmla="*/ 7806 h 10505"/>
              <a:gd name="T34" fmla="*/ 2416 w 11292"/>
              <a:gd name="T35" fmla="*/ 6700 h 10505"/>
              <a:gd name="T36" fmla="*/ 2338 w 11292"/>
              <a:gd name="T37" fmla="*/ 6391 h 10505"/>
              <a:gd name="T38" fmla="*/ 4267 w 11292"/>
              <a:gd name="T39" fmla="*/ 6254 h 10505"/>
              <a:gd name="T40" fmla="*/ 4738 w 11292"/>
              <a:gd name="T41" fmla="*/ 5370 h 10505"/>
              <a:gd name="T42" fmla="*/ 4557 w 11292"/>
              <a:gd name="T43" fmla="*/ 4430 h 10505"/>
              <a:gd name="T44" fmla="*/ 3844 w 11292"/>
              <a:gd name="T45" fmla="*/ 3789 h 10505"/>
              <a:gd name="T46" fmla="*/ 2734 w 11292"/>
              <a:gd name="T47" fmla="*/ 3767 h 10505"/>
              <a:gd name="T48" fmla="*/ 1726 w 11292"/>
              <a:gd name="T49" fmla="*/ 4650 h 10505"/>
              <a:gd name="T50" fmla="*/ 1608 w 11292"/>
              <a:gd name="T51" fmla="*/ 5024 h 10505"/>
              <a:gd name="T52" fmla="*/ 899 w 11292"/>
              <a:gd name="T53" fmla="*/ 3775 h 10505"/>
              <a:gd name="T54" fmla="*/ 1162 w 11292"/>
              <a:gd name="T55" fmla="*/ 1815 h 10505"/>
              <a:gd name="T56" fmla="*/ 2418 w 11292"/>
              <a:gd name="T57" fmla="*/ 867 h 10505"/>
              <a:gd name="T58" fmla="*/ 5268 w 11292"/>
              <a:gd name="T59" fmla="*/ 2105 h 10505"/>
              <a:gd name="T60" fmla="*/ 5711 w 11292"/>
              <a:gd name="T61" fmla="*/ 2126 h 10505"/>
              <a:gd name="T62" fmla="*/ 6906 w 11292"/>
              <a:gd name="T63" fmla="*/ 1387 h 10505"/>
              <a:gd name="T64" fmla="*/ 9045 w 11292"/>
              <a:gd name="T65" fmla="*/ 930 h 10505"/>
              <a:gd name="T66" fmla="*/ 9947 w 11292"/>
              <a:gd name="T67" fmla="*/ 1777 h 10505"/>
              <a:gd name="T68" fmla="*/ 10032 w 11292"/>
              <a:gd name="T69" fmla="*/ 4070 h 10505"/>
              <a:gd name="T70" fmla="*/ 8756 w 11292"/>
              <a:gd name="T71" fmla="*/ 5934 h 10505"/>
              <a:gd name="T72" fmla="*/ 6353 w 11292"/>
              <a:gd name="T73" fmla="*/ 7645 h 10505"/>
              <a:gd name="T74" fmla="*/ 6194 w 11292"/>
              <a:gd name="T75" fmla="*/ 8101 h 10505"/>
              <a:gd name="T76" fmla="*/ 6651 w 11292"/>
              <a:gd name="T77" fmla="*/ 8260 h 10505"/>
              <a:gd name="T78" fmla="*/ 9222 w 11292"/>
              <a:gd name="T79" fmla="*/ 6432 h 10505"/>
              <a:gd name="T80" fmla="*/ 10575 w 11292"/>
              <a:gd name="T81" fmla="*/ 1504 h 10505"/>
              <a:gd name="T82" fmla="*/ 2352 w 11292"/>
              <a:gd name="T83" fmla="*/ 4920 h 10505"/>
              <a:gd name="T84" fmla="*/ 2935 w 11292"/>
              <a:gd name="T85" fmla="*/ 4419 h 10505"/>
              <a:gd name="T86" fmla="*/ 3958 w 11292"/>
              <a:gd name="T87" fmla="*/ 4759 h 10505"/>
              <a:gd name="T88" fmla="*/ 3821 w 11292"/>
              <a:gd name="T89" fmla="*/ 5735 h 10505"/>
              <a:gd name="T90" fmla="*/ 3019 w 11292"/>
              <a:gd name="T91" fmla="*/ 5895 h 10505"/>
              <a:gd name="T92" fmla="*/ 2237 w 11292"/>
              <a:gd name="T93" fmla="*/ 5560 h 10505"/>
              <a:gd name="T94" fmla="*/ 2352 w 11292"/>
              <a:gd name="T95" fmla="*/ 4920 h 10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92" h="10505">
                <a:moveTo>
                  <a:pt x="10575" y="1504"/>
                </a:moveTo>
                <a:cubicBezTo>
                  <a:pt x="10288" y="841"/>
                  <a:pt x="9831" y="425"/>
                  <a:pt x="9215" y="266"/>
                </a:cubicBezTo>
                <a:cubicBezTo>
                  <a:pt x="8508" y="85"/>
                  <a:pt x="7628" y="256"/>
                  <a:pt x="6598" y="775"/>
                </a:cubicBezTo>
                <a:cubicBezTo>
                  <a:pt x="6136" y="1008"/>
                  <a:pt x="5751" y="1259"/>
                  <a:pt x="5521" y="1418"/>
                </a:cubicBezTo>
                <a:cubicBezTo>
                  <a:pt x="5003" y="990"/>
                  <a:pt x="3641" y="0"/>
                  <a:pt x="2322" y="189"/>
                </a:cubicBezTo>
                <a:cubicBezTo>
                  <a:pt x="1600" y="291"/>
                  <a:pt x="1011" y="721"/>
                  <a:pt x="572" y="1466"/>
                </a:cubicBezTo>
                <a:cubicBezTo>
                  <a:pt x="115" y="2244"/>
                  <a:pt x="0" y="3105"/>
                  <a:pt x="241" y="3959"/>
                </a:cubicBezTo>
                <a:cubicBezTo>
                  <a:pt x="445" y="4678"/>
                  <a:pt x="891" y="5354"/>
                  <a:pt x="1500" y="5863"/>
                </a:cubicBezTo>
                <a:cubicBezTo>
                  <a:pt x="1523" y="5883"/>
                  <a:pt x="1547" y="5901"/>
                  <a:pt x="1571" y="5921"/>
                </a:cubicBezTo>
                <a:cubicBezTo>
                  <a:pt x="1600" y="6220"/>
                  <a:pt x="1662" y="6545"/>
                  <a:pt x="1761" y="6896"/>
                </a:cubicBezTo>
                <a:cubicBezTo>
                  <a:pt x="1949" y="7568"/>
                  <a:pt x="2199" y="8085"/>
                  <a:pt x="2209" y="8108"/>
                </a:cubicBezTo>
                <a:cubicBezTo>
                  <a:pt x="2226" y="8141"/>
                  <a:pt x="2247" y="8170"/>
                  <a:pt x="2272" y="8196"/>
                </a:cubicBezTo>
                <a:cubicBezTo>
                  <a:pt x="2059" y="8441"/>
                  <a:pt x="1931" y="8760"/>
                  <a:pt x="1931" y="9110"/>
                </a:cubicBezTo>
                <a:cubicBezTo>
                  <a:pt x="1931" y="9880"/>
                  <a:pt x="2556" y="10505"/>
                  <a:pt x="3326" y="10505"/>
                </a:cubicBezTo>
                <a:cubicBezTo>
                  <a:pt x="4096" y="10505"/>
                  <a:pt x="4721" y="9880"/>
                  <a:pt x="4721" y="9110"/>
                </a:cubicBezTo>
                <a:cubicBezTo>
                  <a:pt x="4721" y="8340"/>
                  <a:pt x="4095" y="7713"/>
                  <a:pt x="3325" y="7713"/>
                </a:cubicBezTo>
                <a:cubicBezTo>
                  <a:pt x="3148" y="7713"/>
                  <a:pt x="2978" y="7746"/>
                  <a:pt x="2823" y="7806"/>
                </a:cubicBezTo>
                <a:cubicBezTo>
                  <a:pt x="2808" y="7774"/>
                  <a:pt x="2582" y="7296"/>
                  <a:pt x="2416" y="6700"/>
                </a:cubicBezTo>
                <a:cubicBezTo>
                  <a:pt x="2386" y="6594"/>
                  <a:pt x="2361" y="6491"/>
                  <a:pt x="2338" y="6391"/>
                </a:cubicBezTo>
                <a:cubicBezTo>
                  <a:pt x="3064" y="6710"/>
                  <a:pt x="3778" y="6674"/>
                  <a:pt x="4267" y="6254"/>
                </a:cubicBezTo>
                <a:cubicBezTo>
                  <a:pt x="4527" y="6030"/>
                  <a:pt x="4694" y="5716"/>
                  <a:pt x="4738" y="5370"/>
                </a:cubicBezTo>
                <a:cubicBezTo>
                  <a:pt x="4780" y="5050"/>
                  <a:pt x="4715" y="4716"/>
                  <a:pt x="4557" y="4430"/>
                </a:cubicBezTo>
                <a:cubicBezTo>
                  <a:pt x="4393" y="4134"/>
                  <a:pt x="4147" y="3912"/>
                  <a:pt x="3844" y="3789"/>
                </a:cubicBezTo>
                <a:cubicBezTo>
                  <a:pt x="3513" y="3654"/>
                  <a:pt x="3129" y="3646"/>
                  <a:pt x="2734" y="3767"/>
                </a:cubicBezTo>
                <a:cubicBezTo>
                  <a:pt x="2256" y="3915"/>
                  <a:pt x="1917" y="4211"/>
                  <a:pt x="1726" y="4650"/>
                </a:cubicBezTo>
                <a:cubicBezTo>
                  <a:pt x="1676" y="4766"/>
                  <a:pt x="1636" y="4890"/>
                  <a:pt x="1608" y="5024"/>
                </a:cubicBezTo>
                <a:cubicBezTo>
                  <a:pt x="1273" y="4657"/>
                  <a:pt x="1027" y="4225"/>
                  <a:pt x="899" y="3775"/>
                </a:cubicBezTo>
                <a:cubicBezTo>
                  <a:pt x="709" y="3105"/>
                  <a:pt x="801" y="2427"/>
                  <a:pt x="1162" y="1815"/>
                </a:cubicBezTo>
                <a:cubicBezTo>
                  <a:pt x="1494" y="1251"/>
                  <a:pt x="1904" y="941"/>
                  <a:pt x="2418" y="867"/>
                </a:cubicBezTo>
                <a:cubicBezTo>
                  <a:pt x="3731" y="679"/>
                  <a:pt x="5253" y="2091"/>
                  <a:pt x="5268" y="2105"/>
                </a:cubicBezTo>
                <a:cubicBezTo>
                  <a:pt x="5391" y="2220"/>
                  <a:pt x="5578" y="2229"/>
                  <a:pt x="5711" y="2126"/>
                </a:cubicBezTo>
                <a:cubicBezTo>
                  <a:pt x="5716" y="2122"/>
                  <a:pt x="6224" y="1731"/>
                  <a:pt x="6906" y="1387"/>
                </a:cubicBezTo>
                <a:cubicBezTo>
                  <a:pt x="7772" y="951"/>
                  <a:pt x="8511" y="792"/>
                  <a:pt x="9045" y="930"/>
                </a:cubicBezTo>
                <a:cubicBezTo>
                  <a:pt x="9451" y="1035"/>
                  <a:pt x="9746" y="1311"/>
                  <a:pt x="9947" y="1777"/>
                </a:cubicBezTo>
                <a:cubicBezTo>
                  <a:pt x="10277" y="2539"/>
                  <a:pt x="10306" y="3310"/>
                  <a:pt x="10032" y="4070"/>
                </a:cubicBezTo>
                <a:cubicBezTo>
                  <a:pt x="9807" y="4697"/>
                  <a:pt x="9377" y="5324"/>
                  <a:pt x="8756" y="5934"/>
                </a:cubicBezTo>
                <a:cubicBezTo>
                  <a:pt x="7670" y="7000"/>
                  <a:pt x="6366" y="7639"/>
                  <a:pt x="6353" y="7645"/>
                </a:cubicBezTo>
                <a:cubicBezTo>
                  <a:pt x="6183" y="7728"/>
                  <a:pt x="6113" y="7931"/>
                  <a:pt x="6194" y="8101"/>
                </a:cubicBezTo>
                <a:cubicBezTo>
                  <a:pt x="6277" y="8271"/>
                  <a:pt x="6481" y="8342"/>
                  <a:pt x="6651" y="8260"/>
                </a:cubicBezTo>
                <a:cubicBezTo>
                  <a:pt x="6707" y="8232"/>
                  <a:pt x="8056" y="7573"/>
                  <a:pt x="9222" y="6432"/>
                </a:cubicBezTo>
                <a:cubicBezTo>
                  <a:pt x="10825" y="4865"/>
                  <a:pt x="11292" y="3161"/>
                  <a:pt x="10575" y="1504"/>
                </a:cubicBezTo>
                <a:close/>
                <a:moveTo>
                  <a:pt x="2352" y="4920"/>
                </a:moveTo>
                <a:cubicBezTo>
                  <a:pt x="2461" y="4670"/>
                  <a:pt x="2652" y="4506"/>
                  <a:pt x="2935" y="4419"/>
                </a:cubicBezTo>
                <a:cubicBezTo>
                  <a:pt x="3580" y="4220"/>
                  <a:pt x="3866" y="4590"/>
                  <a:pt x="3958" y="4759"/>
                </a:cubicBezTo>
                <a:cubicBezTo>
                  <a:pt x="4118" y="5048"/>
                  <a:pt x="4122" y="5476"/>
                  <a:pt x="3821" y="5735"/>
                </a:cubicBezTo>
                <a:cubicBezTo>
                  <a:pt x="3573" y="5947"/>
                  <a:pt x="3250" y="5939"/>
                  <a:pt x="3019" y="5895"/>
                </a:cubicBezTo>
                <a:cubicBezTo>
                  <a:pt x="2767" y="5846"/>
                  <a:pt x="2498" y="5730"/>
                  <a:pt x="2237" y="5560"/>
                </a:cubicBezTo>
                <a:cubicBezTo>
                  <a:pt x="2238" y="5307"/>
                  <a:pt x="2276" y="5093"/>
                  <a:pt x="2352" y="4920"/>
                </a:cubicBezTo>
                <a:close/>
              </a:path>
            </a:pathLst>
          </a:custGeom>
          <a:solidFill>
            <a:schemeClr val="accent1"/>
          </a:solidFill>
          <a:ln>
            <a:noFill/>
          </a:ln>
        </p:spPr>
      </p:sp>
      <p:sp>
        <p:nvSpPr>
          <p:cNvPr id="714" name="first-aid-kit_230218">
            <a:extLst>
              <a:ext uri="{FF2B5EF4-FFF2-40B4-BE49-F238E27FC236}">
                <a16:creationId xmlns:a16="http://schemas.microsoft.com/office/drawing/2014/main" xmlns="" id="{3E446053-F260-4B0F-B788-420CEAC762A0}"/>
              </a:ext>
            </a:extLst>
          </p:cNvPr>
          <p:cNvSpPr>
            <a:spLocks noChangeAspect="1"/>
          </p:cNvSpPr>
          <p:nvPr/>
        </p:nvSpPr>
        <p:spPr bwMode="auto">
          <a:xfrm>
            <a:off x="4172692" y="1254073"/>
            <a:ext cx="609685" cy="57803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050" h="577437">
                <a:moveTo>
                  <a:pt x="439199" y="560501"/>
                </a:moveTo>
                <a:lnTo>
                  <a:pt x="533192" y="560501"/>
                </a:lnTo>
                <a:lnTo>
                  <a:pt x="533192" y="577437"/>
                </a:lnTo>
                <a:lnTo>
                  <a:pt x="439199" y="577437"/>
                </a:lnTo>
                <a:close/>
                <a:moveTo>
                  <a:pt x="60898" y="560501"/>
                </a:moveTo>
                <a:lnTo>
                  <a:pt x="154891" y="560501"/>
                </a:lnTo>
                <a:lnTo>
                  <a:pt x="154891" y="577437"/>
                </a:lnTo>
                <a:lnTo>
                  <a:pt x="60898" y="577437"/>
                </a:lnTo>
                <a:close/>
                <a:moveTo>
                  <a:pt x="276323" y="247191"/>
                </a:moveTo>
                <a:lnTo>
                  <a:pt x="332800" y="247191"/>
                </a:lnTo>
                <a:lnTo>
                  <a:pt x="332800" y="293334"/>
                </a:lnTo>
                <a:lnTo>
                  <a:pt x="379148" y="293334"/>
                </a:lnTo>
                <a:lnTo>
                  <a:pt x="379148" y="349732"/>
                </a:lnTo>
                <a:lnTo>
                  <a:pt x="332800" y="349732"/>
                </a:lnTo>
                <a:lnTo>
                  <a:pt x="332800" y="396014"/>
                </a:lnTo>
                <a:lnTo>
                  <a:pt x="276323" y="396014"/>
                </a:lnTo>
                <a:lnTo>
                  <a:pt x="276323" y="349732"/>
                </a:lnTo>
                <a:lnTo>
                  <a:pt x="230114" y="349732"/>
                </a:lnTo>
                <a:lnTo>
                  <a:pt x="230114" y="293334"/>
                </a:lnTo>
                <a:lnTo>
                  <a:pt x="276323" y="293334"/>
                </a:lnTo>
                <a:close/>
                <a:moveTo>
                  <a:pt x="304594" y="190091"/>
                </a:moveTo>
                <a:cubicBezTo>
                  <a:pt x="231741" y="190091"/>
                  <a:pt x="172904" y="248987"/>
                  <a:pt x="172904" y="321602"/>
                </a:cubicBezTo>
                <a:cubicBezTo>
                  <a:pt x="172904" y="394216"/>
                  <a:pt x="231741" y="453112"/>
                  <a:pt x="304594" y="453112"/>
                </a:cubicBezTo>
                <a:cubicBezTo>
                  <a:pt x="377308" y="453112"/>
                  <a:pt x="436284" y="394216"/>
                  <a:pt x="436284" y="321602"/>
                </a:cubicBezTo>
                <a:cubicBezTo>
                  <a:pt x="436284" y="248987"/>
                  <a:pt x="377308" y="190091"/>
                  <a:pt x="304594" y="190091"/>
                </a:cubicBezTo>
                <a:close/>
                <a:moveTo>
                  <a:pt x="47042" y="97521"/>
                </a:moveTo>
                <a:lnTo>
                  <a:pt x="562008" y="97521"/>
                </a:lnTo>
                <a:cubicBezTo>
                  <a:pt x="587958" y="97521"/>
                  <a:pt x="609050" y="118446"/>
                  <a:pt x="609050" y="144499"/>
                </a:cubicBezTo>
                <a:lnTo>
                  <a:pt x="609050" y="498704"/>
                </a:lnTo>
                <a:cubicBezTo>
                  <a:pt x="609050" y="524618"/>
                  <a:pt x="587958" y="545682"/>
                  <a:pt x="562008" y="545682"/>
                </a:cubicBezTo>
                <a:lnTo>
                  <a:pt x="47042" y="545682"/>
                </a:lnTo>
                <a:cubicBezTo>
                  <a:pt x="21092" y="545682"/>
                  <a:pt x="0" y="524618"/>
                  <a:pt x="0" y="498704"/>
                </a:cubicBezTo>
                <a:lnTo>
                  <a:pt x="0" y="144499"/>
                </a:lnTo>
                <a:cubicBezTo>
                  <a:pt x="0" y="118446"/>
                  <a:pt x="21092" y="97521"/>
                  <a:pt x="47042" y="97521"/>
                </a:cubicBezTo>
                <a:close/>
                <a:moveTo>
                  <a:pt x="252719" y="0"/>
                </a:moveTo>
                <a:lnTo>
                  <a:pt x="351250" y="0"/>
                </a:lnTo>
                <a:cubicBezTo>
                  <a:pt x="377895" y="0"/>
                  <a:pt x="399683" y="21617"/>
                  <a:pt x="399683" y="48361"/>
                </a:cubicBezTo>
                <a:lnTo>
                  <a:pt x="399683" y="76352"/>
                </a:lnTo>
                <a:lnTo>
                  <a:pt x="368319" y="76352"/>
                </a:lnTo>
                <a:lnTo>
                  <a:pt x="368319" y="48361"/>
                </a:lnTo>
                <a:cubicBezTo>
                  <a:pt x="368319" y="38938"/>
                  <a:pt x="360687" y="31317"/>
                  <a:pt x="351250" y="31317"/>
                </a:cubicBezTo>
                <a:lnTo>
                  <a:pt x="252719" y="31317"/>
                </a:lnTo>
                <a:cubicBezTo>
                  <a:pt x="243283" y="31317"/>
                  <a:pt x="235650" y="38938"/>
                  <a:pt x="235650" y="48361"/>
                </a:cubicBezTo>
                <a:lnTo>
                  <a:pt x="235650" y="76352"/>
                </a:lnTo>
                <a:lnTo>
                  <a:pt x="204287" y="76352"/>
                </a:lnTo>
                <a:lnTo>
                  <a:pt x="204287" y="48361"/>
                </a:lnTo>
                <a:cubicBezTo>
                  <a:pt x="204287" y="21617"/>
                  <a:pt x="226075" y="0"/>
                  <a:pt x="252719" y="0"/>
                </a:cubicBezTo>
                <a:close/>
              </a:path>
            </a:pathLst>
          </a:custGeom>
          <a:solidFill>
            <a:schemeClr val="accent1"/>
          </a:solidFill>
          <a:ln>
            <a:noFill/>
          </a:ln>
        </p:spPr>
      </p:sp>
      <p:sp>
        <p:nvSpPr>
          <p:cNvPr id="715" name="medical-records_166004">
            <a:extLst>
              <a:ext uri="{FF2B5EF4-FFF2-40B4-BE49-F238E27FC236}">
                <a16:creationId xmlns:a16="http://schemas.microsoft.com/office/drawing/2014/main" xmlns="" id="{08C5E207-F255-4D76-90F5-148F6E26FA8C}"/>
              </a:ext>
            </a:extLst>
          </p:cNvPr>
          <p:cNvSpPr>
            <a:spLocks noChangeAspect="1"/>
          </p:cNvSpPr>
          <p:nvPr/>
        </p:nvSpPr>
        <p:spPr bwMode="auto">
          <a:xfrm>
            <a:off x="5343770" y="1238250"/>
            <a:ext cx="482052" cy="609685"/>
          </a:xfrm>
          <a:custGeom>
            <a:avLst/>
            <a:gdLst>
              <a:gd name="T0" fmla="*/ 5077 w 5147"/>
              <a:gd name="T1" fmla="*/ 1735 h 6519"/>
              <a:gd name="T2" fmla="*/ 3648 w 5147"/>
              <a:gd name="T3" fmla="*/ 97 h 6519"/>
              <a:gd name="T4" fmla="*/ 3440 w 5147"/>
              <a:gd name="T5" fmla="*/ 0 h 6519"/>
              <a:gd name="T6" fmla="*/ 277 w 5147"/>
              <a:gd name="T7" fmla="*/ 0 h 6519"/>
              <a:gd name="T8" fmla="*/ 0 w 5147"/>
              <a:gd name="T9" fmla="*/ 277 h 6519"/>
              <a:gd name="T10" fmla="*/ 0 w 5147"/>
              <a:gd name="T11" fmla="*/ 6241 h 6519"/>
              <a:gd name="T12" fmla="*/ 277 w 5147"/>
              <a:gd name="T13" fmla="*/ 6519 h 6519"/>
              <a:gd name="T14" fmla="*/ 4883 w 5147"/>
              <a:gd name="T15" fmla="*/ 6519 h 6519"/>
              <a:gd name="T16" fmla="*/ 5147 w 5147"/>
              <a:gd name="T17" fmla="*/ 6255 h 6519"/>
              <a:gd name="T18" fmla="*/ 5147 w 5147"/>
              <a:gd name="T19" fmla="*/ 1915 h 6519"/>
              <a:gd name="T20" fmla="*/ 5077 w 5147"/>
              <a:gd name="T21" fmla="*/ 1735 h 6519"/>
              <a:gd name="T22" fmla="*/ 3717 w 5147"/>
              <a:gd name="T23" fmla="*/ 1000 h 6519"/>
              <a:gd name="T24" fmla="*/ 4459 w 5147"/>
              <a:gd name="T25" fmla="*/ 1845 h 6519"/>
              <a:gd name="T26" fmla="*/ 3717 w 5147"/>
              <a:gd name="T27" fmla="*/ 1845 h 6519"/>
              <a:gd name="T28" fmla="*/ 3717 w 5147"/>
              <a:gd name="T29" fmla="*/ 1000 h 6519"/>
              <a:gd name="T30" fmla="*/ 3163 w 5147"/>
              <a:gd name="T31" fmla="*/ 541 h 6519"/>
              <a:gd name="T32" fmla="*/ 3163 w 5147"/>
              <a:gd name="T33" fmla="*/ 2109 h 6519"/>
              <a:gd name="T34" fmla="*/ 3440 w 5147"/>
              <a:gd name="T35" fmla="*/ 2387 h 6519"/>
              <a:gd name="T36" fmla="*/ 4605 w 5147"/>
              <a:gd name="T37" fmla="*/ 2387 h 6519"/>
              <a:gd name="T38" fmla="*/ 4605 w 5147"/>
              <a:gd name="T39" fmla="*/ 3607 h 6519"/>
              <a:gd name="T40" fmla="*/ 3745 w 5147"/>
              <a:gd name="T41" fmla="*/ 3607 h 6519"/>
              <a:gd name="T42" fmla="*/ 3496 w 5147"/>
              <a:gd name="T43" fmla="*/ 3773 h 6519"/>
              <a:gd name="T44" fmla="*/ 3399 w 5147"/>
              <a:gd name="T45" fmla="*/ 3981 h 6519"/>
              <a:gd name="T46" fmla="*/ 3232 w 5147"/>
              <a:gd name="T47" fmla="*/ 3745 h 6519"/>
              <a:gd name="T48" fmla="*/ 3011 w 5147"/>
              <a:gd name="T49" fmla="*/ 3620 h 6519"/>
              <a:gd name="T50" fmla="*/ 2317 w 5147"/>
              <a:gd name="T51" fmla="*/ 3620 h 6519"/>
              <a:gd name="T52" fmla="*/ 2068 w 5147"/>
              <a:gd name="T53" fmla="*/ 3800 h 6519"/>
              <a:gd name="T54" fmla="*/ 2040 w 5147"/>
              <a:gd name="T55" fmla="*/ 3856 h 6519"/>
              <a:gd name="T56" fmla="*/ 1845 w 5147"/>
              <a:gd name="T57" fmla="*/ 2871 h 6519"/>
              <a:gd name="T58" fmla="*/ 1332 w 5147"/>
              <a:gd name="T59" fmla="*/ 2801 h 6519"/>
              <a:gd name="T60" fmla="*/ 847 w 5147"/>
              <a:gd name="T61" fmla="*/ 3815 h 6519"/>
              <a:gd name="T62" fmla="*/ 541 w 5147"/>
              <a:gd name="T63" fmla="*/ 3815 h 6519"/>
              <a:gd name="T64" fmla="*/ 541 w 5147"/>
              <a:gd name="T65" fmla="*/ 541 h 6519"/>
              <a:gd name="T66" fmla="*/ 3163 w 5147"/>
              <a:gd name="T67" fmla="*/ 541 h 6519"/>
              <a:gd name="T68" fmla="*/ 555 w 5147"/>
              <a:gd name="T69" fmla="*/ 5979 h 6519"/>
              <a:gd name="T70" fmla="*/ 541 w 5147"/>
              <a:gd name="T71" fmla="*/ 5979 h 6519"/>
              <a:gd name="T72" fmla="*/ 541 w 5147"/>
              <a:gd name="T73" fmla="*/ 4369 h 6519"/>
              <a:gd name="T74" fmla="*/ 1013 w 5147"/>
              <a:gd name="T75" fmla="*/ 4369 h 6519"/>
              <a:gd name="T76" fmla="*/ 1263 w 5147"/>
              <a:gd name="T77" fmla="*/ 4217 h 6519"/>
              <a:gd name="T78" fmla="*/ 1471 w 5147"/>
              <a:gd name="T79" fmla="*/ 3787 h 6519"/>
              <a:gd name="T80" fmla="*/ 1692 w 5147"/>
              <a:gd name="T81" fmla="*/ 4924 h 6519"/>
              <a:gd name="T82" fmla="*/ 2219 w 5147"/>
              <a:gd name="T83" fmla="*/ 4952 h 6519"/>
              <a:gd name="T84" fmla="*/ 2509 w 5147"/>
              <a:gd name="T85" fmla="*/ 4161 h 6519"/>
              <a:gd name="T86" fmla="*/ 2869 w 5147"/>
              <a:gd name="T87" fmla="*/ 4161 h 6519"/>
              <a:gd name="T88" fmla="*/ 3216 w 5147"/>
              <a:gd name="T89" fmla="*/ 4688 h 6519"/>
              <a:gd name="T90" fmla="*/ 3688 w 5147"/>
              <a:gd name="T91" fmla="*/ 4660 h 6519"/>
              <a:gd name="T92" fmla="*/ 3909 w 5147"/>
              <a:gd name="T93" fmla="*/ 4160 h 6519"/>
              <a:gd name="T94" fmla="*/ 4603 w 5147"/>
              <a:gd name="T95" fmla="*/ 4160 h 6519"/>
              <a:gd name="T96" fmla="*/ 4603 w 5147"/>
              <a:gd name="T97" fmla="*/ 5977 h 6519"/>
              <a:gd name="T98" fmla="*/ 555 w 5147"/>
              <a:gd name="T99" fmla="*/ 5977 h 6519"/>
              <a:gd name="T100" fmla="*/ 555 w 5147"/>
              <a:gd name="T101" fmla="*/ 5979 h 6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47" h="6519">
                <a:moveTo>
                  <a:pt x="5077" y="1735"/>
                </a:moveTo>
                <a:lnTo>
                  <a:pt x="3648" y="97"/>
                </a:lnTo>
                <a:cubicBezTo>
                  <a:pt x="3592" y="28"/>
                  <a:pt x="3523" y="0"/>
                  <a:pt x="3440" y="0"/>
                </a:cubicBezTo>
                <a:lnTo>
                  <a:pt x="277" y="0"/>
                </a:lnTo>
                <a:cubicBezTo>
                  <a:pt x="125" y="0"/>
                  <a:pt x="0" y="125"/>
                  <a:pt x="0" y="277"/>
                </a:cubicBezTo>
                <a:lnTo>
                  <a:pt x="0" y="6241"/>
                </a:lnTo>
                <a:cubicBezTo>
                  <a:pt x="0" y="6393"/>
                  <a:pt x="125" y="6519"/>
                  <a:pt x="277" y="6519"/>
                </a:cubicBezTo>
                <a:lnTo>
                  <a:pt x="4883" y="6519"/>
                </a:lnTo>
                <a:cubicBezTo>
                  <a:pt x="5035" y="6519"/>
                  <a:pt x="5147" y="6393"/>
                  <a:pt x="5147" y="6255"/>
                </a:cubicBezTo>
                <a:lnTo>
                  <a:pt x="5147" y="1915"/>
                </a:lnTo>
                <a:cubicBezTo>
                  <a:pt x="5147" y="1845"/>
                  <a:pt x="5119" y="1789"/>
                  <a:pt x="5077" y="1735"/>
                </a:cubicBezTo>
                <a:close/>
                <a:moveTo>
                  <a:pt x="3717" y="1000"/>
                </a:moveTo>
                <a:lnTo>
                  <a:pt x="4459" y="1845"/>
                </a:lnTo>
                <a:lnTo>
                  <a:pt x="3717" y="1845"/>
                </a:lnTo>
                <a:lnTo>
                  <a:pt x="3717" y="1000"/>
                </a:lnTo>
                <a:close/>
                <a:moveTo>
                  <a:pt x="3163" y="541"/>
                </a:moveTo>
                <a:lnTo>
                  <a:pt x="3163" y="2109"/>
                </a:lnTo>
                <a:cubicBezTo>
                  <a:pt x="3163" y="2261"/>
                  <a:pt x="3288" y="2387"/>
                  <a:pt x="3440" y="2387"/>
                </a:cubicBezTo>
                <a:lnTo>
                  <a:pt x="4605" y="2387"/>
                </a:lnTo>
                <a:lnTo>
                  <a:pt x="4605" y="3607"/>
                </a:lnTo>
                <a:lnTo>
                  <a:pt x="3745" y="3607"/>
                </a:lnTo>
                <a:cubicBezTo>
                  <a:pt x="3635" y="3607"/>
                  <a:pt x="3537" y="3676"/>
                  <a:pt x="3496" y="3773"/>
                </a:cubicBezTo>
                <a:lnTo>
                  <a:pt x="3399" y="3981"/>
                </a:lnTo>
                <a:lnTo>
                  <a:pt x="3232" y="3745"/>
                </a:lnTo>
                <a:cubicBezTo>
                  <a:pt x="3191" y="3663"/>
                  <a:pt x="3107" y="3620"/>
                  <a:pt x="3011" y="3620"/>
                </a:cubicBezTo>
                <a:lnTo>
                  <a:pt x="2317" y="3620"/>
                </a:lnTo>
                <a:cubicBezTo>
                  <a:pt x="2207" y="3620"/>
                  <a:pt x="2109" y="3689"/>
                  <a:pt x="2068" y="3800"/>
                </a:cubicBezTo>
                <a:lnTo>
                  <a:pt x="2040" y="3856"/>
                </a:lnTo>
                <a:lnTo>
                  <a:pt x="1845" y="2871"/>
                </a:lnTo>
                <a:cubicBezTo>
                  <a:pt x="1821" y="2701"/>
                  <a:pt x="1532" y="2497"/>
                  <a:pt x="1332" y="2801"/>
                </a:cubicBezTo>
                <a:lnTo>
                  <a:pt x="847" y="3815"/>
                </a:lnTo>
                <a:lnTo>
                  <a:pt x="541" y="3815"/>
                </a:lnTo>
                <a:lnTo>
                  <a:pt x="541" y="541"/>
                </a:lnTo>
                <a:lnTo>
                  <a:pt x="3163" y="541"/>
                </a:lnTo>
                <a:close/>
                <a:moveTo>
                  <a:pt x="555" y="5979"/>
                </a:moveTo>
                <a:lnTo>
                  <a:pt x="541" y="5979"/>
                </a:lnTo>
                <a:lnTo>
                  <a:pt x="541" y="4369"/>
                </a:lnTo>
                <a:lnTo>
                  <a:pt x="1013" y="4369"/>
                </a:lnTo>
                <a:cubicBezTo>
                  <a:pt x="1124" y="4369"/>
                  <a:pt x="1221" y="4313"/>
                  <a:pt x="1263" y="4217"/>
                </a:cubicBezTo>
                <a:lnTo>
                  <a:pt x="1471" y="3787"/>
                </a:lnTo>
                <a:lnTo>
                  <a:pt x="1692" y="4924"/>
                </a:lnTo>
                <a:cubicBezTo>
                  <a:pt x="1820" y="5269"/>
                  <a:pt x="2164" y="5167"/>
                  <a:pt x="2219" y="4952"/>
                </a:cubicBezTo>
                <a:lnTo>
                  <a:pt x="2509" y="4161"/>
                </a:lnTo>
                <a:lnTo>
                  <a:pt x="2869" y="4161"/>
                </a:lnTo>
                <a:lnTo>
                  <a:pt x="3216" y="4688"/>
                </a:lnTo>
                <a:cubicBezTo>
                  <a:pt x="3416" y="4937"/>
                  <a:pt x="3664" y="4771"/>
                  <a:pt x="3688" y="4660"/>
                </a:cubicBezTo>
                <a:lnTo>
                  <a:pt x="3909" y="4160"/>
                </a:lnTo>
                <a:lnTo>
                  <a:pt x="4603" y="4160"/>
                </a:lnTo>
                <a:lnTo>
                  <a:pt x="4603" y="5977"/>
                </a:lnTo>
                <a:lnTo>
                  <a:pt x="555" y="5977"/>
                </a:lnTo>
                <a:lnTo>
                  <a:pt x="555" y="5979"/>
                </a:lnTo>
                <a:close/>
              </a:path>
            </a:pathLst>
          </a:custGeom>
          <a:solidFill>
            <a:schemeClr val="accent1"/>
          </a:solidFill>
          <a:ln>
            <a:noFill/>
          </a:ln>
        </p:spPr>
      </p:sp>
      <p:sp>
        <p:nvSpPr>
          <p:cNvPr id="716" name="stethoscope-outline-variant_32515">
            <a:extLst>
              <a:ext uri="{FF2B5EF4-FFF2-40B4-BE49-F238E27FC236}">
                <a16:creationId xmlns:a16="http://schemas.microsoft.com/office/drawing/2014/main" xmlns="" id="{E9716F0C-95EA-4F8D-862F-784AC147E676}"/>
              </a:ext>
            </a:extLst>
          </p:cNvPr>
          <p:cNvSpPr>
            <a:spLocks noChangeAspect="1"/>
          </p:cNvSpPr>
          <p:nvPr/>
        </p:nvSpPr>
        <p:spPr bwMode="auto">
          <a:xfrm>
            <a:off x="6393491" y="1238250"/>
            <a:ext cx="597072" cy="609685"/>
          </a:xfrm>
          <a:custGeom>
            <a:avLst/>
            <a:gdLst>
              <a:gd name="T0" fmla="*/ 1400 w 1503"/>
              <a:gd name="T1" fmla="*/ 1243 h 1537"/>
              <a:gd name="T2" fmla="*/ 1402 w 1503"/>
              <a:gd name="T3" fmla="*/ 1234 h 1537"/>
              <a:gd name="T4" fmla="*/ 1402 w 1503"/>
              <a:gd name="T5" fmla="*/ 1025 h 1537"/>
              <a:gd name="T6" fmla="*/ 1116 w 1503"/>
              <a:gd name="T7" fmla="*/ 720 h 1537"/>
              <a:gd name="T8" fmla="*/ 830 w 1503"/>
              <a:gd name="T9" fmla="*/ 1025 h 1537"/>
              <a:gd name="T10" fmla="*/ 830 w 1503"/>
              <a:gd name="T11" fmla="*/ 1208 h 1537"/>
              <a:gd name="T12" fmla="*/ 625 w 1503"/>
              <a:gd name="T13" fmla="*/ 1432 h 1537"/>
              <a:gd name="T14" fmla="*/ 420 w 1503"/>
              <a:gd name="T15" fmla="*/ 1208 h 1537"/>
              <a:gd name="T16" fmla="*/ 420 w 1503"/>
              <a:gd name="T17" fmla="*/ 784 h 1537"/>
              <a:gd name="T18" fmla="*/ 780 w 1503"/>
              <a:gd name="T19" fmla="*/ 397 h 1537"/>
              <a:gd name="T20" fmla="*/ 780 w 1503"/>
              <a:gd name="T21" fmla="*/ 40 h 1537"/>
              <a:gd name="T22" fmla="*/ 740 w 1503"/>
              <a:gd name="T23" fmla="*/ 0 h 1537"/>
              <a:gd name="T24" fmla="*/ 612 w 1503"/>
              <a:gd name="T25" fmla="*/ 0 h 1537"/>
              <a:gd name="T26" fmla="*/ 571 w 1503"/>
              <a:gd name="T27" fmla="*/ 40 h 1537"/>
              <a:gd name="T28" fmla="*/ 612 w 1503"/>
              <a:gd name="T29" fmla="*/ 81 h 1537"/>
              <a:gd name="T30" fmla="*/ 699 w 1503"/>
              <a:gd name="T31" fmla="*/ 81 h 1537"/>
              <a:gd name="T32" fmla="*/ 699 w 1503"/>
              <a:gd name="T33" fmla="*/ 397 h 1537"/>
              <a:gd name="T34" fmla="*/ 390 w 1503"/>
              <a:gd name="T35" fmla="*/ 706 h 1537"/>
              <a:gd name="T36" fmla="*/ 80 w 1503"/>
              <a:gd name="T37" fmla="*/ 397 h 1537"/>
              <a:gd name="T38" fmla="*/ 80 w 1503"/>
              <a:gd name="T39" fmla="*/ 81 h 1537"/>
              <a:gd name="T40" fmla="*/ 175 w 1503"/>
              <a:gd name="T41" fmla="*/ 81 h 1537"/>
              <a:gd name="T42" fmla="*/ 215 w 1503"/>
              <a:gd name="T43" fmla="*/ 40 h 1537"/>
              <a:gd name="T44" fmla="*/ 175 w 1503"/>
              <a:gd name="T45" fmla="*/ 0 h 1537"/>
              <a:gd name="T46" fmla="*/ 40 w 1503"/>
              <a:gd name="T47" fmla="*/ 0 h 1537"/>
              <a:gd name="T48" fmla="*/ 0 w 1503"/>
              <a:gd name="T49" fmla="*/ 40 h 1537"/>
              <a:gd name="T50" fmla="*/ 0 w 1503"/>
              <a:gd name="T51" fmla="*/ 397 h 1537"/>
              <a:gd name="T52" fmla="*/ 340 w 1503"/>
              <a:gd name="T53" fmla="*/ 782 h 1537"/>
              <a:gd name="T54" fmla="*/ 340 w 1503"/>
              <a:gd name="T55" fmla="*/ 1208 h 1537"/>
              <a:gd name="T56" fmla="*/ 625 w 1503"/>
              <a:gd name="T57" fmla="*/ 1513 h 1537"/>
              <a:gd name="T58" fmla="*/ 911 w 1503"/>
              <a:gd name="T59" fmla="*/ 1208 h 1537"/>
              <a:gd name="T60" fmla="*/ 911 w 1503"/>
              <a:gd name="T61" fmla="*/ 1025 h 1537"/>
              <a:gd name="T62" fmla="*/ 1116 w 1503"/>
              <a:gd name="T63" fmla="*/ 801 h 1537"/>
              <a:gd name="T64" fmla="*/ 1321 w 1503"/>
              <a:gd name="T65" fmla="*/ 1025 h 1537"/>
              <a:gd name="T66" fmla="*/ 1321 w 1503"/>
              <a:gd name="T67" fmla="*/ 1234 h 1537"/>
              <a:gd name="T68" fmla="*/ 1322 w 1503"/>
              <a:gd name="T69" fmla="*/ 1237 h 1537"/>
              <a:gd name="T70" fmla="*/ 1200 w 1503"/>
              <a:gd name="T71" fmla="*/ 1385 h 1537"/>
              <a:gd name="T72" fmla="*/ 1352 w 1503"/>
              <a:gd name="T73" fmla="*/ 1537 h 1537"/>
              <a:gd name="T74" fmla="*/ 1503 w 1503"/>
              <a:gd name="T75" fmla="*/ 1385 h 1537"/>
              <a:gd name="T76" fmla="*/ 1400 w 1503"/>
              <a:gd name="T77" fmla="*/ 1243 h 1537"/>
              <a:gd name="T78" fmla="*/ 1352 w 1503"/>
              <a:gd name="T79" fmla="*/ 1456 h 1537"/>
              <a:gd name="T80" fmla="*/ 1281 w 1503"/>
              <a:gd name="T81" fmla="*/ 1385 h 1537"/>
              <a:gd name="T82" fmla="*/ 1352 w 1503"/>
              <a:gd name="T83" fmla="*/ 1315 h 1537"/>
              <a:gd name="T84" fmla="*/ 1422 w 1503"/>
              <a:gd name="T85" fmla="*/ 1385 h 1537"/>
              <a:gd name="T86" fmla="*/ 1352 w 1503"/>
              <a:gd name="T87" fmla="*/ 1456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3" h="1537">
                <a:moveTo>
                  <a:pt x="1400" y="1243"/>
                </a:moveTo>
                <a:cubicBezTo>
                  <a:pt x="1401" y="1240"/>
                  <a:pt x="1402" y="1237"/>
                  <a:pt x="1402" y="1234"/>
                </a:cubicBezTo>
                <a:lnTo>
                  <a:pt x="1402" y="1025"/>
                </a:lnTo>
                <a:cubicBezTo>
                  <a:pt x="1402" y="857"/>
                  <a:pt x="1274" y="720"/>
                  <a:pt x="1116" y="720"/>
                </a:cubicBezTo>
                <a:cubicBezTo>
                  <a:pt x="958" y="720"/>
                  <a:pt x="830" y="857"/>
                  <a:pt x="830" y="1025"/>
                </a:cubicBezTo>
                <a:lnTo>
                  <a:pt x="830" y="1208"/>
                </a:lnTo>
                <a:cubicBezTo>
                  <a:pt x="830" y="1332"/>
                  <a:pt x="738" y="1432"/>
                  <a:pt x="625" y="1432"/>
                </a:cubicBezTo>
                <a:cubicBezTo>
                  <a:pt x="512" y="1432"/>
                  <a:pt x="420" y="1332"/>
                  <a:pt x="420" y="1208"/>
                </a:cubicBezTo>
                <a:lnTo>
                  <a:pt x="420" y="784"/>
                </a:lnTo>
                <a:cubicBezTo>
                  <a:pt x="621" y="768"/>
                  <a:pt x="780" y="601"/>
                  <a:pt x="780" y="397"/>
                </a:cubicBezTo>
                <a:lnTo>
                  <a:pt x="780" y="40"/>
                </a:lnTo>
                <a:cubicBezTo>
                  <a:pt x="780" y="18"/>
                  <a:pt x="762" y="0"/>
                  <a:pt x="740" y="0"/>
                </a:cubicBezTo>
                <a:lnTo>
                  <a:pt x="612" y="0"/>
                </a:lnTo>
                <a:cubicBezTo>
                  <a:pt x="589" y="0"/>
                  <a:pt x="571" y="18"/>
                  <a:pt x="571" y="40"/>
                </a:cubicBezTo>
                <a:cubicBezTo>
                  <a:pt x="571" y="63"/>
                  <a:pt x="589" y="81"/>
                  <a:pt x="612" y="81"/>
                </a:cubicBezTo>
                <a:lnTo>
                  <a:pt x="699" y="81"/>
                </a:lnTo>
                <a:lnTo>
                  <a:pt x="699" y="397"/>
                </a:lnTo>
                <a:cubicBezTo>
                  <a:pt x="699" y="567"/>
                  <a:pt x="560" y="706"/>
                  <a:pt x="390" y="706"/>
                </a:cubicBezTo>
                <a:cubicBezTo>
                  <a:pt x="219" y="706"/>
                  <a:pt x="80" y="567"/>
                  <a:pt x="80" y="397"/>
                </a:cubicBezTo>
                <a:lnTo>
                  <a:pt x="80" y="81"/>
                </a:lnTo>
                <a:lnTo>
                  <a:pt x="175" y="81"/>
                </a:lnTo>
                <a:cubicBezTo>
                  <a:pt x="197" y="81"/>
                  <a:pt x="215" y="63"/>
                  <a:pt x="215" y="40"/>
                </a:cubicBezTo>
                <a:cubicBezTo>
                  <a:pt x="215" y="18"/>
                  <a:pt x="197" y="0"/>
                  <a:pt x="175" y="0"/>
                </a:cubicBezTo>
                <a:lnTo>
                  <a:pt x="40" y="0"/>
                </a:lnTo>
                <a:cubicBezTo>
                  <a:pt x="18" y="0"/>
                  <a:pt x="0" y="18"/>
                  <a:pt x="0" y="40"/>
                </a:cubicBezTo>
                <a:lnTo>
                  <a:pt x="0" y="397"/>
                </a:lnTo>
                <a:cubicBezTo>
                  <a:pt x="0" y="595"/>
                  <a:pt x="148" y="757"/>
                  <a:pt x="340" y="782"/>
                </a:cubicBezTo>
                <a:lnTo>
                  <a:pt x="340" y="1208"/>
                </a:lnTo>
                <a:cubicBezTo>
                  <a:pt x="340" y="1376"/>
                  <a:pt x="468" y="1513"/>
                  <a:pt x="625" y="1513"/>
                </a:cubicBezTo>
                <a:cubicBezTo>
                  <a:pt x="783" y="1513"/>
                  <a:pt x="911" y="1376"/>
                  <a:pt x="911" y="1208"/>
                </a:cubicBezTo>
                <a:lnTo>
                  <a:pt x="911" y="1025"/>
                </a:lnTo>
                <a:cubicBezTo>
                  <a:pt x="911" y="901"/>
                  <a:pt x="1003" y="801"/>
                  <a:pt x="1116" y="801"/>
                </a:cubicBezTo>
                <a:cubicBezTo>
                  <a:pt x="1229" y="801"/>
                  <a:pt x="1321" y="901"/>
                  <a:pt x="1321" y="1025"/>
                </a:cubicBezTo>
                <a:lnTo>
                  <a:pt x="1321" y="1234"/>
                </a:lnTo>
                <a:cubicBezTo>
                  <a:pt x="1321" y="1235"/>
                  <a:pt x="1322" y="1236"/>
                  <a:pt x="1322" y="1237"/>
                </a:cubicBezTo>
                <a:cubicBezTo>
                  <a:pt x="1253" y="1251"/>
                  <a:pt x="1200" y="1312"/>
                  <a:pt x="1200" y="1385"/>
                </a:cubicBezTo>
                <a:cubicBezTo>
                  <a:pt x="1200" y="1469"/>
                  <a:pt x="1268" y="1537"/>
                  <a:pt x="1352" y="1537"/>
                </a:cubicBezTo>
                <a:cubicBezTo>
                  <a:pt x="1435" y="1537"/>
                  <a:pt x="1503" y="1469"/>
                  <a:pt x="1503" y="1385"/>
                </a:cubicBezTo>
                <a:cubicBezTo>
                  <a:pt x="1503" y="1319"/>
                  <a:pt x="1460" y="1263"/>
                  <a:pt x="1400" y="1243"/>
                </a:cubicBezTo>
                <a:close/>
                <a:moveTo>
                  <a:pt x="1352" y="1456"/>
                </a:moveTo>
                <a:cubicBezTo>
                  <a:pt x="1313" y="1456"/>
                  <a:pt x="1281" y="1424"/>
                  <a:pt x="1281" y="1385"/>
                </a:cubicBezTo>
                <a:cubicBezTo>
                  <a:pt x="1281" y="1347"/>
                  <a:pt x="1313" y="1315"/>
                  <a:pt x="1352" y="1315"/>
                </a:cubicBezTo>
                <a:cubicBezTo>
                  <a:pt x="1390" y="1315"/>
                  <a:pt x="1422" y="1347"/>
                  <a:pt x="1422" y="1385"/>
                </a:cubicBezTo>
                <a:cubicBezTo>
                  <a:pt x="1422" y="1424"/>
                  <a:pt x="1390" y="1456"/>
                  <a:pt x="1352" y="1456"/>
                </a:cubicBezTo>
                <a:close/>
              </a:path>
            </a:pathLst>
          </a:custGeom>
          <a:solidFill>
            <a:schemeClr val="accent1"/>
          </a:solidFill>
          <a:ln>
            <a:noFill/>
          </a:ln>
        </p:spPr>
      </p:sp>
      <p:sp>
        <p:nvSpPr>
          <p:cNvPr id="717" name="doctor_288218">
            <a:extLst>
              <a:ext uri="{FF2B5EF4-FFF2-40B4-BE49-F238E27FC236}">
                <a16:creationId xmlns:a16="http://schemas.microsoft.com/office/drawing/2014/main" xmlns="" id="{E6431534-FB90-4DB7-8A37-A6942513077C}"/>
              </a:ext>
            </a:extLst>
          </p:cNvPr>
          <p:cNvSpPr>
            <a:spLocks noChangeAspect="1"/>
          </p:cNvSpPr>
          <p:nvPr/>
        </p:nvSpPr>
        <p:spPr bwMode="auto">
          <a:xfrm>
            <a:off x="7365765" y="1314788"/>
            <a:ext cx="609685" cy="4566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39" h="455076">
                <a:moveTo>
                  <a:pt x="25277" y="351440"/>
                </a:moveTo>
                <a:lnTo>
                  <a:pt x="25277" y="366639"/>
                </a:lnTo>
                <a:cubicBezTo>
                  <a:pt x="25277" y="367794"/>
                  <a:pt x="27680" y="372949"/>
                  <a:pt x="38272" y="380237"/>
                </a:cubicBezTo>
                <a:cubicBezTo>
                  <a:pt x="51089" y="389126"/>
                  <a:pt x="71115" y="397658"/>
                  <a:pt x="96036" y="404947"/>
                </a:cubicBezTo>
                <a:cubicBezTo>
                  <a:pt x="122649" y="412679"/>
                  <a:pt x="153801" y="418812"/>
                  <a:pt x="188602" y="423079"/>
                </a:cubicBezTo>
                <a:cubicBezTo>
                  <a:pt x="225095" y="427523"/>
                  <a:pt x="263812" y="429834"/>
                  <a:pt x="303775" y="429834"/>
                </a:cubicBezTo>
                <a:cubicBezTo>
                  <a:pt x="343828" y="429834"/>
                  <a:pt x="382545" y="427523"/>
                  <a:pt x="418948" y="423079"/>
                </a:cubicBezTo>
                <a:cubicBezTo>
                  <a:pt x="453838" y="418812"/>
                  <a:pt x="484901" y="412679"/>
                  <a:pt x="511514" y="404947"/>
                </a:cubicBezTo>
                <a:cubicBezTo>
                  <a:pt x="536524" y="397658"/>
                  <a:pt x="556461" y="389126"/>
                  <a:pt x="569367" y="380237"/>
                </a:cubicBezTo>
                <a:cubicBezTo>
                  <a:pt x="579870" y="372949"/>
                  <a:pt x="582273" y="367794"/>
                  <a:pt x="582273" y="366639"/>
                </a:cubicBezTo>
                <a:lnTo>
                  <a:pt x="582273" y="351440"/>
                </a:lnTo>
                <a:cubicBezTo>
                  <a:pt x="536969" y="381660"/>
                  <a:pt x="435592" y="403080"/>
                  <a:pt x="316414" y="404502"/>
                </a:cubicBezTo>
                <a:lnTo>
                  <a:pt x="291136" y="404502"/>
                </a:lnTo>
                <a:cubicBezTo>
                  <a:pt x="172047" y="403080"/>
                  <a:pt x="70581" y="381660"/>
                  <a:pt x="25277" y="351440"/>
                </a:cubicBezTo>
                <a:close/>
                <a:moveTo>
                  <a:pt x="385927" y="306821"/>
                </a:moveTo>
                <a:cubicBezTo>
                  <a:pt x="365189" y="318731"/>
                  <a:pt x="341602" y="326286"/>
                  <a:pt x="316414" y="328241"/>
                </a:cubicBezTo>
                <a:lnTo>
                  <a:pt x="316414" y="379171"/>
                </a:lnTo>
                <a:cubicBezTo>
                  <a:pt x="351927" y="378726"/>
                  <a:pt x="386372" y="376504"/>
                  <a:pt x="418948" y="372505"/>
                </a:cubicBezTo>
                <a:cubicBezTo>
                  <a:pt x="453838" y="368238"/>
                  <a:pt x="484901" y="362106"/>
                  <a:pt x="511514" y="354373"/>
                </a:cubicBezTo>
                <a:cubicBezTo>
                  <a:pt x="525309" y="350373"/>
                  <a:pt x="537503" y="345929"/>
                  <a:pt x="547917" y="341307"/>
                </a:cubicBezTo>
                <a:cubicBezTo>
                  <a:pt x="537503" y="336685"/>
                  <a:pt x="525309" y="332330"/>
                  <a:pt x="511514" y="328330"/>
                </a:cubicBezTo>
                <a:cubicBezTo>
                  <a:pt x="484901" y="320598"/>
                  <a:pt x="453838" y="314465"/>
                  <a:pt x="418948" y="310198"/>
                </a:cubicBezTo>
                <a:cubicBezTo>
                  <a:pt x="408178" y="308865"/>
                  <a:pt x="397142" y="307710"/>
                  <a:pt x="385927" y="306821"/>
                </a:cubicBezTo>
                <a:close/>
                <a:moveTo>
                  <a:pt x="221623" y="306821"/>
                </a:moveTo>
                <a:cubicBezTo>
                  <a:pt x="210498" y="307710"/>
                  <a:pt x="199461" y="308865"/>
                  <a:pt x="188602" y="310198"/>
                </a:cubicBezTo>
                <a:cubicBezTo>
                  <a:pt x="153801" y="314465"/>
                  <a:pt x="122649" y="320598"/>
                  <a:pt x="96036" y="328330"/>
                </a:cubicBezTo>
                <a:cubicBezTo>
                  <a:pt x="82330" y="332330"/>
                  <a:pt x="70047" y="336685"/>
                  <a:pt x="59722" y="341307"/>
                </a:cubicBezTo>
                <a:cubicBezTo>
                  <a:pt x="70047" y="345929"/>
                  <a:pt x="82330" y="350373"/>
                  <a:pt x="96036" y="354373"/>
                </a:cubicBezTo>
                <a:cubicBezTo>
                  <a:pt x="122649" y="362106"/>
                  <a:pt x="153801" y="368238"/>
                  <a:pt x="188602" y="372505"/>
                </a:cubicBezTo>
                <a:cubicBezTo>
                  <a:pt x="221178" y="376504"/>
                  <a:pt x="255623" y="378726"/>
                  <a:pt x="291136" y="379171"/>
                </a:cubicBezTo>
                <a:lnTo>
                  <a:pt x="291136" y="328241"/>
                </a:lnTo>
                <a:cubicBezTo>
                  <a:pt x="265948" y="326286"/>
                  <a:pt x="242362" y="318731"/>
                  <a:pt x="221623" y="306821"/>
                </a:cubicBezTo>
                <a:close/>
                <a:moveTo>
                  <a:pt x="436215" y="261935"/>
                </a:moveTo>
                <a:cubicBezTo>
                  <a:pt x="430252" y="270024"/>
                  <a:pt x="423487" y="277579"/>
                  <a:pt x="416189" y="284423"/>
                </a:cubicBezTo>
                <a:cubicBezTo>
                  <a:pt x="484545" y="292333"/>
                  <a:pt x="540618" y="307265"/>
                  <a:pt x="574084" y="326197"/>
                </a:cubicBezTo>
                <a:cubicBezTo>
                  <a:pt x="580671" y="320775"/>
                  <a:pt x="582273" y="317042"/>
                  <a:pt x="582273" y="316065"/>
                </a:cubicBezTo>
                <a:cubicBezTo>
                  <a:pt x="582273" y="314820"/>
                  <a:pt x="579870" y="309665"/>
                  <a:pt x="569367" y="302466"/>
                </a:cubicBezTo>
                <a:cubicBezTo>
                  <a:pt x="556461" y="293577"/>
                  <a:pt x="536435" y="285045"/>
                  <a:pt x="511514" y="277756"/>
                </a:cubicBezTo>
                <a:cubicBezTo>
                  <a:pt x="489440" y="271357"/>
                  <a:pt x="464163" y="266024"/>
                  <a:pt x="436215" y="261935"/>
                </a:cubicBezTo>
                <a:close/>
                <a:moveTo>
                  <a:pt x="171424" y="261935"/>
                </a:moveTo>
                <a:cubicBezTo>
                  <a:pt x="143476" y="266024"/>
                  <a:pt x="118199" y="271357"/>
                  <a:pt x="96036" y="277756"/>
                </a:cubicBezTo>
                <a:cubicBezTo>
                  <a:pt x="71115" y="285045"/>
                  <a:pt x="51089" y="293577"/>
                  <a:pt x="38272" y="302466"/>
                </a:cubicBezTo>
                <a:cubicBezTo>
                  <a:pt x="27680" y="309665"/>
                  <a:pt x="25277" y="314820"/>
                  <a:pt x="25277" y="316065"/>
                </a:cubicBezTo>
                <a:cubicBezTo>
                  <a:pt x="25277" y="317042"/>
                  <a:pt x="26968" y="320775"/>
                  <a:pt x="33555" y="326197"/>
                </a:cubicBezTo>
                <a:cubicBezTo>
                  <a:pt x="66932" y="307265"/>
                  <a:pt x="123094" y="292333"/>
                  <a:pt x="191451" y="284423"/>
                </a:cubicBezTo>
                <a:cubicBezTo>
                  <a:pt x="184063" y="277579"/>
                  <a:pt x="177387" y="270024"/>
                  <a:pt x="171424" y="261935"/>
                </a:cubicBezTo>
                <a:close/>
                <a:moveTo>
                  <a:pt x="303740" y="151709"/>
                </a:moveTo>
                <a:cubicBezTo>
                  <a:pt x="296797" y="151709"/>
                  <a:pt x="291100" y="157401"/>
                  <a:pt x="291100" y="164338"/>
                </a:cubicBezTo>
                <a:cubicBezTo>
                  <a:pt x="291100" y="171363"/>
                  <a:pt x="296797" y="176966"/>
                  <a:pt x="303740" y="176966"/>
                </a:cubicBezTo>
                <a:cubicBezTo>
                  <a:pt x="310772" y="176966"/>
                  <a:pt x="316380" y="171363"/>
                  <a:pt x="316380" y="164338"/>
                </a:cubicBezTo>
                <a:cubicBezTo>
                  <a:pt x="316380" y="157401"/>
                  <a:pt x="310772" y="151709"/>
                  <a:pt x="303740" y="151709"/>
                </a:cubicBezTo>
                <a:close/>
                <a:moveTo>
                  <a:pt x="303740" y="126453"/>
                </a:moveTo>
                <a:cubicBezTo>
                  <a:pt x="324747" y="126453"/>
                  <a:pt x="341748" y="143439"/>
                  <a:pt x="341748" y="164338"/>
                </a:cubicBezTo>
                <a:cubicBezTo>
                  <a:pt x="341748" y="185325"/>
                  <a:pt x="324747" y="202311"/>
                  <a:pt x="303740" y="202311"/>
                </a:cubicBezTo>
                <a:cubicBezTo>
                  <a:pt x="282822" y="202311"/>
                  <a:pt x="265820" y="185325"/>
                  <a:pt x="265820" y="164338"/>
                </a:cubicBezTo>
                <a:cubicBezTo>
                  <a:pt x="265820" y="143439"/>
                  <a:pt x="282822" y="126453"/>
                  <a:pt x="303740" y="126453"/>
                </a:cubicBezTo>
                <a:close/>
                <a:moveTo>
                  <a:pt x="303774" y="50595"/>
                </a:moveTo>
                <a:cubicBezTo>
                  <a:pt x="310807" y="50595"/>
                  <a:pt x="316415" y="56284"/>
                  <a:pt x="316415" y="63218"/>
                </a:cubicBezTo>
                <a:cubicBezTo>
                  <a:pt x="316415" y="70240"/>
                  <a:pt x="310807" y="75930"/>
                  <a:pt x="303774" y="75930"/>
                </a:cubicBezTo>
                <a:cubicBezTo>
                  <a:pt x="280182" y="75930"/>
                  <a:pt x="257837" y="85175"/>
                  <a:pt x="241100" y="101798"/>
                </a:cubicBezTo>
                <a:cubicBezTo>
                  <a:pt x="224363" y="118509"/>
                  <a:pt x="215193" y="140733"/>
                  <a:pt x="215193" y="164378"/>
                </a:cubicBezTo>
                <a:lnTo>
                  <a:pt x="215193" y="165978"/>
                </a:lnTo>
                <a:cubicBezTo>
                  <a:pt x="215193" y="173001"/>
                  <a:pt x="209496" y="178601"/>
                  <a:pt x="202463" y="178601"/>
                </a:cubicBezTo>
                <a:cubicBezTo>
                  <a:pt x="195519" y="178601"/>
                  <a:pt x="189821" y="173001"/>
                  <a:pt x="189821" y="165978"/>
                </a:cubicBezTo>
                <a:cubicBezTo>
                  <a:pt x="189821" y="165534"/>
                  <a:pt x="189821" y="164823"/>
                  <a:pt x="189821" y="164378"/>
                </a:cubicBezTo>
                <a:cubicBezTo>
                  <a:pt x="189821" y="101531"/>
                  <a:pt x="240833" y="50595"/>
                  <a:pt x="303774" y="50595"/>
                </a:cubicBezTo>
                <a:close/>
                <a:moveTo>
                  <a:pt x="303775" y="25331"/>
                </a:moveTo>
                <a:cubicBezTo>
                  <a:pt x="266571" y="25331"/>
                  <a:pt x="231681" y="39819"/>
                  <a:pt x="205335" y="66039"/>
                </a:cubicBezTo>
                <a:cubicBezTo>
                  <a:pt x="179078" y="92260"/>
                  <a:pt x="164571" y="127190"/>
                  <a:pt x="164571" y="164343"/>
                </a:cubicBezTo>
                <a:cubicBezTo>
                  <a:pt x="164571" y="201496"/>
                  <a:pt x="179078" y="236426"/>
                  <a:pt x="205335" y="262735"/>
                </a:cubicBezTo>
                <a:cubicBezTo>
                  <a:pt x="231681" y="288956"/>
                  <a:pt x="266571" y="303443"/>
                  <a:pt x="303775" y="303443"/>
                </a:cubicBezTo>
                <a:cubicBezTo>
                  <a:pt x="340979" y="303443"/>
                  <a:pt x="375959" y="288956"/>
                  <a:pt x="402304" y="262735"/>
                </a:cubicBezTo>
                <a:cubicBezTo>
                  <a:pt x="428561" y="236426"/>
                  <a:pt x="443068" y="201496"/>
                  <a:pt x="443068" y="164343"/>
                </a:cubicBezTo>
                <a:cubicBezTo>
                  <a:pt x="443068" y="127190"/>
                  <a:pt x="428561" y="92260"/>
                  <a:pt x="402304" y="66039"/>
                </a:cubicBezTo>
                <a:cubicBezTo>
                  <a:pt x="375959" y="39819"/>
                  <a:pt x="340979" y="25331"/>
                  <a:pt x="303775" y="25331"/>
                </a:cubicBezTo>
                <a:close/>
                <a:moveTo>
                  <a:pt x="303775" y="0"/>
                </a:moveTo>
                <a:cubicBezTo>
                  <a:pt x="394650" y="0"/>
                  <a:pt x="468346" y="73594"/>
                  <a:pt x="468346" y="164343"/>
                </a:cubicBezTo>
                <a:cubicBezTo>
                  <a:pt x="468346" y="191097"/>
                  <a:pt x="461938" y="216250"/>
                  <a:pt x="450634" y="238560"/>
                </a:cubicBezTo>
                <a:cubicBezTo>
                  <a:pt x="544267" y="253669"/>
                  <a:pt x="607639" y="282734"/>
                  <a:pt x="607639" y="316065"/>
                </a:cubicBezTo>
                <a:lnTo>
                  <a:pt x="607639" y="366639"/>
                </a:lnTo>
                <a:cubicBezTo>
                  <a:pt x="607639" y="415524"/>
                  <a:pt x="471639" y="455076"/>
                  <a:pt x="303775" y="455076"/>
                </a:cubicBezTo>
                <a:cubicBezTo>
                  <a:pt x="136000" y="455076"/>
                  <a:pt x="0" y="415524"/>
                  <a:pt x="0" y="366639"/>
                </a:cubicBezTo>
                <a:lnTo>
                  <a:pt x="0" y="316065"/>
                </a:lnTo>
                <a:cubicBezTo>
                  <a:pt x="0" y="282734"/>
                  <a:pt x="63372" y="253669"/>
                  <a:pt x="156916" y="238560"/>
                </a:cubicBezTo>
                <a:cubicBezTo>
                  <a:pt x="145612" y="216250"/>
                  <a:pt x="139204" y="191097"/>
                  <a:pt x="139204" y="164343"/>
                </a:cubicBezTo>
                <a:cubicBezTo>
                  <a:pt x="139204" y="73594"/>
                  <a:pt x="212901" y="0"/>
                  <a:pt x="303775" y="0"/>
                </a:cubicBezTo>
                <a:close/>
              </a:path>
            </a:pathLst>
          </a:custGeom>
          <a:solidFill>
            <a:schemeClr val="accent1"/>
          </a:solidFill>
          <a:ln>
            <a:noFill/>
          </a:ln>
        </p:spPr>
      </p:sp>
      <p:sp>
        <p:nvSpPr>
          <p:cNvPr id="718" name="cardiogram_245422">
            <a:extLst>
              <a:ext uri="{FF2B5EF4-FFF2-40B4-BE49-F238E27FC236}">
                <a16:creationId xmlns:a16="http://schemas.microsoft.com/office/drawing/2014/main" xmlns="" id="{18A4537C-1DAF-4ACE-8487-4BBDDE639A14}"/>
              </a:ext>
            </a:extLst>
          </p:cNvPr>
          <p:cNvSpPr>
            <a:spLocks noChangeAspect="1"/>
          </p:cNvSpPr>
          <p:nvPr/>
        </p:nvSpPr>
        <p:spPr bwMode="auto">
          <a:xfrm>
            <a:off x="8429896" y="1261748"/>
            <a:ext cx="609685" cy="56268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21" h="560784">
                <a:moveTo>
                  <a:pt x="198659" y="105869"/>
                </a:moveTo>
                <a:cubicBezTo>
                  <a:pt x="205334" y="106403"/>
                  <a:pt x="210853" y="111112"/>
                  <a:pt x="212277" y="117688"/>
                </a:cubicBezTo>
                <a:lnTo>
                  <a:pt x="260072" y="332291"/>
                </a:lnTo>
                <a:lnTo>
                  <a:pt x="304397" y="177404"/>
                </a:lnTo>
                <a:cubicBezTo>
                  <a:pt x="306177" y="171006"/>
                  <a:pt x="311962" y="166562"/>
                  <a:pt x="318637" y="166385"/>
                </a:cubicBezTo>
                <a:cubicBezTo>
                  <a:pt x="325224" y="165496"/>
                  <a:pt x="331276" y="170472"/>
                  <a:pt x="333412" y="176782"/>
                </a:cubicBezTo>
                <a:lnTo>
                  <a:pt x="360292" y="257380"/>
                </a:lnTo>
                <a:lnTo>
                  <a:pt x="470924" y="257380"/>
                </a:lnTo>
                <a:cubicBezTo>
                  <a:pt x="479291" y="257380"/>
                  <a:pt x="486055" y="264222"/>
                  <a:pt x="486055" y="272575"/>
                </a:cubicBezTo>
                <a:cubicBezTo>
                  <a:pt x="486055" y="280928"/>
                  <a:pt x="479291" y="287771"/>
                  <a:pt x="470924" y="287771"/>
                </a:cubicBezTo>
                <a:lnTo>
                  <a:pt x="349344" y="287771"/>
                </a:lnTo>
                <a:cubicBezTo>
                  <a:pt x="342847" y="287771"/>
                  <a:pt x="337061" y="283594"/>
                  <a:pt x="334925" y="277374"/>
                </a:cubicBezTo>
                <a:lnTo>
                  <a:pt x="320150" y="232943"/>
                </a:lnTo>
                <a:lnTo>
                  <a:pt x="272800" y="398138"/>
                </a:lnTo>
                <a:cubicBezTo>
                  <a:pt x="270931" y="404625"/>
                  <a:pt x="264967" y="409068"/>
                  <a:pt x="258203" y="409068"/>
                </a:cubicBezTo>
                <a:lnTo>
                  <a:pt x="257758" y="409068"/>
                </a:lnTo>
                <a:cubicBezTo>
                  <a:pt x="250816" y="408890"/>
                  <a:pt x="244941" y="404003"/>
                  <a:pt x="243428" y="397249"/>
                </a:cubicBezTo>
                <a:lnTo>
                  <a:pt x="193319" y="172161"/>
                </a:lnTo>
                <a:lnTo>
                  <a:pt x="150774" y="278263"/>
                </a:lnTo>
                <a:cubicBezTo>
                  <a:pt x="148549" y="284039"/>
                  <a:pt x="142942" y="287771"/>
                  <a:pt x="136712" y="287771"/>
                </a:cubicBezTo>
                <a:lnTo>
                  <a:pt x="15220" y="287771"/>
                </a:lnTo>
                <a:cubicBezTo>
                  <a:pt x="6765" y="287771"/>
                  <a:pt x="0" y="280928"/>
                  <a:pt x="0" y="272575"/>
                </a:cubicBezTo>
                <a:cubicBezTo>
                  <a:pt x="0" y="264222"/>
                  <a:pt x="6765" y="257380"/>
                  <a:pt x="15220" y="257380"/>
                </a:cubicBezTo>
                <a:lnTo>
                  <a:pt x="126387" y="257380"/>
                </a:lnTo>
                <a:lnTo>
                  <a:pt x="183350" y="115289"/>
                </a:lnTo>
                <a:cubicBezTo>
                  <a:pt x="185842" y="109068"/>
                  <a:pt x="192073" y="105425"/>
                  <a:pt x="198659" y="105869"/>
                </a:cubicBezTo>
                <a:close/>
                <a:moveTo>
                  <a:pt x="182297" y="0"/>
                </a:moveTo>
                <a:cubicBezTo>
                  <a:pt x="225906" y="0"/>
                  <a:pt x="269248" y="16264"/>
                  <a:pt x="303780" y="47369"/>
                </a:cubicBezTo>
                <a:cubicBezTo>
                  <a:pt x="338400" y="16264"/>
                  <a:pt x="381654" y="0"/>
                  <a:pt x="425352" y="0"/>
                </a:cubicBezTo>
                <a:cubicBezTo>
                  <a:pt x="471987" y="0"/>
                  <a:pt x="518623" y="17775"/>
                  <a:pt x="554222" y="53323"/>
                </a:cubicBezTo>
                <a:cubicBezTo>
                  <a:pt x="625421" y="124421"/>
                  <a:pt x="625421" y="239689"/>
                  <a:pt x="554222" y="310786"/>
                </a:cubicBezTo>
                <a:lnTo>
                  <a:pt x="303780" y="560784"/>
                </a:lnTo>
                <a:lnTo>
                  <a:pt x="60813" y="318074"/>
                </a:lnTo>
                <a:lnTo>
                  <a:pt x="103711" y="318074"/>
                </a:lnTo>
                <a:lnTo>
                  <a:pt x="303780" y="517859"/>
                </a:lnTo>
                <a:lnTo>
                  <a:pt x="532774" y="289279"/>
                </a:lnTo>
                <a:cubicBezTo>
                  <a:pt x="591958" y="230179"/>
                  <a:pt x="591958" y="133931"/>
                  <a:pt x="532774" y="74831"/>
                </a:cubicBezTo>
                <a:cubicBezTo>
                  <a:pt x="504027" y="46125"/>
                  <a:pt x="465935" y="30394"/>
                  <a:pt x="425352" y="30394"/>
                </a:cubicBezTo>
                <a:cubicBezTo>
                  <a:pt x="388329" y="30394"/>
                  <a:pt x="353619" y="44081"/>
                  <a:pt x="326029" y="68165"/>
                </a:cubicBezTo>
                <a:lnTo>
                  <a:pt x="303780" y="88872"/>
                </a:lnTo>
                <a:lnTo>
                  <a:pt x="281619" y="68165"/>
                </a:lnTo>
                <a:cubicBezTo>
                  <a:pt x="253941" y="44081"/>
                  <a:pt x="219320" y="30394"/>
                  <a:pt x="182297" y="30394"/>
                </a:cubicBezTo>
                <a:cubicBezTo>
                  <a:pt x="141713" y="30394"/>
                  <a:pt x="103533" y="46125"/>
                  <a:pt x="74875" y="74831"/>
                </a:cubicBezTo>
                <a:cubicBezTo>
                  <a:pt x="33669" y="115978"/>
                  <a:pt x="21832" y="174990"/>
                  <a:pt x="38030" y="227069"/>
                </a:cubicBezTo>
                <a:lnTo>
                  <a:pt x="6435" y="227069"/>
                </a:lnTo>
                <a:cubicBezTo>
                  <a:pt x="-8962" y="166902"/>
                  <a:pt x="6257" y="100515"/>
                  <a:pt x="53426" y="53323"/>
                </a:cubicBezTo>
                <a:cubicBezTo>
                  <a:pt x="89026" y="17775"/>
                  <a:pt x="135661" y="0"/>
                  <a:pt x="182297" y="0"/>
                </a:cubicBezTo>
                <a:close/>
              </a:path>
            </a:pathLst>
          </a:custGeom>
          <a:solidFill>
            <a:schemeClr val="accent1"/>
          </a:solidFill>
          <a:ln>
            <a:noFill/>
          </a:ln>
        </p:spPr>
      </p:sp>
      <p:sp>
        <p:nvSpPr>
          <p:cNvPr id="719" name="bed_291337">
            <a:extLst>
              <a:ext uri="{FF2B5EF4-FFF2-40B4-BE49-F238E27FC236}">
                <a16:creationId xmlns:a16="http://schemas.microsoft.com/office/drawing/2014/main" xmlns="" id="{B2F0B137-ECB1-45FE-AB65-889212443013}"/>
              </a:ext>
            </a:extLst>
          </p:cNvPr>
          <p:cNvSpPr>
            <a:spLocks noChangeAspect="1"/>
          </p:cNvSpPr>
          <p:nvPr/>
        </p:nvSpPr>
        <p:spPr bwMode="auto">
          <a:xfrm>
            <a:off x="9513182" y="1284378"/>
            <a:ext cx="609685" cy="517428"/>
          </a:xfrm>
          <a:custGeom>
            <a:avLst/>
            <a:gdLst>
              <a:gd name="connsiteX0" fmla="*/ 111435 w 607639"/>
              <a:gd name="connsiteY0" fmla="*/ 384255 h 515692"/>
              <a:gd name="connsiteX1" fmla="*/ 111435 w 607639"/>
              <a:gd name="connsiteY1" fmla="*/ 424691 h 515692"/>
              <a:gd name="connsiteX2" fmla="*/ 486058 w 607639"/>
              <a:gd name="connsiteY2" fmla="*/ 424691 h 515692"/>
              <a:gd name="connsiteX3" fmla="*/ 486058 w 607639"/>
              <a:gd name="connsiteY3" fmla="*/ 384255 h 515692"/>
              <a:gd name="connsiteX4" fmla="*/ 0 w 607639"/>
              <a:gd name="connsiteY4" fmla="*/ 101120 h 515692"/>
              <a:gd name="connsiteX5" fmla="*/ 60791 w 607639"/>
              <a:gd name="connsiteY5" fmla="*/ 101120 h 515692"/>
              <a:gd name="connsiteX6" fmla="*/ 60791 w 607639"/>
              <a:gd name="connsiteY6" fmla="*/ 161728 h 515692"/>
              <a:gd name="connsiteX7" fmla="*/ 161990 w 607639"/>
              <a:gd name="connsiteY7" fmla="*/ 262861 h 515692"/>
              <a:gd name="connsiteX8" fmla="*/ 546849 w 607639"/>
              <a:gd name="connsiteY8" fmla="*/ 262861 h 515692"/>
              <a:gd name="connsiteX9" fmla="*/ 546849 w 607639"/>
              <a:gd name="connsiteY9" fmla="*/ 222426 h 515692"/>
              <a:gd name="connsiteX10" fmla="*/ 607639 w 607639"/>
              <a:gd name="connsiteY10" fmla="*/ 222426 h 515692"/>
              <a:gd name="connsiteX11" fmla="*/ 607639 w 607639"/>
              <a:gd name="connsiteY11" fmla="*/ 262861 h 515692"/>
              <a:gd name="connsiteX12" fmla="*/ 607639 w 607639"/>
              <a:gd name="connsiteY12" fmla="*/ 384255 h 515692"/>
              <a:gd name="connsiteX13" fmla="*/ 546849 w 607639"/>
              <a:gd name="connsiteY13" fmla="*/ 384255 h 515692"/>
              <a:gd name="connsiteX14" fmla="*/ 546849 w 607639"/>
              <a:gd name="connsiteY14" fmla="*/ 448507 h 515692"/>
              <a:gd name="connsiteX15" fmla="*/ 556995 w 607639"/>
              <a:gd name="connsiteY15" fmla="*/ 475257 h 515692"/>
              <a:gd name="connsiteX16" fmla="*/ 516498 w 607639"/>
              <a:gd name="connsiteY16" fmla="*/ 515692 h 515692"/>
              <a:gd name="connsiteX17" fmla="*/ 477247 w 607639"/>
              <a:gd name="connsiteY17" fmla="*/ 485299 h 515692"/>
              <a:gd name="connsiteX18" fmla="*/ 120157 w 607639"/>
              <a:gd name="connsiteY18" fmla="*/ 485299 h 515692"/>
              <a:gd name="connsiteX19" fmla="*/ 80995 w 607639"/>
              <a:gd name="connsiteY19" fmla="*/ 515692 h 515692"/>
              <a:gd name="connsiteX20" fmla="*/ 40498 w 607639"/>
              <a:gd name="connsiteY20" fmla="*/ 475257 h 515692"/>
              <a:gd name="connsiteX21" fmla="*/ 50644 w 607639"/>
              <a:gd name="connsiteY21" fmla="*/ 448507 h 515692"/>
              <a:gd name="connsiteX22" fmla="*/ 50644 w 607639"/>
              <a:gd name="connsiteY22" fmla="*/ 384255 h 515692"/>
              <a:gd name="connsiteX23" fmla="*/ 0 w 607639"/>
              <a:gd name="connsiteY23" fmla="*/ 384255 h 515692"/>
              <a:gd name="connsiteX24" fmla="*/ 263284 w 607639"/>
              <a:gd name="connsiteY24" fmla="*/ 0 h 515692"/>
              <a:gd name="connsiteX25" fmla="*/ 344265 w 607639"/>
              <a:gd name="connsiteY25" fmla="*/ 0 h 515692"/>
              <a:gd name="connsiteX26" fmla="*/ 344265 w 607639"/>
              <a:gd name="connsiteY26" fmla="*/ 60690 h 515692"/>
              <a:gd name="connsiteX27" fmla="*/ 405045 w 607639"/>
              <a:gd name="connsiteY27" fmla="*/ 60690 h 515692"/>
              <a:gd name="connsiteX28" fmla="*/ 405045 w 607639"/>
              <a:gd name="connsiteY28" fmla="*/ 141550 h 515692"/>
              <a:gd name="connsiteX29" fmla="*/ 344265 w 607639"/>
              <a:gd name="connsiteY29" fmla="*/ 141550 h 515692"/>
              <a:gd name="connsiteX30" fmla="*/ 344265 w 607639"/>
              <a:gd name="connsiteY30" fmla="*/ 202240 h 515692"/>
              <a:gd name="connsiteX31" fmla="*/ 263284 w 607639"/>
              <a:gd name="connsiteY31" fmla="*/ 202240 h 515692"/>
              <a:gd name="connsiteX32" fmla="*/ 263284 w 607639"/>
              <a:gd name="connsiteY32" fmla="*/ 141550 h 515692"/>
              <a:gd name="connsiteX33" fmla="*/ 202593 w 607639"/>
              <a:gd name="connsiteY33" fmla="*/ 141550 h 515692"/>
              <a:gd name="connsiteX34" fmla="*/ 202593 w 607639"/>
              <a:gd name="connsiteY34" fmla="*/ 60690 h 515692"/>
              <a:gd name="connsiteX35" fmla="*/ 263284 w 607639"/>
              <a:gd name="connsiteY35" fmla="*/ 60690 h 5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639" h="515692">
                <a:moveTo>
                  <a:pt x="111435" y="384255"/>
                </a:moveTo>
                <a:lnTo>
                  <a:pt x="111435" y="424691"/>
                </a:lnTo>
                <a:lnTo>
                  <a:pt x="486058" y="424691"/>
                </a:lnTo>
                <a:lnTo>
                  <a:pt x="486058" y="384255"/>
                </a:lnTo>
                <a:close/>
                <a:moveTo>
                  <a:pt x="0" y="101120"/>
                </a:moveTo>
                <a:lnTo>
                  <a:pt x="60791" y="101120"/>
                </a:lnTo>
                <a:lnTo>
                  <a:pt x="60791" y="161728"/>
                </a:lnTo>
                <a:cubicBezTo>
                  <a:pt x="116686" y="161728"/>
                  <a:pt x="161990" y="207051"/>
                  <a:pt x="161990" y="262861"/>
                </a:cubicBezTo>
                <a:lnTo>
                  <a:pt x="546849" y="262861"/>
                </a:lnTo>
                <a:lnTo>
                  <a:pt x="546849" y="222426"/>
                </a:lnTo>
                <a:lnTo>
                  <a:pt x="607639" y="222426"/>
                </a:lnTo>
                <a:lnTo>
                  <a:pt x="607639" y="262861"/>
                </a:lnTo>
                <a:lnTo>
                  <a:pt x="607639" y="384255"/>
                </a:lnTo>
                <a:lnTo>
                  <a:pt x="546849" y="384255"/>
                </a:lnTo>
                <a:lnTo>
                  <a:pt x="546849" y="448507"/>
                </a:lnTo>
                <a:cubicBezTo>
                  <a:pt x="553168" y="455617"/>
                  <a:pt x="556995" y="464948"/>
                  <a:pt x="556995" y="475257"/>
                </a:cubicBezTo>
                <a:cubicBezTo>
                  <a:pt x="556995" y="497563"/>
                  <a:pt x="538838" y="515692"/>
                  <a:pt x="516498" y="515692"/>
                </a:cubicBezTo>
                <a:cubicBezTo>
                  <a:pt x="497629" y="515692"/>
                  <a:pt x="481786" y="502806"/>
                  <a:pt x="477247" y="485299"/>
                </a:cubicBezTo>
                <a:lnTo>
                  <a:pt x="120157" y="485299"/>
                </a:lnTo>
                <a:cubicBezTo>
                  <a:pt x="115707" y="502806"/>
                  <a:pt x="99864" y="515692"/>
                  <a:pt x="80995" y="515692"/>
                </a:cubicBezTo>
                <a:cubicBezTo>
                  <a:pt x="58655" y="515692"/>
                  <a:pt x="40498" y="497563"/>
                  <a:pt x="40498" y="475257"/>
                </a:cubicBezTo>
                <a:cubicBezTo>
                  <a:pt x="40498" y="464948"/>
                  <a:pt x="44325" y="455617"/>
                  <a:pt x="50644" y="448507"/>
                </a:cubicBezTo>
                <a:lnTo>
                  <a:pt x="50644" y="384255"/>
                </a:lnTo>
                <a:lnTo>
                  <a:pt x="0" y="384255"/>
                </a:lnTo>
                <a:close/>
                <a:moveTo>
                  <a:pt x="263284" y="0"/>
                </a:moveTo>
                <a:lnTo>
                  <a:pt x="344265" y="0"/>
                </a:lnTo>
                <a:lnTo>
                  <a:pt x="344265" y="60690"/>
                </a:lnTo>
                <a:lnTo>
                  <a:pt x="405045" y="60690"/>
                </a:lnTo>
                <a:lnTo>
                  <a:pt x="405045" y="141550"/>
                </a:lnTo>
                <a:lnTo>
                  <a:pt x="344265" y="141550"/>
                </a:lnTo>
                <a:lnTo>
                  <a:pt x="344265" y="202240"/>
                </a:lnTo>
                <a:lnTo>
                  <a:pt x="263284" y="202240"/>
                </a:lnTo>
                <a:lnTo>
                  <a:pt x="263284" y="141550"/>
                </a:lnTo>
                <a:lnTo>
                  <a:pt x="202593" y="141550"/>
                </a:lnTo>
                <a:lnTo>
                  <a:pt x="202593" y="60690"/>
                </a:lnTo>
                <a:lnTo>
                  <a:pt x="263284" y="60690"/>
                </a:lnTo>
                <a:close/>
              </a:path>
            </a:pathLst>
          </a:custGeom>
          <a:solidFill>
            <a:schemeClr val="accent1"/>
          </a:solidFill>
          <a:ln>
            <a:noFill/>
          </a:ln>
        </p:spPr>
      </p:sp>
      <p:sp>
        <p:nvSpPr>
          <p:cNvPr id="720" name="health-care_353861">
            <a:extLst>
              <a:ext uri="{FF2B5EF4-FFF2-40B4-BE49-F238E27FC236}">
                <a16:creationId xmlns:a16="http://schemas.microsoft.com/office/drawing/2014/main" xmlns="" id="{4183F328-4FB5-4562-BE0E-90B7FB826BF7}"/>
              </a:ext>
            </a:extLst>
          </p:cNvPr>
          <p:cNvSpPr>
            <a:spLocks noChangeAspect="1"/>
          </p:cNvSpPr>
          <p:nvPr/>
        </p:nvSpPr>
        <p:spPr bwMode="auto">
          <a:xfrm>
            <a:off x="10659629" y="1238250"/>
            <a:ext cx="487897" cy="609685"/>
          </a:xfrm>
          <a:custGeom>
            <a:avLst/>
            <a:gdLst>
              <a:gd name="connsiteX0" fmla="*/ 40410 w 485507"/>
              <a:gd name="connsiteY0" fmla="*/ 488141 h 606698"/>
              <a:gd name="connsiteX1" fmla="*/ 40410 w 485507"/>
              <a:gd name="connsiteY1" fmla="*/ 526444 h 606698"/>
              <a:gd name="connsiteX2" fmla="*/ 120342 w 485507"/>
              <a:gd name="connsiteY2" fmla="*/ 526444 h 606698"/>
              <a:gd name="connsiteX3" fmla="*/ 120342 w 485507"/>
              <a:gd name="connsiteY3" fmla="*/ 488141 h 606698"/>
              <a:gd name="connsiteX4" fmla="*/ 87141 w 485507"/>
              <a:gd name="connsiteY4" fmla="*/ 295117 h 606698"/>
              <a:gd name="connsiteX5" fmla="*/ 83669 w 485507"/>
              <a:gd name="connsiteY5" fmla="*/ 378032 h 606698"/>
              <a:gd name="connsiteX6" fmla="*/ 83580 w 485507"/>
              <a:gd name="connsiteY6" fmla="*/ 378921 h 606698"/>
              <a:gd name="connsiteX7" fmla="*/ 108058 w 485507"/>
              <a:gd name="connsiteY7" fmla="*/ 405937 h 606698"/>
              <a:gd name="connsiteX8" fmla="*/ 179088 w 485507"/>
              <a:gd name="connsiteY8" fmla="*/ 412602 h 606698"/>
              <a:gd name="connsiteX9" fmla="*/ 117493 w 485507"/>
              <a:gd name="connsiteY9" fmla="*/ 388696 h 606698"/>
              <a:gd name="connsiteX10" fmla="*/ 104409 w 485507"/>
              <a:gd name="connsiteY10" fmla="*/ 373500 h 606698"/>
              <a:gd name="connsiteX11" fmla="*/ 146317 w 485507"/>
              <a:gd name="connsiteY11" fmla="*/ 135604 h 606698"/>
              <a:gd name="connsiteX12" fmla="*/ 193278 w 485507"/>
              <a:gd name="connsiteY12" fmla="*/ 182495 h 606698"/>
              <a:gd name="connsiteX13" fmla="*/ 146317 w 485507"/>
              <a:gd name="connsiteY13" fmla="*/ 229386 h 606698"/>
              <a:gd name="connsiteX14" fmla="*/ 99356 w 485507"/>
              <a:gd name="connsiteY14" fmla="*/ 182495 h 606698"/>
              <a:gd name="connsiteX15" fmla="*/ 146317 w 485507"/>
              <a:gd name="connsiteY15" fmla="*/ 135604 h 606698"/>
              <a:gd name="connsiteX16" fmla="*/ 264093 w 485507"/>
              <a:gd name="connsiteY16" fmla="*/ 80498 h 606698"/>
              <a:gd name="connsiteX17" fmla="*/ 249584 w 485507"/>
              <a:gd name="connsiteY17" fmla="*/ 145372 h 606698"/>
              <a:gd name="connsiteX18" fmla="*/ 293377 w 485507"/>
              <a:gd name="connsiteY18" fmla="*/ 97739 h 606698"/>
              <a:gd name="connsiteX19" fmla="*/ 264093 w 485507"/>
              <a:gd name="connsiteY19" fmla="*/ 80498 h 606698"/>
              <a:gd name="connsiteX20" fmla="*/ 295870 w 485507"/>
              <a:gd name="connsiteY20" fmla="*/ 427 h 606698"/>
              <a:gd name="connsiteX21" fmla="*/ 351234 w 485507"/>
              <a:gd name="connsiteY21" fmla="*/ 42906 h 606698"/>
              <a:gd name="connsiteX22" fmla="*/ 314740 w 485507"/>
              <a:gd name="connsiteY22" fmla="*/ 96939 h 606698"/>
              <a:gd name="connsiteX23" fmla="*/ 264805 w 485507"/>
              <a:gd name="connsiteY23" fmla="*/ 157636 h 606698"/>
              <a:gd name="connsiteX24" fmla="*/ 224751 w 485507"/>
              <a:gd name="connsiteY24" fmla="*/ 210869 h 606698"/>
              <a:gd name="connsiteX25" fmla="*/ 218253 w 485507"/>
              <a:gd name="connsiteY25" fmla="*/ 235219 h 606698"/>
              <a:gd name="connsiteX26" fmla="*/ 297205 w 485507"/>
              <a:gd name="connsiteY26" fmla="*/ 205715 h 606698"/>
              <a:gd name="connsiteX27" fmla="*/ 326222 w 485507"/>
              <a:gd name="connsiteY27" fmla="*/ 149194 h 606698"/>
              <a:gd name="connsiteX28" fmla="*/ 294890 w 485507"/>
              <a:gd name="connsiteY28" fmla="*/ 182964 h 606698"/>
              <a:gd name="connsiteX29" fmla="*/ 290796 w 485507"/>
              <a:gd name="connsiteY29" fmla="*/ 164124 h 606698"/>
              <a:gd name="connsiteX30" fmla="*/ 318478 w 485507"/>
              <a:gd name="connsiteY30" fmla="*/ 121289 h 606698"/>
              <a:gd name="connsiteX31" fmla="*/ 381497 w 485507"/>
              <a:gd name="connsiteY31" fmla="*/ 107781 h 606698"/>
              <a:gd name="connsiteX32" fmla="*/ 424400 w 485507"/>
              <a:gd name="connsiteY32" fmla="*/ 135419 h 606698"/>
              <a:gd name="connsiteX33" fmla="*/ 461517 w 485507"/>
              <a:gd name="connsiteY33" fmla="*/ 307114 h 606698"/>
              <a:gd name="connsiteX34" fmla="*/ 462496 w 485507"/>
              <a:gd name="connsiteY34" fmla="*/ 341329 h 606698"/>
              <a:gd name="connsiteX35" fmla="*/ 447543 w 485507"/>
              <a:gd name="connsiteY35" fmla="*/ 435975 h 606698"/>
              <a:gd name="connsiteX36" fmla="*/ 484482 w 485507"/>
              <a:gd name="connsiteY36" fmla="*/ 570345 h 606698"/>
              <a:gd name="connsiteX37" fmla="*/ 464365 w 485507"/>
              <a:gd name="connsiteY37" fmla="*/ 605626 h 606698"/>
              <a:gd name="connsiteX38" fmla="*/ 428940 w 485507"/>
              <a:gd name="connsiteY38" fmla="*/ 585542 h 606698"/>
              <a:gd name="connsiteX39" fmla="*/ 390487 w 485507"/>
              <a:gd name="connsiteY39" fmla="*/ 445306 h 606698"/>
              <a:gd name="connsiteX40" fmla="*/ 389775 w 485507"/>
              <a:gd name="connsiteY40" fmla="*/ 433309 h 606698"/>
              <a:gd name="connsiteX41" fmla="*/ 405797 w 485507"/>
              <a:gd name="connsiteY41" fmla="*/ 328710 h 606698"/>
              <a:gd name="connsiteX42" fmla="*/ 397163 w 485507"/>
              <a:gd name="connsiteY42" fmla="*/ 330576 h 606698"/>
              <a:gd name="connsiteX43" fmla="*/ 358177 w 485507"/>
              <a:gd name="connsiteY43" fmla="*/ 436775 h 606698"/>
              <a:gd name="connsiteX44" fmla="*/ 386838 w 485507"/>
              <a:gd name="connsiteY44" fmla="*/ 571945 h 606698"/>
              <a:gd name="connsiteX45" fmla="*/ 364674 w 485507"/>
              <a:gd name="connsiteY45" fmla="*/ 606071 h 606698"/>
              <a:gd name="connsiteX46" fmla="*/ 330583 w 485507"/>
              <a:gd name="connsiteY46" fmla="*/ 583853 h 606698"/>
              <a:gd name="connsiteX47" fmla="*/ 300142 w 485507"/>
              <a:gd name="connsiteY47" fmla="*/ 440596 h 606698"/>
              <a:gd name="connsiteX48" fmla="*/ 301299 w 485507"/>
              <a:gd name="connsiteY48" fmla="*/ 424688 h 606698"/>
              <a:gd name="connsiteX49" fmla="*/ 330672 w 485507"/>
              <a:gd name="connsiteY49" fmla="*/ 344884 h 606698"/>
              <a:gd name="connsiteX50" fmla="*/ 314117 w 485507"/>
              <a:gd name="connsiteY50" fmla="*/ 272455 h 606698"/>
              <a:gd name="connsiteX51" fmla="*/ 329960 w 485507"/>
              <a:gd name="connsiteY51" fmla="*/ 266590 h 606698"/>
              <a:gd name="connsiteX52" fmla="*/ 353993 w 485507"/>
              <a:gd name="connsiteY52" fmla="*/ 245173 h 606698"/>
              <a:gd name="connsiteX53" fmla="*/ 368947 w 485507"/>
              <a:gd name="connsiteY53" fmla="*/ 171056 h 606698"/>
              <a:gd name="connsiteX54" fmla="*/ 335657 w 485507"/>
              <a:gd name="connsiteY54" fmla="*/ 235841 h 606698"/>
              <a:gd name="connsiteX55" fmla="*/ 322751 w 485507"/>
              <a:gd name="connsiteY55" fmla="*/ 247305 h 606698"/>
              <a:gd name="connsiteX56" fmla="*/ 222792 w 485507"/>
              <a:gd name="connsiteY56" fmla="*/ 284631 h 606698"/>
              <a:gd name="connsiteX57" fmla="*/ 207038 w 485507"/>
              <a:gd name="connsiteY57" fmla="*/ 284986 h 606698"/>
              <a:gd name="connsiteX58" fmla="*/ 205168 w 485507"/>
              <a:gd name="connsiteY58" fmla="*/ 287385 h 606698"/>
              <a:gd name="connsiteX59" fmla="*/ 200629 w 485507"/>
              <a:gd name="connsiteY59" fmla="*/ 304448 h 606698"/>
              <a:gd name="connsiteX60" fmla="*/ 184874 w 485507"/>
              <a:gd name="connsiteY60" fmla="*/ 304004 h 606698"/>
              <a:gd name="connsiteX61" fmla="*/ 181136 w 485507"/>
              <a:gd name="connsiteY61" fmla="*/ 305693 h 606698"/>
              <a:gd name="connsiteX62" fmla="*/ 175172 w 485507"/>
              <a:gd name="connsiteY62" fmla="*/ 342751 h 606698"/>
              <a:gd name="connsiteX63" fmla="*/ 153632 w 485507"/>
              <a:gd name="connsiteY63" fmla="*/ 334397 h 606698"/>
              <a:gd name="connsiteX64" fmla="*/ 128709 w 485507"/>
              <a:gd name="connsiteY64" fmla="*/ 285964 h 606698"/>
              <a:gd name="connsiteX65" fmla="*/ 143484 w 485507"/>
              <a:gd name="connsiteY65" fmla="*/ 353238 h 606698"/>
              <a:gd name="connsiteX66" fmla="*/ 212111 w 485507"/>
              <a:gd name="connsiteY66" fmla="*/ 379809 h 606698"/>
              <a:gd name="connsiteX67" fmla="*/ 224216 w 485507"/>
              <a:gd name="connsiteY67" fmla="*/ 407270 h 606698"/>
              <a:gd name="connsiteX68" fmla="*/ 218253 w 485507"/>
              <a:gd name="connsiteY68" fmla="*/ 415713 h 606698"/>
              <a:gd name="connsiteX69" fmla="*/ 233830 w 485507"/>
              <a:gd name="connsiteY69" fmla="*/ 425044 h 606698"/>
              <a:gd name="connsiteX70" fmla="*/ 235877 w 485507"/>
              <a:gd name="connsiteY70" fmla="*/ 428154 h 606698"/>
              <a:gd name="connsiteX71" fmla="*/ 238992 w 485507"/>
              <a:gd name="connsiteY71" fmla="*/ 444862 h 606698"/>
              <a:gd name="connsiteX72" fmla="*/ 216473 w 485507"/>
              <a:gd name="connsiteY72" fmla="*/ 585186 h 606698"/>
              <a:gd name="connsiteX73" fmla="*/ 187188 w 485507"/>
              <a:gd name="connsiteY73" fmla="*/ 606337 h 606698"/>
              <a:gd name="connsiteX74" fmla="*/ 166004 w 485507"/>
              <a:gd name="connsiteY74" fmla="*/ 577099 h 606698"/>
              <a:gd name="connsiteX75" fmla="*/ 184162 w 485507"/>
              <a:gd name="connsiteY75" fmla="*/ 464057 h 606698"/>
              <a:gd name="connsiteX76" fmla="*/ 160841 w 485507"/>
              <a:gd name="connsiteY76" fmla="*/ 462280 h 606698"/>
              <a:gd name="connsiteX77" fmla="*/ 160752 w 485507"/>
              <a:gd name="connsiteY77" fmla="*/ 586519 h 606698"/>
              <a:gd name="connsiteX78" fmla="*/ 140547 w 485507"/>
              <a:gd name="connsiteY78" fmla="*/ 606693 h 606698"/>
              <a:gd name="connsiteX79" fmla="*/ 120342 w 485507"/>
              <a:gd name="connsiteY79" fmla="*/ 586519 h 606698"/>
              <a:gd name="connsiteX80" fmla="*/ 120342 w 485507"/>
              <a:gd name="connsiteY80" fmla="*/ 553371 h 606698"/>
              <a:gd name="connsiteX81" fmla="*/ 40410 w 485507"/>
              <a:gd name="connsiteY81" fmla="*/ 553371 h 606698"/>
              <a:gd name="connsiteX82" fmla="*/ 40410 w 485507"/>
              <a:gd name="connsiteY82" fmla="*/ 586519 h 606698"/>
              <a:gd name="connsiteX83" fmla="*/ 20205 w 485507"/>
              <a:gd name="connsiteY83" fmla="*/ 606693 h 606698"/>
              <a:gd name="connsiteX84" fmla="*/ 0 w 485507"/>
              <a:gd name="connsiteY84" fmla="*/ 586519 h 606698"/>
              <a:gd name="connsiteX85" fmla="*/ 0 w 485507"/>
              <a:gd name="connsiteY85" fmla="*/ 467968 h 606698"/>
              <a:gd name="connsiteX86" fmla="*/ 20205 w 485507"/>
              <a:gd name="connsiteY86" fmla="*/ 447794 h 606698"/>
              <a:gd name="connsiteX87" fmla="*/ 49489 w 485507"/>
              <a:gd name="connsiteY87" fmla="*/ 447794 h 606698"/>
              <a:gd name="connsiteX88" fmla="*/ 42012 w 485507"/>
              <a:gd name="connsiteY88" fmla="*/ 426910 h 606698"/>
              <a:gd name="connsiteX89" fmla="*/ 65066 w 485507"/>
              <a:gd name="connsiteY89" fmla="*/ 272455 h 606698"/>
              <a:gd name="connsiteX90" fmla="*/ 101383 w 485507"/>
              <a:gd name="connsiteY90" fmla="*/ 246239 h 606698"/>
              <a:gd name="connsiteX91" fmla="*/ 157281 w 485507"/>
              <a:gd name="connsiteY91" fmla="*/ 255304 h 606698"/>
              <a:gd name="connsiteX92" fmla="*/ 169030 w 485507"/>
              <a:gd name="connsiteY92" fmla="*/ 259836 h 606698"/>
              <a:gd name="connsiteX93" fmla="*/ 177664 w 485507"/>
              <a:gd name="connsiteY93" fmla="*/ 245617 h 606698"/>
              <a:gd name="connsiteX94" fmla="*/ 192529 w 485507"/>
              <a:gd name="connsiteY94" fmla="*/ 252460 h 606698"/>
              <a:gd name="connsiteX95" fmla="*/ 197870 w 485507"/>
              <a:gd name="connsiteY95" fmla="*/ 244906 h 606698"/>
              <a:gd name="connsiteX96" fmla="*/ 202320 w 485507"/>
              <a:gd name="connsiteY96" fmla="*/ 219223 h 606698"/>
              <a:gd name="connsiteX97" fmla="*/ 228311 w 485507"/>
              <a:gd name="connsiteY97" fmla="*/ 165724 h 606698"/>
              <a:gd name="connsiteX98" fmla="*/ 253412 w 485507"/>
              <a:gd name="connsiteY98" fmla="*/ 56237 h 606698"/>
              <a:gd name="connsiteX99" fmla="*/ 253323 w 485507"/>
              <a:gd name="connsiteY99" fmla="*/ 55615 h 606698"/>
              <a:gd name="connsiteX100" fmla="*/ 295870 w 485507"/>
              <a:gd name="connsiteY100" fmla="*/ 427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5507" h="606698">
                <a:moveTo>
                  <a:pt x="40410" y="488141"/>
                </a:moveTo>
                <a:lnTo>
                  <a:pt x="40410" y="526444"/>
                </a:lnTo>
                <a:lnTo>
                  <a:pt x="120342" y="526444"/>
                </a:lnTo>
                <a:lnTo>
                  <a:pt x="120342" y="488141"/>
                </a:lnTo>
                <a:close/>
                <a:moveTo>
                  <a:pt x="87141" y="295117"/>
                </a:moveTo>
                <a:lnTo>
                  <a:pt x="83669" y="378032"/>
                </a:lnTo>
                <a:cubicBezTo>
                  <a:pt x="83669" y="378299"/>
                  <a:pt x="83580" y="378565"/>
                  <a:pt x="83580" y="378921"/>
                </a:cubicBezTo>
                <a:cubicBezTo>
                  <a:pt x="83491" y="392873"/>
                  <a:pt x="94083" y="404604"/>
                  <a:pt x="108058" y="405937"/>
                </a:cubicBezTo>
                <a:lnTo>
                  <a:pt x="179088" y="412602"/>
                </a:lnTo>
                <a:lnTo>
                  <a:pt x="117493" y="388696"/>
                </a:lnTo>
                <a:cubicBezTo>
                  <a:pt x="110818" y="386119"/>
                  <a:pt x="105922" y="380432"/>
                  <a:pt x="104409" y="373500"/>
                </a:cubicBezTo>
                <a:close/>
                <a:moveTo>
                  <a:pt x="146317" y="135604"/>
                </a:moveTo>
                <a:cubicBezTo>
                  <a:pt x="172253" y="135604"/>
                  <a:pt x="193278" y="156598"/>
                  <a:pt x="193278" y="182495"/>
                </a:cubicBezTo>
                <a:cubicBezTo>
                  <a:pt x="193278" y="208392"/>
                  <a:pt x="172253" y="229386"/>
                  <a:pt x="146317" y="229386"/>
                </a:cubicBezTo>
                <a:cubicBezTo>
                  <a:pt x="120381" y="229386"/>
                  <a:pt x="99356" y="208392"/>
                  <a:pt x="99356" y="182495"/>
                </a:cubicBezTo>
                <a:cubicBezTo>
                  <a:pt x="99356" y="156598"/>
                  <a:pt x="120381" y="135604"/>
                  <a:pt x="146317" y="135604"/>
                </a:cubicBezTo>
                <a:close/>
                <a:moveTo>
                  <a:pt x="264093" y="80498"/>
                </a:moveTo>
                <a:cubicBezTo>
                  <a:pt x="259108" y="94984"/>
                  <a:pt x="253501" y="116223"/>
                  <a:pt x="249584" y="145372"/>
                </a:cubicBezTo>
                <a:cubicBezTo>
                  <a:pt x="256705" y="140040"/>
                  <a:pt x="277979" y="128132"/>
                  <a:pt x="293377" y="97739"/>
                </a:cubicBezTo>
                <a:cubicBezTo>
                  <a:pt x="281806" y="95606"/>
                  <a:pt x="271392" y="89385"/>
                  <a:pt x="264093" y="80498"/>
                </a:cubicBezTo>
                <a:close/>
                <a:moveTo>
                  <a:pt x="295870" y="427"/>
                </a:moveTo>
                <a:cubicBezTo>
                  <a:pt x="322929" y="-3128"/>
                  <a:pt x="347673" y="15890"/>
                  <a:pt x="351234" y="42906"/>
                </a:cubicBezTo>
                <a:cubicBezTo>
                  <a:pt x="354438" y="67790"/>
                  <a:pt x="338505" y="90718"/>
                  <a:pt x="314740" y="96939"/>
                </a:cubicBezTo>
                <a:cubicBezTo>
                  <a:pt x="306195" y="117290"/>
                  <a:pt x="291152" y="140040"/>
                  <a:pt x="264805" y="157636"/>
                </a:cubicBezTo>
                <a:cubicBezTo>
                  <a:pt x="243532" y="171855"/>
                  <a:pt x="231515" y="192029"/>
                  <a:pt x="224751" y="210869"/>
                </a:cubicBezTo>
                <a:cubicBezTo>
                  <a:pt x="221635" y="219489"/>
                  <a:pt x="219588" y="227843"/>
                  <a:pt x="218253" y="235219"/>
                </a:cubicBezTo>
                <a:lnTo>
                  <a:pt x="297205" y="205715"/>
                </a:lnTo>
                <a:lnTo>
                  <a:pt x="326222" y="149194"/>
                </a:lnTo>
                <a:lnTo>
                  <a:pt x="294890" y="182964"/>
                </a:lnTo>
                <a:lnTo>
                  <a:pt x="290796" y="164124"/>
                </a:lnTo>
                <a:cubicBezTo>
                  <a:pt x="286612" y="144662"/>
                  <a:pt x="298985" y="125466"/>
                  <a:pt x="318478" y="121289"/>
                </a:cubicBezTo>
                <a:cubicBezTo>
                  <a:pt x="325065" y="119867"/>
                  <a:pt x="366454" y="110980"/>
                  <a:pt x="381497" y="107781"/>
                </a:cubicBezTo>
                <a:cubicBezTo>
                  <a:pt x="400990" y="103604"/>
                  <a:pt x="420217" y="115957"/>
                  <a:pt x="424400" y="135419"/>
                </a:cubicBezTo>
                <a:lnTo>
                  <a:pt x="461517" y="307114"/>
                </a:lnTo>
                <a:cubicBezTo>
                  <a:pt x="463920" y="318401"/>
                  <a:pt x="464276" y="329954"/>
                  <a:pt x="462496" y="341329"/>
                </a:cubicBezTo>
                <a:lnTo>
                  <a:pt x="447543" y="435975"/>
                </a:lnTo>
                <a:lnTo>
                  <a:pt x="484482" y="570345"/>
                </a:lnTo>
                <a:cubicBezTo>
                  <a:pt x="488665" y="585631"/>
                  <a:pt x="479675" y="601449"/>
                  <a:pt x="464365" y="605626"/>
                </a:cubicBezTo>
                <a:cubicBezTo>
                  <a:pt x="448967" y="609803"/>
                  <a:pt x="433123" y="600827"/>
                  <a:pt x="428940" y="585542"/>
                </a:cubicBezTo>
                <a:lnTo>
                  <a:pt x="390487" y="445306"/>
                </a:lnTo>
                <a:cubicBezTo>
                  <a:pt x="389419" y="441396"/>
                  <a:pt x="389152" y="437308"/>
                  <a:pt x="389775" y="433309"/>
                </a:cubicBezTo>
                <a:lnTo>
                  <a:pt x="405797" y="328710"/>
                </a:lnTo>
                <a:lnTo>
                  <a:pt x="397163" y="330576"/>
                </a:lnTo>
                <a:cubicBezTo>
                  <a:pt x="396807" y="331642"/>
                  <a:pt x="399388" y="324622"/>
                  <a:pt x="358177" y="436775"/>
                </a:cubicBezTo>
                <a:lnTo>
                  <a:pt x="386838" y="571945"/>
                </a:lnTo>
                <a:cubicBezTo>
                  <a:pt x="390131" y="587497"/>
                  <a:pt x="380251" y="602782"/>
                  <a:pt x="364674" y="606071"/>
                </a:cubicBezTo>
                <a:cubicBezTo>
                  <a:pt x="349098" y="609359"/>
                  <a:pt x="333877" y="599405"/>
                  <a:pt x="330583" y="583853"/>
                </a:cubicBezTo>
                <a:lnTo>
                  <a:pt x="300142" y="440596"/>
                </a:lnTo>
                <a:cubicBezTo>
                  <a:pt x="299074" y="435264"/>
                  <a:pt x="299430" y="429754"/>
                  <a:pt x="301299" y="424688"/>
                </a:cubicBezTo>
                <a:lnTo>
                  <a:pt x="330672" y="344884"/>
                </a:lnTo>
                <a:lnTo>
                  <a:pt x="314117" y="272455"/>
                </a:lnTo>
                <a:lnTo>
                  <a:pt x="329960" y="266590"/>
                </a:lnTo>
                <a:cubicBezTo>
                  <a:pt x="338060" y="263480"/>
                  <a:pt x="350878" y="260458"/>
                  <a:pt x="353993" y="245173"/>
                </a:cubicBezTo>
                <a:lnTo>
                  <a:pt x="368947" y="171056"/>
                </a:lnTo>
                <a:lnTo>
                  <a:pt x="335657" y="235841"/>
                </a:lnTo>
                <a:cubicBezTo>
                  <a:pt x="332987" y="241173"/>
                  <a:pt x="328358" y="245261"/>
                  <a:pt x="322751" y="247305"/>
                </a:cubicBezTo>
                <a:lnTo>
                  <a:pt x="222792" y="284631"/>
                </a:lnTo>
                <a:cubicBezTo>
                  <a:pt x="217719" y="286497"/>
                  <a:pt x="212200" y="286675"/>
                  <a:pt x="207038" y="284986"/>
                </a:cubicBezTo>
                <a:cubicBezTo>
                  <a:pt x="206414" y="285786"/>
                  <a:pt x="205880" y="286586"/>
                  <a:pt x="205168" y="287385"/>
                </a:cubicBezTo>
                <a:cubicBezTo>
                  <a:pt x="205346" y="294762"/>
                  <a:pt x="203744" y="300894"/>
                  <a:pt x="200629" y="304448"/>
                </a:cubicBezTo>
                <a:cubicBezTo>
                  <a:pt x="196267" y="309603"/>
                  <a:pt x="190126" y="308359"/>
                  <a:pt x="184874" y="304004"/>
                </a:cubicBezTo>
                <a:cubicBezTo>
                  <a:pt x="183717" y="304537"/>
                  <a:pt x="182471" y="305159"/>
                  <a:pt x="181136" y="305693"/>
                </a:cubicBezTo>
                <a:lnTo>
                  <a:pt x="175172" y="342751"/>
                </a:lnTo>
                <a:lnTo>
                  <a:pt x="153632" y="334397"/>
                </a:lnTo>
                <a:lnTo>
                  <a:pt x="128709" y="285964"/>
                </a:lnTo>
                <a:lnTo>
                  <a:pt x="143484" y="353238"/>
                </a:lnTo>
                <a:lnTo>
                  <a:pt x="212111" y="379809"/>
                </a:lnTo>
                <a:cubicBezTo>
                  <a:pt x="223059" y="384075"/>
                  <a:pt x="228489" y="396339"/>
                  <a:pt x="224216" y="407270"/>
                </a:cubicBezTo>
                <a:cubicBezTo>
                  <a:pt x="222881" y="410647"/>
                  <a:pt x="220834" y="413491"/>
                  <a:pt x="218253" y="415713"/>
                </a:cubicBezTo>
                <a:cubicBezTo>
                  <a:pt x="224394" y="416779"/>
                  <a:pt x="229913" y="420067"/>
                  <a:pt x="233830" y="425044"/>
                </a:cubicBezTo>
                <a:cubicBezTo>
                  <a:pt x="234631" y="426021"/>
                  <a:pt x="235254" y="427088"/>
                  <a:pt x="235877" y="428154"/>
                </a:cubicBezTo>
                <a:cubicBezTo>
                  <a:pt x="238814" y="433131"/>
                  <a:pt x="239971" y="439085"/>
                  <a:pt x="238992" y="444862"/>
                </a:cubicBezTo>
                <a:lnTo>
                  <a:pt x="216473" y="585186"/>
                </a:lnTo>
                <a:cubicBezTo>
                  <a:pt x="214247" y="599139"/>
                  <a:pt x="201163" y="608559"/>
                  <a:pt x="187188" y="606337"/>
                </a:cubicBezTo>
                <a:cubicBezTo>
                  <a:pt x="173303" y="604115"/>
                  <a:pt x="163779" y="591052"/>
                  <a:pt x="166004" y="577099"/>
                </a:cubicBezTo>
                <a:lnTo>
                  <a:pt x="184162" y="464057"/>
                </a:lnTo>
                <a:lnTo>
                  <a:pt x="160841" y="462280"/>
                </a:lnTo>
                <a:lnTo>
                  <a:pt x="160752" y="586519"/>
                </a:lnTo>
                <a:cubicBezTo>
                  <a:pt x="160752" y="597628"/>
                  <a:pt x="151673" y="606693"/>
                  <a:pt x="140547" y="606693"/>
                </a:cubicBezTo>
                <a:cubicBezTo>
                  <a:pt x="129421" y="606693"/>
                  <a:pt x="120342" y="597628"/>
                  <a:pt x="120342" y="586519"/>
                </a:cubicBezTo>
                <a:lnTo>
                  <a:pt x="120342" y="553371"/>
                </a:lnTo>
                <a:lnTo>
                  <a:pt x="40410" y="553371"/>
                </a:lnTo>
                <a:lnTo>
                  <a:pt x="40410" y="586519"/>
                </a:lnTo>
                <a:cubicBezTo>
                  <a:pt x="40410" y="597628"/>
                  <a:pt x="31331" y="606693"/>
                  <a:pt x="20205" y="606693"/>
                </a:cubicBezTo>
                <a:cubicBezTo>
                  <a:pt x="9079" y="606693"/>
                  <a:pt x="0" y="597628"/>
                  <a:pt x="0" y="586519"/>
                </a:cubicBezTo>
                <a:lnTo>
                  <a:pt x="0" y="467968"/>
                </a:lnTo>
                <a:cubicBezTo>
                  <a:pt x="0" y="456859"/>
                  <a:pt x="9079" y="447794"/>
                  <a:pt x="20205" y="447794"/>
                </a:cubicBezTo>
                <a:lnTo>
                  <a:pt x="49489" y="447794"/>
                </a:lnTo>
                <a:cubicBezTo>
                  <a:pt x="44149" y="442551"/>
                  <a:pt x="41122" y="435086"/>
                  <a:pt x="42012" y="426910"/>
                </a:cubicBezTo>
                <a:cubicBezTo>
                  <a:pt x="45217" y="398117"/>
                  <a:pt x="48777" y="375011"/>
                  <a:pt x="65066" y="272455"/>
                </a:cubicBezTo>
                <a:cubicBezTo>
                  <a:pt x="67736" y="255215"/>
                  <a:pt x="84114" y="243484"/>
                  <a:pt x="101383" y="246239"/>
                </a:cubicBezTo>
                <a:cubicBezTo>
                  <a:pt x="108236" y="247394"/>
                  <a:pt x="152830" y="254593"/>
                  <a:pt x="157281" y="255304"/>
                </a:cubicBezTo>
                <a:cubicBezTo>
                  <a:pt x="161553" y="256015"/>
                  <a:pt x="165559" y="257614"/>
                  <a:pt x="169030" y="259836"/>
                </a:cubicBezTo>
                <a:cubicBezTo>
                  <a:pt x="169742" y="253971"/>
                  <a:pt x="172146" y="247305"/>
                  <a:pt x="177664" y="245617"/>
                </a:cubicBezTo>
                <a:cubicBezTo>
                  <a:pt x="182382" y="244284"/>
                  <a:pt x="187722" y="247039"/>
                  <a:pt x="192529" y="252460"/>
                </a:cubicBezTo>
                <a:cubicBezTo>
                  <a:pt x="193775" y="249705"/>
                  <a:pt x="195555" y="247039"/>
                  <a:pt x="197870" y="244906"/>
                </a:cubicBezTo>
                <a:cubicBezTo>
                  <a:pt x="198582" y="237708"/>
                  <a:pt x="199917" y="228821"/>
                  <a:pt x="202320" y="219223"/>
                </a:cubicBezTo>
                <a:cubicBezTo>
                  <a:pt x="206682" y="202249"/>
                  <a:pt x="214425" y="182875"/>
                  <a:pt x="228311" y="165724"/>
                </a:cubicBezTo>
                <a:cubicBezTo>
                  <a:pt x="233652" y="106892"/>
                  <a:pt x="245846" y="72500"/>
                  <a:pt x="253412" y="56237"/>
                </a:cubicBezTo>
                <a:cubicBezTo>
                  <a:pt x="253412" y="56059"/>
                  <a:pt x="253323" y="55881"/>
                  <a:pt x="253323" y="55615"/>
                </a:cubicBezTo>
                <a:cubicBezTo>
                  <a:pt x="249762" y="28687"/>
                  <a:pt x="268810" y="3893"/>
                  <a:pt x="295870" y="427"/>
                </a:cubicBezTo>
                <a:close/>
              </a:path>
            </a:pathLst>
          </a:custGeom>
          <a:solidFill>
            <a:schemeClr val="accent1"/>
          </a:solidFill>
          <a:ln>
            <a:noFill/>
          </a:ln>
        </p:spPr>
      </p:sp>
      <p:sp>
        <p:nvSpPr>
          <p:cNvPr id="740" name="first-aid-kit_195918">
            <a:extLst>
              <a:ext uri="{FF2B5EF4-FFF2-40B4-BE49-F238E27FC236}">
                <a16:creationId xmlns:a16="http://schemas.microsoft.com/office/drawing/2014/main" xmlns="" id="{CAF72B3D-33F7-45D2-BC34-FB090A050707}"/>
              </a:ext>
            </a:extLst>
          </p:cNvPr>
          <p:cNvSpPr>
            <a:spLocks noChangeAspect="1"/>
          </p:cNvSpPr>
          <p:nvPr/>
        </p:nvSpPr>
        <p:spPr bwMode="auto">
          <a:xfrm>
            <a:off x="995646" y="2264113"/>
            <a:ext cx="609685" cy="5475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39" h="545683">
                <a:moveTo>
                  <a:pt x="445828" y="473785"/>
                </a:moveTo>
                <a:lnTo>
                  <a:pt x="445828" y="499825"/>
                </a:lnTo>
                <a:lnTo>
                  <a:pt x="509644" y="499825"/>
                </a:lnTo>
                <a:lnTo>
                  <a:pt x="509644" y="473785"/>
                </a:lnTo>
                <a:close/>
                <a:moveTo>
                  <a:pt x="97906" y="473785"/>
                </a:moveTo>
                <a:lnTo>
                  <a:pt x="97906" y="499825"/>
                </a:lnTo>
                <a:lnTo>
                  <a:pt x="161722" y="499825"/>
                </a:lnTo>
                <a:lnTo>
                  <a:pt x="161722" y="473785"/>
                </a:lnTo>
                <a:close/>
                <a:moveTo>
                  <a:pt x="303775" y="193632"/>
                </a:moveTo>
                <a:cubicBezTo>
                  <a:pt x="316501" y="193632"/>
                  <a:pt x="326824" y="203945"/>
                  <a:pt x="326824" y="216657"/>
                </a:cubicBezTo>
                <a:lnTo>
                  <a:pt x="326824" y="247683"/>
                </a:lnTo>
                <a:lnTo>
                  <a:pt x="357881" y="247683"/>
                </a:lnTo>
                <a:cubicBezTo>
                  <a:pt x="370518" y="247683"/>
                  <a:pt x="380841" y="257907"/>
                  <a:pt x="380841" y="270619"/>
                </a:cubicBezTo>
                <a:cubicBezTo>
                  <a:pt x="380841" y="283332"/>
                  <a:pt x="370518" y="293644"/>
                  <a:pt x="357881" y="293644"/>
                </a:cubicBezTo>
                <a:lnTo>
                  <a:pt x="326824" y="293644"/>
                </a:lnTo>
                <a:lnTo>
                  <a:pt x="326824" y="324581"/>
                </a:lnTo>
                <a:cubicBezTo>
                  <a:pt x="326824" y="337294"/>
                  <a:pt x="316501" y="347606"/>
                  <a:pt x="303775" y="347606"/>
                </a:cubicBezTo>
                <a:cubicBezTo>
                  <a:pt x="291138" y="347606"/>
                  <a:pt x="280815" y="337294"/>
                  <a:pt x="280815" y="324581"/>
                </a:cubicBezTo>
                <a:lnTo>
                  <a:pt x="280815" y="293644"/>
                </a:lnTo>
                <a:lnTo>
                  <a:pt x="249757" y="293644"/>
                </a:lnTo>
                <a:cubicBezTo>
                  <a:pt x="237031" y="293644"/>
                  <a:pt x="226797" y="283332"/>
                  <a:pt x="226797" y="270619"/>
                </a:cubicBezTo>
                <a:cubicBezTo>
                  <a:pt x="226797" y="257907"/>
                  <a:pt x="237031" y="247683"/>
                  <a:pt x="249757" y="247683"/>
                </a:cubicBezTo>
                <a:lnTo>
                  <a:pt x="280815" y="247683"/>
                </a:lnTo>
                <a:lnTo>
                  <a:pt x="280815" y="216657"/>
                </a:lnTo>
                <a:cubicBezTo>
                  <a:pt x="280815" y="203945"/>
                  <a:pt x="291138" y="193632"/>
                  <a:pt x="303775" y="193632"/>
                </a:cubicBezTo>
                <a:close/>
                <a:moveTo>
                  <a:pt x="57052" y="113402"/>
                </a:moveTo>
                <a:cubicBezTo>
                  <a:pt x="51000" y="113402"/>
                  <a:pt x="46015" y="118379"/>
                  <a:pt x="46015" y="124423"/>
                </a:cubicBezTo>
                <a:lnTo>
                  <a:pt x="46015" y="416817"/>
                </a:lnTo>
                <a:cubicBezTo>
                  <a:pt x="46015" y="422949"/>
                  <a:pt x="51000" y="427837"/>
                  <a:pt x="57052" y="427837"/>
                </a:cubicBezTo>
                <a:lnTo>
                  <a:pt x="550587" y="427837"/>
                </a:lnTo>
                <a:cubicBezTo>
                  <a:pt x="556639" y="427837"/>
                  <a:pt x="561623" y="422949"/>
                  <a:pt x="561623" y="416817"/>
                </a:cubicBezTo>
                <a:lnTo>
                  <a:pt x="561623" y="124423"/>
                </a:lnTo>
                <a:cubicBezTo>
                  <a:pt x="561623" y="118379"/>
                  <a:pt x="556639" y="113402"/>
                  <a:pt x="550587" y="113402"/>
                </a:cubicBezTo>
                <a:close/>
                <a:moveTo>
                  <a:pt x="240225" y="45947"/>
                </a:moveTo>
                <a:lnTo>
                  <a:pt x="240225" y="67455"/>
                </a:lnTo>
                <a:lnTo>
                  <a:pt x="367325" y="67455"/>
                </a:lnTo>
                <a:lnTo>
                  <a:pt x="367325" y="45947"/>
                </a:lnTo>
                <a:close/>
                <a:moveTo>
                  <a:pt x="217262" y="0"/>
                </a:moveTo>
                <a:lnTo>
                  <a:pt x="390377" y="0"/>
                </a:lnTo>
                <a:cubicBezTo>
                  <a:pt x="403105" y="0"/>
                  <a:pt x="413341" y="10309"/>
                  <a:pt x="413341" y="23018"/>
                </a:cubicBezTo>
                <a:lnTo>
                  <a:pt x="413341" y="67455"/>
                </a:lnTo>
                <a:lnTo>
                  <a:pt x="550587" y="67455"/>
                </a:lnTo>
                <a:cubicBezTo>
                  <a:pt x="582006" y="67455"/>
                  <a:pt x="607639" y="93050"/>
                  <a:pt x="607639" y="124423"/>
                </a:cubicBezTo>
                <a:lnTo>
                  <a:pt x="607639" y="416817"/>
                </a:lnTo>
                <a:cubicBezTo>
                  <a:pt x="607639" y="446500"/>
                  <a:pt x="584765" y="470941"/>
                  <a:pt x="555660" y="473518"/>
                </a:cubicBezTo>
                <a:lnTo>
                  <a:pt x="555660" y="522754"/>
                </a:lnTo>
                <a:cubicBezTo>
                  <a:pt x="555660" y="535463"/>
                  <a:pt x="545336" y="545683"/>
                  <a:pt x="532697" y="545683"/>
                </a:cubicBezTo>
                <a:lnTo>
                  <a:pt x="422864" y="545683"/>
                </a:lnTo>
                <a:cubicBezTo>
                  <a:pt x="410137" y="545683"/>
                  <a:pt x="399812" y="535463"/>
                  <a:pt x="399812" y="522754"/>
                </a:cubicBezTo>
                <a:lnTo>
                  <a:pt x="399812" y="473785"/>
                </a:lnTo>
                <a:lnTo>
                  <a:pt x="207738" y="473785"/>
                </a:lnTo>
                <a:lnTo>
                  <a:pt x="207738" y="522754"/>
                </a:lnTo>
                <a:cubicBezTo>
                  <a:pt x="207738" y="535463"/>
                  <a:pt x="197413" y="545683"/>
                  <a:pt x="184775" y="545683"/>
                </a:cubicBezTo>
                <a:lnTo>
                  <a:pt x="74942" y="545683"/>
                </a:lnTo>
                <a:cubicBezTo>
                  <a:pt x="62214" y="545683"/>
                  <a:pt x="51890" y="535463"/>
                  <a:pt x="51890" y="522754"/>
                </a:cubicBezTo>
                <a:lnTo>
                  <a:pt x="51890" y="473518"/>
                </a:lnTo>
                <a:cubicBezTo>
                  <a:pt x="22874" y="470941"/>
                  <a:pt x="0" y="446500"/>
                  <a:pt x="0" y="416817"/>
                </a:cubicBezTo>
                <a:lnTo>
                  <a:pt x="0" y="124423"/>
                </a:lnTo>
                <a:cubicBezTo>
                  <a:pt x="0" y="93050"/>
                  <a:pt x="25633" y="67455"/>
                  <a:pt x="57052" y="67455"/>
                </a:cubicBezTo>
                <a:lnTo>
                  <a:pt x="194209" y="67455"/>
                </a:lnTo>
                <a:lnTo>
                  <a:pt x="194209" y="23018"/>
                </a:lnTo>
                <a:cubicBezTo>
                  <a:pt x="194209" y="10309"/>
                  <a:pt x="204534" y="0"/>
                  <a:pt x="217262" y="0"/>
                </a:cubicBezTo>
                <a:close/>
              </a:path>
            </a:pathLst>
          </a:custGeom>
          <a:solidFill>
            <a:schemeClr val="accent1"/>
          </a:solidFill>
          <a:ln>
            <a:noFill/>
          </a:ln>
        </p:spPr>
      </p:sp>
      <p:sp>
        <p:nvSpPr>
          <p:cNvPr id="741" name="nurse_250914">
            <a:extLst>
              <a:ext uri="{FF2B5EF4-FFF2-40B4-BE49-F238E27FC236}">
                <a16:creationId xmlns:a16="http://schemas.microsoft.com/office/drawing/2014/main" xmlns="" id="{2B2E3DC8-4D2C-4F15-A15A-989C29D3AAB9}"/>
              </a:ext>
            </a:extLst>
          </p:cNvPr>
          <p:cNvSpPr>
            <a:spLocks noChangeAspect="1"/>
          </p:cNvSpPr>
          <p:nvPr/>
        </p:nvSpPr>
        <p:spPr bwMode="auto">
          <a:xfrm>
            <a:off x="2075856" y="2233695"/>
            <a:ext cx="609685" cy="608356"/>
          </a:xfrm>
          <a:custGeom>
            <a:avLst/>
            <a:gdLst>
              <a:gd name="connsiteX0" fmla="*/ 374946 w 607552"/>
              <a:gd name="connsiteY0" fmla="*/ 464744 h 606228"/>
              <a:gd name="connsiteX1" fmla="*/ 395233 w 607552"/>
              <a:gd name="connsiteY1" fmla="*/ 464744 h 606228"/>
              <a:gd name="connsiteX2" fmla="*/ 395233 w 607552"/>
              <a:gd name="connsiteY2" fmla="*/ 505182 h 606228"/>
              <a:gd name="connsiteX3" fmla="*/ 435720 w 607552"/>
              <a:gd name="connsiteY3" fmla="*/ 505182 h 606228"/>
              <a:gd name="connsiteX4" fmla="*/ 435720 w 607552"/>
              <a:gd name="connsiteY4" fmla="*/ 525356 h 606228"/>
              <a:gd name="connsiteX5" fmla="*/ 395233 w 607552"/>
              <a:gd name="connsiteY5" fmla="*/ 525356 h 606228"/>
              <a:gd name="connsiteX6" fmla="*/ 395233 w 607552"/>
              <a:gd name="connsiteY6" fmla="*/ 565794 h 606228"/>
              <a:gd name="connsiteX7" fmla="*/ 374946 w 607552"/>
              <a:gd name="connsiteY7" fmla="*/ 565794 h 606228"/>
              <a:gd name="connsiteX8" fmla="*/ 374946 w 607552"/>
              <a:gd name="connsiteY8" fmla="*/ 525356 h 606228"/>
              <a:gd name="connsiteX9" fmla="*/ 334459 w 607552"/>
              <a:gd name="connsiteY9" fmla="*/ 525356 h 606228"/>
              <a:gd name="connsiteX10" fmla="*/ 334459 w 607552"/>
              <a:gd name="connsiteY10" fmla="*/ 505182 h 606228"/>
              <a:gd name="connsiteX11" fmla="*/ 374946 w 607552"/>
              <a:gd name="connsiteY11" fmla="*/ 505182 h 606228"/>
              <a:gd name="connsiteX12" fmla="*/ 231576 w 607552"/>
              <a:gd name="connsiteY12" fmla="*/ 399265 h 606228"/>
              <a:gd name="connsiteX13" fmla="*/ 230152 w 607552"/>
              <a:gd name="connsiteY13" fmla="*/ 401220 h 606228"/>
              <a:gd name="connsiteX14" fmla="*/ 188857 w 607552"/>
              <a:gd name="connsiteY14" fmla="*/ 445207 h 606228"/>
              <a:gd name="connsiteX15" fmla="*/ 93984 w 607552"/>
              <a:gd name="connsiteY15" fmla="*/ 504390 h 606228"/>
              <a:gd name="connsiteX16" fmla="*/ 92827 w 607552"/>
              <a:gd name="connsiteY16" fmla="*/ 504923 h 606228"/>
              <a:gd name="connsiteX17" fmla="*/ 54824 w 607552"/>
              <a:gd name="connsiteY17" fmla="*/ 536826 h 606228"/>
              <a:gd name="connsiteX18" fmla="*/ 27324 w 607552"/>
              <a:gd name="connsiteY18" fmla="*/ 586056 h 606228"/>
              <a:gd name="connsiteX19" fmla="*/ 580273 w 607552"/>
              <a:gd name="connsiteY19" fmla="*/ 586056 h 606228"/>
              <a:gd name="connsiteX20" fmla="*/ 552773 w 607552"/>
              <a:gd name="connsiteY20" fmla="*/ 536826 h 606228"/>
              <a:gd name="connsiteX21" fmla="*/ 514770 w 607552"/>
              <a:gd name="connsiteY21" fmla="*/ 505012 h 606228"/>
              <a:gd name="connsiteX22" fmla="*/ 513613 w 607552"/>
              <a:gd name="connsiteY22" fmla="*/ 504479 h 606228"/>
              <a:gd name="connsiteX23" fmla="*/ 418741 w 607552"/>
              <a:gd name="connsiteY23" fmla="*/ 445207 h 606228"/>
              <a:gd name="connsiteX24" fmla="*/ 377445 w 607552"/>
              <a:gd name="connsiteY24" fmla="*/ 401220 h 606228"/>
              <a:gd name="connsiteX25" fmla="*/ 377178 w 607552"/>
              <a:gd name="connsiteY25" fmla="*/ 401042 h 606228"/>
              <a:gd name="connsiteX26" fmla="*/ 313900 w 607552"/>
              <a:gd name="connsiteY26" fmla="*/ 404419 h 606228"/>
              <a:gd name="connsiteX27" fmla="*/ 231576 w 607552"/>
              <a:gd name="connsiteY27" fmla="*/ 399265 h 606228"/>
              <a:gd name="connsiteX28" fmla="*/ 358844 w 607552"/>
              <a:gd name="connsiteY28" fmla="*/ 143248 h 606228"/>
              <a:gd name="connsiteX29" fmla="*/ 188857 w 607552"/>
              <a:gd name="connsiteY29" fmla="*/ 214073 h 606228"/>
              <a:gd name="connsiteX30" fmla="*/ 162513 w 607552"/>
              <a:gd name="connsiteY30" fmla="*/ 212562 h 606228"/>
              <a:gd name="connsiteX31" fmla="*/ 133499 w 607552"/>
              <a:gd name="connsiteY31" fmla="*/ 362475 h 606228"/>
              <a:gd name="connsiteX32" fmla="*/ 313900 w 607552"/>
              <a:gd name="connsiteY32" fmla="*/ 384247 h 606228"/>
              <a:gd name="connsiteX33" fmla="*/ 476768 w 607552"/>
              <a:gd name="connsiteY33" fmla="*/ 362742 h 606228"/>
              <a:gd name="connsiteX34" fmla="*/ 454696 w 607552"/>
              <a:gd name="connsiteY34" fmla="*/ 202165 h 606228"/>
              <a:gd name="connsiteX35" fmla="*/ 452738 w 607552"/>
              <a:gd name="connsiteY35" fmla="*/ 201809 h 606228"/>
              <a:gd name="connsiteX36" fmla="*/ 358844 w 607552"/>
              <a:gd name="connsiteY36" fmla="*/ 143248 h 606228"/>
              <a:gd name="connsiteX37" fmla="*/ 309895 w 607552"/>
              <a:gd name="connsiteY37" fmla="*/ 20261 h 606228"/>
              <a:gd name="connsiteX38" fmla="*/ 168120 w 607552"/>
              <a:gd name="connsiteY38" fmla="*/ 161821 h 606228"/>
              <a:gd name="connsiteX39" fmla="*/ 165450 w 607552"/>
              <a:gd name="connsiteY39" fmla="*/ 192479 h 606228"/>
              <a:gd name="connsiteX40" fmla="*/ 356619 w 607552"/>
              <a:gd name="connsiteY40" fmla="*/ 114990 h 606228"/>
              <a:gd name="connsiteX41" fmla="*/ 369524 w 607552"/>
              <a:gd name="connsiteY41" fmla="*/ 112057 h 606228"/>
              <a:gd name="connsiteX42" fmla="*/ 374419 w 607552"/>
              <a:gd name="connsiteY42" fmla="*/ 123609 h 606228"/>
              <a:gd name="connsiteX43" fmla="*/ 452649 w 607552"/>
              <a:gd name="connsiteY43" fmla="*/ 180571 h 606228"/>
              <a:gd name="connsiteX44" fmla="*/ 451670 w 607552"/>
              <a:gd name="connsiteY44" fmla="*/ 161821 h 606228"/>
              <a:gd name="connsiteX45" fmla="*/ 309895 w 607552"/>
              <a:gd name="connsiteY45" fmla="*/ 20261 h 606228"/>
              <a:gd name="connsiteX46" fmla="*/ 309895 w 607552"/>
              <a:gd name="connsiteY46" fmla="*/ 0 h 606228"/>
              <a:gd name="connsiteX47" fmla="*/ 471962 w 607552"/>
              <a:gd name="connsiteY47" fmla="*/ 161821 h 606228"/>
              <a:gd name="connsiteX48" fmla="*/ 498216 w 607552"/>
              <a:gd name="connsiteY48" fmla="*/ 368518 h 606228"/>
              <a:gd name="connsiteX49" fmla="*/ 491008 w 607552"/>
              <a:gd name="connsiteY49" fmla="*/ 379803 h 606228"/>
              <a:gd name="connsiteX50" fmla="*/ 402098 w 607552"/>
              <a:gd name="connsiteY50" fmla="*/ 397932 h 606228"/>
              <a:gd name="connsiteX51" fmla="*/ 433514 w 607552"/>
              <a:gd name="connsiteY51" fmla="*/ 431433 h 606228"/>
              <a:gd name="connsiteX52" fmla="*/ 522157 w 607552"/>
              <a:gd name="connsiteY52" fmla="*/ 486173 h 606228"/>
              <a:gd name="connsiteX53" fmla="*/ 570483 w 607552"/>
              <a:gd name="connsiteY53" fmla="*/ 527228 h 606228"/>
              <a:gd name="connsiteX54" fmla="*/ 606261 w 607552"/>
              <a:gd name="connsiteY54" fmla="*/ 591654 h 606228"/>
              <a:gd name="connsiteX55" fmla="*/ 606172 w 607552"/>
              <a:gd name="connsiteY55" fmla="*/ 601518 h 606228"/>
              <a:gd name="connsiteX56" fmla="*/ 597450 w 607552"/>
              <a:gd name="connsiteY56" fmla="*/ 606228 h 606228"/>
              <a:gd name="connsiteX57" fmla="*/ 10147 w 607552"/>
              <a:gd name="connsiteY57" fmla="*/ 606228 h 606228"/>
              <a:gd name="connsiteX58" fmla="*/ 1425 w 607552"/>
              <a:gd name="connsiteY58" fmla="*/ 601518 h 606228"/>
              <a:gd name="connsiteX59" fmla="*/ 1247 w 607552"/>
              <a:gd name="connsiteY59" fmla="*/ 591654 h 606228"/>
              <a:gd name="connsiteX60" fmla="*/ 37114 w 607552"/>
              <a:gd name="connsiteY60" fmla="*/ 527228 h 606228"/>
              <a:gd name="connsiteX61" fmla="*/ 85440 w 607552"/>
              <a:gd name="connsiteY61" fmla="*/ 486173 h 606228"/>
              <a:gd name="connsiteX62" fmla="*/ 174083 w 607552"/>
              <a:gd name="connsiteY62" fmla="*/ 431433 h 606228"/>
              <a:gd name="connsiteX63" fmla="*/ 207190 w 607552"/>
              <a:gd name="connsiteY63" fmla="*/ 396154 h 606228"/>
              <a:gd name="connsiteX64" fmla="*/ 119170 w 607552"/>
              <a:gd name="connsiteY64" fmla="*/ 379981 h 606228"/>
              <a:gd name="connsiteX65" fmla="*/ 111606 w 607552"/>
              <a:gd name="connsiteY65" fmla="*/ 367985 h 606228"/>
              <a:gd name="connsiteX66" fmla="*/ 147917 w 607552"/>
              <a:gd name="connsiteY66" fmla="*/ 161821 h 606228"/>
              <a:gd name="connsiteX67" fmla="*/ 309895 w 607552"/>
              <a:gd name="connsiteY67"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52" h="606228">
                <a:moveTo>
                  <a:pt x="374946" y="464744"/>
                </a:moveTo>
                <a:lnTo>
                  <a:pt x="395233" y="464744"/>
                </a:lnTo>
                <a:lnTo>
                  <a:pt x="395233" y="505182"/>
                </a:lnTo>
                <a:lnTo>
                  <a:pt x="435720" y="505182"/>
                </a:lnTo>
                <a:lnTo>
                  <a:pt x="435720" y="525356"/>
                </a:lnTo>
                <a:lnTo>
                  <a:pt x="395233" y="525356"/>
                </a:lnTo>
                <a:lnTo>
                  <a:pt x="395233" y="565794"/>
                </a:lnTo>
                <a:lnTo>
                  <a:pt x="374946" y="565794"/>
                </a:lnTo>
                <a:lnTo>
                  <a:pt x="374946" y="525356"/>
                </a:lnTo>
                <a:lnTo>
                  <a:pt x="334459" y="525356"/>
                </a:lnTo>
                <a:lnTo>
                  <a:pt x="334459" y="505182"/>
                </a:lnTo>
                <a:lnTo>
                  <a:pt x="374946" y="505182"/>
                </a:lnTo>
                <a:close/>
                <a:moveTo>
                  <a:pt x="231576" y="399265"/>
                </a:moveTo>
                <a:cubicBezTo>
                  <a:pt x="231220" y="399975"/>
                  <a:pt x="230775" y="400598"/>
                  <a:pt x="230152" y="401220"/>
                </a:cubicBezTo>
                <a:lnTo>
                  <a:pt x="188857" y="445207"/>
                </a:lnTo>
                <a:cubicBezTo>
                  <a:pt x="169099" y="466268"/>
                  <a:pt x="101638" y="500569"/>
                  <a:pt x="93984" y="504390"/>
                </a:cubicBezTo>
                <a:cubicBezTo>
                  <a:pt x="93628" y="504657"/>
                  <a:pt x="93183" y="504746"/>
                  <a:pt x="92827" y="504923"/>
                </a:cubicBezTo>
                <a:cubicBezTo>
                  <a:pt x="79210" y="509633"/>
                  <a:pt x="61855" y="524207"/>
                  <a:pt x="54824" y="536826"/>
                </a:cubicBezTo>
                <a:lnTo>
                  <a:pt x="27324" y="586056"/>
                </a:lnTo>
                <a:lnTo>
                  <a:pt x="580273" y="586056"/>
                </a:lnTo>
                <a:lnTo>
                  <a:pt x="552773" y="536826"/>
                </a:lnTo>
                <a:cubicBezTo>
                  <a:pt x="545742" y="524207"/>
                  <a:pt x="528387" y="509811"/>
                  <a:pt x="514770" y="505012"/>
                </a:cubicBezTo>
                <a:cubicBezTo>
                  <a:pt x="514414" y="504835"/>
                  <a:pt x="513969" y="504657"/>
                  <a:pt x="513613" y="504479"/>
                </a:cubicBezTo>
                <a:cubicBezTo>
                  <a:pt x="505959" y="500658"/>
                  <a:pt x="438498" y="466357"/>
                  <a:pt x="418741" y="445207"/>
                </a:cubicBezTo>
                <a:lnTo>
                  <a:pt x="377445" y="401220"/>
                </a:lnTo>
                <a:cubicBezTo>
                  <a:pt x="377356" y="401131"/>
                  <a:pt x="377267" y="401042"/>
                  <a:pt x="377178" y="401042"/>
                </a:cubicBezTo>
                <a:cubicBezTo>
                  <a:pt x="357242" y="403086"/>
                  <a:pt x="335883" y="404419"/>
                  <a:pt x="313900" y="404419"/>
                </a:cubicBezTo>
                <a:cubicBezTo>
                  <a:pt x="286221" y="404419"/>
                  <a:pt x="257831" y="402286"/>
                  <a:pt x="231576" y="399265"/>
                </a:cubicBezTo>
                <a:close/>
                <a:moveTo>
                  <a:pt x="358844" y="143248"/>
                </a:moveTo>
                <a:cubicBezTo>
                  <a:pt x="300372" y="204564"/>
                  <a:pt x="228105" y="214073"/>
                  <a:pt x="188857" y="214073"/>
                </a:cubicBezTo>
                <a:cubicBezTo>
                  <a:pt x="175952" y="214073"/>
                  <a:pt x="166607" y="213095"/>
                  <a:pt x="162513" y="212562"/>
                </a:cubicBezTo>
                <a:cubicBezTo>
                  <a:pt x="154236" y="265080"/>
                  <a:pt x="139106" y="336438"/>
                  <a:pt x="133499" y="362475"/>
                </a:cubicBezTo>
                <a:cubicBezTo>
                  <a:pt x="160822" y="368340"/>
                  <a:pt x="241188" y="384247"/>
                  <a:pt x="313900" y="384247"/>
                </a:cubicBezTo>
                <a:cubicBezTo>
                  <a:pt x="385811" y="384247"/>
                  <a:pt x="453450" y="368695"/>
                  <a:pt x="476768" y="362742"/>
                </a:cubicBezTo>
                <a:cubicBezTo>
                  <a:pt x="472585" y="335727"/>
                  <a:pt x="460392" y="255572"/>
                  <a:pt x="454696" y="202165"/>
                </a:cubicBezTo>
                <a:cubicBezTo>
                  <a:pt x="454073" y="202076"/>
                  <a:pt x="453361" y="201987"/>
                  <a:pt x="452738" y="201809"/>
                </a:cubicBezTo>
                <a:cubicBezTo>
                  <a:pt x="391062" y="183326"/>
                  <a:pt x="367477" y="160399"/>
                  <a:pt x="358844" y="143248"/>
                </a:cubicBezTo>
                <a:close/>
                <a:moveTo>
                  <a:pt x="309895" y="20261"/>
                </a:moveTo>
                <a:cubicBezTo>
                  <a:pt x="231754" y="20261"/>
                  <a:pt x="168120" y="83710"/>
                  <a:pt x="168120" y="161821"/>
                </a:cubicBezTo>
                <a:cubicBezTo>
                  <a:pt x="168120" y="169019"/>
                  <a:pt x="167141" y="179771"/>
                  <a:pt x="165450" y="192479"/>
                </a:cubicBezTo>
                <a:cubicBezTo>
                  <a:pt x="180224" y="194345"/>
                  <a:pt x="285598" y="203676"/>
                  <a:pt x="356619" y="114990"/>
                </a:cubicBezTo>
                <a:cubicBezTo>
                  <a:pt x="359734" y="111169"/>
                  <a:pt x="365163" y="109747"/>
                  <a:pt x="369524" y="112057"/>
                </a:cubicBezTo>
                <a:cubicBezTo>
                  <a:pt x="373707" y="114368"/>
                  <a:pt x="375843" y="118989"/>
                  <a:pt x="374419" y="123609"/>
                </a:cubicBezTo>
                <a:cubicBezTo>
                  <a:pt x="374241" y="126098"/>
                  <a:pt x="373529" y="155512"/>
                  <a:pt x="452649" y="180571"/>
                </a:cubicBezTo>
                <a:cubicBezTo>
                  <a:pt x="452026" y="173018"/>
                  <a:pt x="451670" y="166619"/>
                  <a:pt x="451670" y="161821"/>
                </a:cubicBezTo>
                <a:cubicBezTo>
                  <a:pt x="451670" y="83710"/>
                  <a:pt x="388125" y="20261"/>
                  <a:pt x="309895" y="20261"/>
                </a:cubicBezTo>
                <a:close/>
                <a:moveTo>
                  <a:pt x="309895" y="0"/>
                </a:moveTo>
                <a:cubicBezTo>
                  <a:pt x="399250" y="0"/>
                  <a:pt x="471962" y="72602"/>
                  <a:pt x="471962" y="161821"/>
                </a:cubicBezTo>
                <a:cubicBezTo>
                  <a:pt x="471962" y="202432"/>
                  <a:pt x="497949" y="366918"/>
                  <a:pt x="498216" y="368518"/>
                </a:cubicBezTo>
                <a:cubicBezTo>
                  <a:pt x="499017" y="373583"/>
                  <a:pt x="495902" y="378382"/>
                  <a:pt x="491008" y="379803"/>
                </a:cubicBezTo>
                <a:cubicBezTo>
                  <a:pt x="488783" y="380514"/>
                  <a:pt x="452560" y="390911"/>
                  <a:pt x="402098" y="397932"/>
                </a:cubicBezTo>
                <a:lnTo>
                  <a:pt x="433514" y="431433"/>
                </a:lnTo>
                <a:cubicBezTo>
                  <a:pt x="448021" y="446896"/>
                  <a:pt x="501865" y="475865"/>
                  <a:pt x="522157" y="486173"/>
                </a:cubicBezTo>
                <a:cubicBezTo>
                  <a:pt x="540135" y="492749"/>
                  <a:pt x="561228" y="510611"/>
                  <a:pt x="570483" y="527228"/>
                </a:cubicBezTo>
                <a:lnTo>
                  <a:pt x="606261" y="591654"/>
                </a:lnTo>
                <a:cubicBezTo>
                  <a:pt x="608041" y="594765"/>
                  <a:pt x="607952" y="598408"/>
                  <a:pt x="606172" y="601518"/>
                </a:cubicBezTo>
                <a:cubicBezTo>
                  <a:pt x="604392" y="604540"/>
                  <a:pt x="601010" y="606228"/>
                  <a:pt x="597450" y="606228"/>
                </a:cubicBezTo>
                <a:lnTo>
                  <a:pt x="10147" y="606228"/>
                </a:lnTo>
                <a:cubicBezTo>
                  <a:pt x="6498" y="606228"/>
                  <a:pt x="3205" y="604540"/>
                  <a:pt x="1425" y="601518"/>
                </a:cubicBezTo>
                <a:cubicBezTo>
                  <a:pt x="-444" y="598408"/>
                  <a:pt x="-444" y="594765"/>
                  <a:pt x="1247" y="591654"/>
                </a:cubicBezTo>
                <a:lnTo>
                  <a:pt x="37114" y="527228"/>
                </a:lnTo>
                <a:cubicBezTo>
                  <a:pt x="46369" y="510611"/>
                  <a:pt x="67462" y="492749"/>
                  <a:pt x="85440" y="486173"/>
                </a:cubicBezTo>
                <a:cubicBezTo>
                  <a:pt x="105732" y="475865"/>
                  <a:pt x="159576" y="446896"/>
                  <a:pt x="174083" y="431433"/>
                </a:cubicBezTo>
                <a:lnTo>
                  <a:pt x="207190" y="396154"/>
                </a:lnTo>
                <a:cubicBezTo>
                  <a:pt x="158508" y="389312"/>
                  <a:pt x="121662" y="380603"/>
                  <a:pt x="119170" y="379981"/>
                </a:cubicBezTo>
                <a:cubicBezTo>
                  <a:pt x="113831" y="378648"/>
                  <a:pt x="110449" y="373316"/>
                  <a:pt x="111606" y="367985"/>
                </a:cubicBezTo>
                <a:cubicBezTo>
                  <a:pt x="111962" y="366296"/>
                  <a:pt x="147917" y="202076"/>
                  <a:pt x="147917" y="161821"/>
                </a:cubicBezTo>
                <a:cubicBezTo>
                  <a:pt x="147917" y="72602"/>
                  <a:pt x="220629" y="0"/>
                  <a:pt x="309895" y="0"/>
                </a:cubicBezTo>
                <a:close/>
              </a:path>
            </a:pathLst>
          </a:custGeom>
          <a:solidFill>
            <a:schemeClr val="accent1"/>
          </a:solidFill>
          <a:ln>
            <a:noFill/>
          </a:ln>
        </p:spPr>
      </p:sp>
      <p:sp>
        <p:nvSpPr>
          <p:cNvPr id="742" name="first-aid-kit_181912">
            <a:extLst>
              <a:ext uri="{FF2B5EF4-FFF2-40B4-BE49-F238E27FC236}">
                <a16:creationId xmlns:a16="http://schemas.microsoft.com/office/drawing/2014/main" xmlns="" id="{6EA58B46-52AD-4D43-A747-B5FA181E3AAD}"/>
              </a:ext>
            </a:extLst>
          </p:cNvPr>
          <p:cNvSpPr>
            <a:spLocks noChangeAspect="1"/>
          </p:cNvSpPr>
          <p:nvPr/>
        </p:nvSpPr>
        <p:spPr bwMode="auto">
          <a:xfrm>
            <a:off x="3113488" y="2233491"/>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3574" y="343786"/>
                </a:moveTo>
                <a:lnTo>
                  <a:pt x="283574" y="394351"/>
                </a:lnTo>
                <a:cubicBezTo>
                  <a:pt x="283574" y="399949"/>
                  <a:pt x="279036" y="404481"/>
                  <a:pt x="273429" y="404481"/>
                </a:cubicBezTo>
                <a:lnTo>
                  <a:pt x="222794" y="404481"/>
                </a:lnTo>
                <a:lnTo>
                  <a:pt x="222794" y="444915"/>
                </a:lnTo>
                <a:lnTo>
                  <a:pt x="273429" y="444915"/>
                </a:lnTo>
                <a:cubicBezTo>
                  <a:pt x="279036" y="444915"/>
                  <a:pt x="283574" y="449447"/>
                  <a:pt x="283574" y="455046"/>
                </a:cubicBezTo>
                <a:lnTo>
                  <a:pt x="283574" y="505611"/>
                </a:lnTo>
                <a:lnTo>
                  <a:pt x="324064" y="505611"/>
                </a:lnTo>
                <a:lnTo>
                  <a:pt x="324064" y="455046"/>
                </a:lnTo>
                <a:cubicBezTo>
                  <a:pt x="324064" y="449447"/>
                  <a:pt x="328603" y="444915"/>
                  <a:pt x="334209" y="444915"/>
                </a:cubicBezTo>
                <a:lnTo>
                  <a:pt x="384845" y="444915"/>
                </a:lnTo>
                <a:lnTo>
                  <a:pt x="384845" y="404481"/>
                </a:lnTo>
                <a:lnTo>
                  <a:pt x="334209" y="404481"/>
                </a:lnTo>
                <a:cubicBezTo>
                  <a:pt x="328603" y="404481"/>
                  <a:pt x="324064" y="399949"/>
                  <a:pt x="324064" y="394351"/>
                </a:cubicBezTo>
                <a:lnTo>
                  <a:pt x="324064" y="343786"/>
                </a:lnTo>
                <a:close/>
                <a:moveTo>
                  <a:pt x="273429" y="323613"/>
                </a:moveTo>
                <a:lnTo>
                  <a:pt x="334209" y="323613"/>
                </a:lnTo>
                <a:cubicBezTo>
                  <a:pt x="339727" y="323613"/>
                  <a:pt x="344265" y="328145"/>
                  <a:pt x="344265" y="333744"/>
                </a:cubicBezTo>
                <a:lnTo>
                  <a:pt x="344265" y="384309"/>
                </a:lnTo>
                <a:lnTo>
                  <a:pt x="394900" y="384309"/>
                </a:lnTo>
                <a:cubicBezTo>
                  <a:pt x="400507" y="384309"/>
                  <a:pt x="405045" y="388841"/>
                  <a:pt x="405045" y="394351"/>
                </a:cubicBezTo>
                <a:lnTo>
                  <a:pt x="405045" y="455046"/>
                </a:lnTo>
                <a:cubicBezTo>
                  <a:pt x="405045" y="460645"/>
                  <a:pt x="400507" y="465177"/>
                  <a:pt x="394900" y="465177"/>
                </a:cubicBezTo>
                <a:lnTo>
                  <a:pt x="344265" y="465177"/>
                </a:lnTo>
                <a:lnTo>
                  <a:pt x="344265" y="515741"/>
                </a:lnTo>
                <a:cubicBezTo>
                  <a:pt x="344265" y="521251"/>
                  <a:pt x="339727" y="525783"/>
                  <a:pt x="334209" y="525783"/>
                </a:cubicBezTo>
                <a:lnTo>
                  <a:pt x="273429" y="525783"/>
                </a:lnTo>
                <a:cubicBezTo>
                  <a:pt x="267823" y="525783"/>
                  <a:pt x="263284" y="521251"/>
                  <a:pt x="263284" y="515741"/>
                </a:cubicBezTo>
                <a:lnTo>
                  <a:pt x="263284" y="465177"/>
                </a:lnTo>
                <a:lnTo>
                  <a:pt x="212649" y="465177"/>
                </a:lnTo>
                <a:cubicBezTo>
                  <a:pt x="207132" y="465177"/>
                  <a:pt x="202593" y="460645"/>
                  <a:pt x="202593" y="455046"/>
                </a:cubicBezTo>
                <a:lnTo>
                  <a:pt x="202593" y="394351"/>
                </a:lnTo>
                <a:cubicBezTo>
                  <a:pt x="202593" y="388841"/>
                  <a:pt x="207132" y="384309"/>
                  <a:pt x="212649" y="384309"/>
                </a:cubicBezTo>
                <a:lnTo>
                  <a:pt x="263284" y="384309"/>
                </a:lnTo>
                <a:lnTo>
                  <a:pt x="263284" y="333744"/>
                </a:lnTo>
                <a:cubicBezTo>
                  <a:pt x="263284" y="328145"/>
                  <a:pt x="267823" y="323613"/>
                  <a:pt x="273429" y="323613"/>
                </a:cubicBezTo>
                <a:close/>
                <a:moveTo>
                  <a:pt x="476017" y="283179"/>
                </a:moveTo>
                <a:cubicBezTo>
                  <a:pt x="481534" y="283179"/>
                  <a:pt x="486072" y="287711"/>
                  <a:pt x="486072" y="293310"/>
                </a:cubicBezTo>
                <a:lnTo>
                  <a:pt x="486072" y="303352"/>
                </a:lnTo>
                <a:lnTo>
                  <a:pt x="506360" y="303352"/>
                </a:lnTo>
                <a:lnTo>
                  <a:pt x="506360" y="293310"/>
                </a:lnTo>
                <a:cubicBezTo>
                  <a:pt x="506360" y="287711"/>
                  <a:pt x="510898" y="283179"/>
                  <a:pt x="516504" y="283179"/>
                </a:cubicBezTo>
                <a:cubicBezTo>
                  <a:pt x="522021" y="283179"/>
                  <a:pt x="526559" y="287711"/>
                  <a:pt x="526559" y="293310"/>
                </a:cubicBezTo>
                <a:lnTo>
                  <a:pt x="526559" y="303352"/>
                </a:lnTo>
                <a:cubicBezTo>
                  <a:pt x="526559" y="314549"/>
                  <a:pt x="517483" y="323613"/>
                  <a:pt x="506360" y="323613"/>
                </a:cubicBezTo>
                <a:lnTo>
                  <a:pt x="486072" y="323613"/>
                </a:lnTo>
                <a:cubicBezTo>
                  <a:pt x="474949" y="323613"/>
                  <a:pt x="465873" y="314549"/>
                  <a:pt x="465873" y="303352"/>
                </a:cubicBezTo>
                <a:lnTo>
                  <a:pt x="465873" y="293310"/>
                </a:lnTo>
                <a:cubicBezTo>
                  <a:pt x="465873" y="287711"/>
                  <a:pt x="470411" y="283179"/>
                  <a:pt x="476017" y="283179"/>
                </a:cubicBezTo>
                <a:close/>
                <a:moveTo>
                  <a:pt x="91150" y="283179"/>
                </a:moveTo>
                <a:cubicBezTo>
                  <a:pt x="96754" y="283179"/>
                  <a:pt x="101291" y="287711"/>
                  <a:pt x="101291" y="293310"/>
                </a:cubicBezTo>
                <a:lnTo>
                  <a:pt x="101291" y="303352"/>
                </a:lnTo>
                <a:lnTo>
                  <a:pt x="121484" y="303352"/>
                </a:lnTo>
                <a:lnTo>
                  <a:pt x="121484" y="293310"/>
                </a:lnTo>
                <a:cubicBezTo>
                  <a:pt x="121484" y="287711"/>
                  <a:pt x="126021" y="283179"/>
                  <a:pt x="131625" y="283179"/>
                </a:cubicBezTo>
                <a:cubicBezTo>
                  <a:pt x="137229" y="283179"/>
                  <a:pt x="141766" y="287711"/>
                  <a:pt x="141766" y="293310"/>
                </a:cubicBezTo>
                <a:lnTo>
                  <a:pt x="141766" y="303352"/>
                </a:lnTo>
                <a:cubicBezTo>
                  <a:pt x="141766" y="314549"/>
                  <a:pt x="132693" y="323613"/>
                  <a:pt x="121484" y="323613"/>
                </a:cubicBezTo>
                <a:lnTo>
                  <a:pt x="101291" y="323613"/>
                </a:lnTo>
                <a:cubicBezTo>
                  <a:pt x="90083" y="323613"/>
                  <a:pt x="81009" y="314549"/>
                  <a:pt x="81009" y="303352"/>
                </a:cubicBezTo>
                <a:lnTo>
                  <a:pt x="81009" y="293310"/>
                </a:lnTo>
                <a:cubicBezTo>
                  <a:pt x="81009" y="287711"/>
                  <a:pt x="85546" y="283179"/>
                  <a:pt x="91150" y="283179"/>
                </a:cubicBezTo>
                <a:close/>
                <a:moveTo>
                  <a:pt x="50644" y="121302"/>
                </a:moveTo>
                <a:lnTo>
                  <a:pt x="556995" y="121302"/>
                </a:lnTo>
                <a:cubicBezTo>
                  <a:pt x="584854" y="121302"/>
                  <a:pt x="607639" y="144053"/>
                  <a:pt x="607639" y="171870"/>
                </a:cubicBezTo>
                <a:lnTo>
                  <a:pt x="607639" y="232570"/>
                </a:lnTo>
                <a:cubicBezTo>
                  <a:pt x="607639" y="249811"/>
                  <a:pt x="594555" y="262875"/>
                  <a:pt x="577199" y="262875"/>
                </a:cubicBezTo>
                <a:lnTo>
                  <a:pt x="516498" y="262875"/>
                </a:lnTo>
                <a:cubicBezTo>
                  <a:pt x="510891" y="262875"/>
                  <a:pt x="506351" y="258343"/>
                  <a:pt x="506351" y="252744"/>
                </a:cubicBezTo>
                <a:lnTo>
                  <a:pt x="506351" y="202264"/>
                </a:lnTo>
                <a:lnTo>
                  <a:pt x="486058" y="202264"/>
                </a:lnTo>
                <a:lnTo>
                  <a:pt x="486058" y="252744"/>
                </a:lnTo>
                <a:cubicBezTo>
                  <a:pt x="486058" y="258343"/>
                  <a:pt x="481519" y="262875"/>
                  <a:pt x="476000" y="262875"/>
                </a:cubicBezTo>
                <a:lnTo>
                  <a:pt x="131639" y="262875"/>
                </a:lnTo>
                <a:cubicBezTo>
                  <a:pt x="126032" y="262875"/>
                  <a:pt x="121492" y="258343"/>
                  <a:pt x="121492" y="252744"/>
                </a:cubicBezTo>
                <a:lnTo>
                  <a:pt x="121492" y="202264"/>
                </a:lnTo>
                <a:lnTo>
                  <a:pt x="101288" y="202264"/>
                </a:lnTo>
                <a:lnTo>
                  <a:pt x="101288" y="252744"/>
                </a:lnTo>
                <a:cubicBezTo>
                  <a:pt x="101288" y="258343"/>
                  <a:pt x="96749" y="262875"/>
                  <a:pt x="91142" y="262875"/>
                </a:cubicBezTo>
                <a:lnTo>
                  <a:pt x="71293" y="262875"/>
                </a:lnTo>
                <a:cubicBezTo>
                  <a:pt x="65686" y="262875"/>
                  <a:pt x="61146" y="258343"/>
                  <a:pt x="61146" y="252744"/>
                </a:cubicBezTo>
                <a:cubicBezTo>
                  <a:pt x="61146" y="247234"/>
                  <a:pt x="65686" y="242701"/>
                  <a:pt x="71293" y="242701"/>
                </a:cubicBezTo>
                <a:lnTo>
                  <a:pt x="80995" y="242701"/>
                </a:lnTo>
                <a:lnTo>
                  <a:pt x="80995" y="202264"/>
                </a:lnTo>
                <a:cubicBezTo>
                  <a:pt x="80995" y="191066"/>
                  <a:pt x="90074" y="182001"/>
                  <a:pt x="101288" y="182001"/>
                </a:cubicBezTo>
                <a:lnTo>
                  <a:pt x="121492" y="182001"/>
                </a:lnTo>
                <a:cubicBezTo>
                  <a:pt x="132707" y="182001"/>
                  <a:pt x="141786" y="191066"/>
                  <a:pt x="141786" y="202264"/>
                </a:cubicBezTo>
                <a:lnTo>
                  <a:pt x="141786" y="242701"/>
                </a:lnTo>
                <a:lnTo>
                  <a:pt x="465854" y="242701"/>
                </a:lnTo>
                <a:lnTo>
                  <a:pt x="465854" y="202264"/>
                </a:lnTo>
                <a:cubicBezTo>
                  <a:pt x="465854" y="191066"/>
                  <a:pt x="474932" y="182001"/>
                  <a:pt x="486058" y="182001"/>
                </a:cubicBezTo>
                <a:lnTo>
                  <a:pt x="506351" y="182001"/>
                </a:lnTo>
                <a:cubicBezTo>
                  <a:pt x="517477" y="182001"/>
                  <a:pt x="526555" y="191066"/>
                  <a:pt x="526555" y="202264"/>
                </a:cubicBezTo>
                <a:lnTo>
                  <a:pt x="526555" y="242701"/>
                </a:lnTo>
                <a:lnTo>
                  <a:pt x="577199" y="242701"/>
                </a:lnTo>
                <a:cubicBezTo>
                  <a:pt x="583341" y="242701"/>
                  <a:pt x="587346" y="238702"/>
                  <a:pt x="587346" y="232570"/>
                </a:cubicBezTo>
                <a:lnTo>
                  <a:pt x="587346" y="171870"/>
                </a:lnTo>
                <a:cubicBezTo>
                  <a:pt x="587346" y="155162"/>
                  <a:pt x="573728" y="141565"/>
                  <a:pt x="556995" y="141565"/>
                </a:cubicBezTo>
                <a:lnTo>
                  <a:pt x="50644" y="141565"/>
                </a:lnTo>
                <a:cubicBezTo>
                  <a:pt x="33911" y="141565"/>
                  <a:pt x="20293" y="155162"/>
                  <a:pt x="20293" y="171870"/>
                </a:cubicBezTo>
                <a:lnTo>
                  <a:pt x="20293" y="232570"/>
                </a:lnTo>
                <a:cubicBezTo>
                  <a:pt x="20293" y="238791"/>
                  <a:pt x="24120" y="242701"/>
                  <a:pt x="30351" y="242701"/>
                </a:cubicBezTo>
                <a:cubicBezTo>
                  <a:pt x="35958" y="242701"/>
                  <a:pt x="40497" y="247234"/>
                  <a:pt x="40497" y="252744"/>
                </a:cubicBezTo>
                <a:lnTo>
                  <a:pt x="40497" y="556154"/>
                </a:lnTo>
                <a:cubicBezTo>
                  <a:pt x="40497" y="572862"/>
                  <a:pt x="54115" y="586459"/>
                  <a:pt x="70848" y="586459"/>
                </a:cubicBezTo>
                <a:lnTo>
                  <a:pt x="536702" y="586459"/>
                </a:lnTo>
                <a:cubicBezTo>
                  <a:pt x="553435" y="586459"/>
                  <a:pt x="567142" y="572862"/>
                  <a:pt x="567142" y="556154"/>
                </a:cubicBezTo>
                <a:lnTo>
                  <a:pt x="567142" y="293270"/>
                </a:lnTo>
                <a:cubicBezTo>
                  <a:pt x="567142" y="287671"/>
                  <a:pt x="571681" y="283138"/>
                  <a:pt x="577199" y="283138"/>
                </a:cubicBezTo>
                <a:cubicBezTo>
                  <a:pt x="582807" y="283138"/>
                  <a:pt x="587346" y="287671"/>
                  <a:pt x="587346" y="293270"/>
                </a:cubicBezTo>
                <a:lnTo>
                  <a:pt x="587346" y="556154"/>
                </a:lnTo>
                <a:cubicBezTo>
                  <a:pt x="587346" y="583971"/>
                  <a:pt x="564650" y="606722"/>
                  <a:pt x="536702" y="606722"/>
                </a:cubicBezTo>
                <a:lnTo>
                  <a:pt x="70848" y="606722"/>
                </a:lnTo>
                <a:cubicBezTo>
                  <a:pt x="42989" y="606722"/>
                  <a:pt x="20293" y="583971"/>
                  <a:pt x="20293" y="556154"/>
                </a:cubicBezTo>
                <a:lnTo>
                  <a:pt x="20293" y="261275"/>
                </a:lnTo>
                <a:cubicBezTo>
                  <a:pt x="8188" y="257276"/>
                  <a:pt x="0" y="246256"/>
                  <a:pt x="0" y="232570"/>
                </a:cubicBezTo>
                <a:lnTo>
                  <a:pt x="0" y="171870"/>
                </a:lnTo>
                <a:cubicBezTo>
                  <a:pt x="0" y="144053"/>
                  <a:pt x="22696" y="121302"/>
                  <a:pt x="50644" y="121302"/>
                </a:cubicBezTo>
                <a:close/>
                <a:moveTo>
                  <a:pt x="273422" y="40434"/>
                </a:moveTo>
                <a:lnTo>
                  <a:pt x="334217" y="40434"/>
                </a:lnTo>
                <a:cubicBezTo>
                  <a:pt x="362077" y="40434"/>
                  <a:pt x="384864" y="63091"/>
                  <a:pt x="384864" y="90991"/>
                </a:cubicBezTo>
                <a:cubicBezTo>
                  <a:pt x="384864" y="96588"/>
                  <a:pt x="380325" y="101120"/>
                  <a:pt x="374717" y="101120"/>
                </a:cubicBezTo>
                <a:cubicBezTo>
                  <a:pt x="369109" y="101120"/>
                  <a:pt x="364570" y="96588"/>
                  <a:pt x="364570" y="90991"/>
                </a:cubicBezTo>
                <a:cubicBezTo>
                  <a:pt x="364570" y="74286"/>
                  <a:pt x="350951" y="60692"/>
                  <a:pt x="334217" y="60692"/>
                </a:cubicBezTo>
                <a:lnTo>
                  <a:pt x="273422" y="60692"/>
                </a:lnTo>
                <a:cubicBezTo>
                  <a:pt x="256688" y="60692"/>
                  <a:pt x="243070" y="74286"/>
                  <a:pt x="243070" y="90991"/>
                </a:cubicBezTo>
                <a:cubicBezTo>
                  <a:pt x="243070" y="96588"/>
                  <a:pt x="238530" y="101120"/>
                  <a:pt x="232923" y="101120"/>
                </a:cubicBezTo>
                <a:cubicBezTo>
                  <a:pt x="227315" y="101120"/>
                  <a:pt x="222775" y="96588"/>
                  <a:pt x="222775" y="90991"/>
                </a:cubicBezTo>
                <a:cubicBezTo>
                  <a:pt x="222775" y="63091"/>
                  <a:pt x="245473" y="40434"/>
                  <a:pt x="273422" y="40434"/>
                </a:cubicBezTo>
                <a:close/>
                <a:moveTo>
                  <a:pt x="273422" y="0"/>
                </a:moveTo>
                <a:lnTo>
                  <a:pt x="334219" y="0"/>
                </a:lnTo>
                <a:cubicBezTo>
                  <a:pt x="382731" y="0"/>
                  <a:pt x="425369" y="42563"/>
                  <a:pt x="425369" y="90990"/>
                </a:cubicBezTo>
                <a:cubicBezTo>
                  <a:pt x="425369" y="96588"/>
                  <a:pt x="420830" y="101120"/>
                  <a:pt x="415222" y="101120"/>
                </a:cubicBezTo>
                <a:cubicBezTo>
                  <a:pt x="409614" y="101120"/>
                  <a:pt x="405074" y="96588"/>
                  <a:pt x="405074" y="90990"/>
                </a:cubicBezTo>
                <a:cubicBezTo>
                  <a:pt x="405074" y="53936"/>
                  <a:pt x="371338" y="20259"/>
                  <a:pt x="334219" y="20259"/>
                </a:cubicBezTo>
                <a:lnTo>
                  <a:pt x="273422" y="20259"/>
                </a:lnTo>
                <a:cubicBezTo>
                  <a:pt x="237015" y="20259"/>
                  <a:pt x="202567" y="54647"/>
                  <a:pt x="202567" y="90990"/>
                </a:cubicBezTo>
                <a:cubicBezTo>
                  <a:pt x="202567" y="96588"/>
                  <a:pt x="198027" y="101120"/>
                  <a:pt x="192419" y="101120"/>
                </a:cubicBezTo>
                <a:cubicBezTo>
                  <a:pt x="186811" y="101120"/>
                  <a:pt x="182271" y="96588"/>
                  <a:pt x="182271" y="90990"/>
                </a:cubicBezTo>
                <a:cubicBezTo>
                  <a:pt x="182271" y="43362"/>
                  <a:pt x="225710" y="0"/>
                  <a:pt x="273422" y="0"/>
                </a:cubicBezTo>
                <a:close/>
              </a:path>
            </a:pathLst>
          </a:custGeom>
          <a:solidFill>
            <a:schemeClr val="accent1"/>
          </a:solidFill>
          <a:ln>
            <a:noFill/>
          </a:ln>
        </p:spPr>
      </p:sp>
      <p:sp>
        <p:nvSpPr>
          <p:cNvPr id="743" name="iconfont-10187-1799677">
            <a:extLst>
              <a:ext uri="{FF2B5EF4-FFF2-40B4-BE49-F238E27FC236}">
                <a16:creationId xmlns:a16="http://schemas.microsoft.com/office/drawing/2014/main" xmlns="" id="{1DDB8C8D-EA59-4830-8B18-F443FFEF9AA8}"/>
              </a:ext>
            </a:extLst>
          </p:cNvPr>
          <p:cNvSpPr>
            <a:spLocks noChangeAspect="1"/>
          </p:cNvSpPr>
          <p:nvPr/>
        </p:nvSpPr>
        <p:spPr bwMode="auto">
          <a:xfrm>
            <a:off x="4175398" y="2233031"/>
            <a:ext cx="604273" cy="609685"/>
          </a:xfrm>
          <a:custGeom>
            <a:avLst/>
            <a:gdLst>
              <a:gd name="T0" fmla="*/ 9056 w 10464"/>
              <a:gd name="T1" fmla="*/ 1504 h 10560"/>
              <a:gd name="T2" fmla="*/ 6336 w 10464"/>
              <a:gd name="T3" fmla="*/ 608 h 10560"/>
              <a:gd name="T4" fmla="*/ 4800 w 10464"/>
              <a:gd name="T5" fmla="*/ 3968 h 10560"/>
              <a:gd name="T6" fmla="*/ 5888 w 10464"/>
              <a:gd name="T7" fmla="*/ 5984 h 10560"/>
              <a:gd name="T8" fmla="*/ 6144 w 10464"/>
              <a:gd name="T9" fmla="*/ 6112 h 10560"/>
              <a:gd name="T10" fmla="*/ 7968 w 10464"/>
              <a:gd name="T11" fmla="*/ 4416 h 10560"/>
              <a:gd name="T12" fmla="*/ 9984 w 10464"/>
              <a:gd name="T13" fmla="*/ 4192 h 10560"/>
              <a:gd name="T14" fmla="*/ 9952 w 10464"/>
              <a:gd name="T15" fmla="*/ 1952 h 10560"/>
              <a:gd name="T16" fmla="*/ 8160 w 10464"/>
              <a:gd name="T17" fmla="*/ 3776 h 10560"/>
              <a:gd name="T18" fmla="*/ 6176 w 10464"/>
              <a:gd name="T19" fmla="*/ 5312 h 10560"/>
              <a:gd name="T20" fmla="*/ 6816 w 10464"/>
              <a:gd name="T21" fmla="*/ 2880 h 10560"/>
              <a:gd name="T22" fmla="*/ 6816 w 10464"/>
              <a:gd name="T23" fmla="*/ 1088 h 10560"/>
              <a:gd name="T24" fmla="*/ 8416 w 10464"/>
              <a:gd name="T25" fmla="*/ 1600 h 10560"/>
              <a:gd name="T26" fmla="*/ 7712 w 10464"/>
              <a:gd name="T27" fmla="*/ 2464 h 10560"/>
              <a:gd name="T28" fmla="*/ 8768 w 10464"/>
              <a:gd name="T29" fmla="*/ 2176 h 10560"/>
              <a:gd name="T30" fmla="*/ 9792 w 10464"/>
              <a:gd name="T31" fmla="*/ 3136 h 10560"/>
              <a:gd name="T32" fmla="*/ 4384 w 10464"/>
              <a:gd name="T33" fmla="*/ 4896 h 10560"/>
              <a:gd name="T34" fmla="*/ 3904 w 10464"/>
              <a:gd name="T35" fmla="*/ 4864 h 10560"/>
              <a:gd name="T36" fmla="*/ 480 w 10464"/>
              <a:gd name="T37" fmla="*/ 6464 h 10560"/>
              <a:gd name="T38" fmla="*/ 480 w 10464"/>
              <a:gd name="T39" fmla="*/ 8704 h 10560"/>
              <a:gd name="T40" fmla="*/ 1824 w 10464"/>
              <a:gd name="T41" fmla="*/ 10080 h 10560"/>
              <a:gd name="T42" fmla="*/ 4064 w 10464"/>
              <a:gd name="T43" fmla="*/ 10080 h 10560"/>
              <a:gd name="T44" fmla="*/ 5408 w 10464"/>
              <a:gd name="T45" fmla="*/ 6912 h 10560"/>
              <a:gd name="T46" fmla="*/ 4384 w 10464"/>
              <a:gd name="T47" fmla="*/ 4896 h 10560"/>
              <a:gd name="T48" fmla="*/ 3648 w 10464"/>
              <a:gd name="T49" fmla="*/ 8288 h 10560"/>
              <a:gd name="T50" fmla="*/ 2304 w 10464"/>
              <a:gd name="T51" fmla="*/ 9632 h 10560"/>
              <a:gd name="T52" fmla="*/ 2752 w 10464"/>
              <a:gd name="T53" fmla="*/ 8704 h 10560"/>
              <a:gd name="T54" fmla="*/ 2304 w 10464"/>
              <a:gd name="T55" fmla="*/ 8256 h 10560"/>
              <a:gd name="T56" fmla="*/ 960 w 10464"/>
              <a:gd name="T57" fmla="*/ 8256 h 10560"/>
              <a:gd name="T58" fmla="*/ 960 w 10464"/>
              <a:gd name="T59" fmla="*/ 6912 h 10560"/>
              <a:gd name="T60" fmla="*/ 2752 w 10464"/>
              <a:gd name="T61" fmla="*/ 6912 h 10560"/>
              <a:gd name="T62" fmla="*/ 4832 w 10464"/>
              <a:gd name="T63" fmla="*/ 6624 h 10560"/>
              <a:gd name="T64" fmla="*/ 2752 w 10464"/>
              <a:gd name="T65" fmla="*/ 3648 h 10560"/>
              <a:gd name="T66" fmla="*/ 3200 w 10464"/>
              <a:gd name="T67" fmla="*/ 3648 h 10560"/>
              <a:gd name="T68" fmla="*/ 2560 w 10464"/>
              <a:gd name="T69" fmla="*/ 2560 h 10560"/>
              <a:gd name="T70" fmla="*/ 2112 w 10464"/>
              <a:gd name="T71" fmla="*/ 3008 h 10560"/>
              <a:gd name="T72" fmla="*/ 4256 w 10464"/>
              <a:gd name="T73" fmla="*/ 3104 h 10560"/>
              <a:gd name="T74" fmla="*/ 4576 w 10464"/>
              <a:gd name="T75" fmla="*/ 1824 h 10560"/>
              <a:gd name="T76" fmla="*/ 3936 w 10464"/>
              <a:gd name="T77" fmla="*/ 1824 h 10560"/>
              <a:gd name="T78" fmla="*/ 4256 w 10464"/>
              <a:gd name="T79" fmla="*/ 3104 h 10560"/>
              <a:gd name="T80" fmla="*/ 2656 w 10464"/>
              <a:gd name="T81" fmla="*/ 5024 h 10560"/>
              <a:gd name="T82" fmla="*/ 2656 w 10464"/>
              <a:gd name="T83" fmla="*/ 4384 h 10560"/>
              <a:gd name="T84" fmla="*/ 1376 w 10464"/>
              <a:gd name="T85" fmla="*/ 4704 h 10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64" h="10560">
                <a:moveTo>
                  <a:pt x="9952" y="1952"/>
                </a:moveTo>
                <a:cubicBezTo>
                  <a:pt x="9696" y="1696"/>
                  <a:pt x="9376" y="1536"/>
                  <a:pt x="9056" y="1504"/>
                </a:cubicBezTo>
                <a:cubicBezTo>
                  <a:pt x="8992" y="1152"/>
                  <a:pt x="8864" y="832"/>
                  <a:pt x="8608" y="608"/>
                </a:cubicBezTo>
                <a:cubicBezTo>
                  <a:pt x="8000" y="0"/>
                  <a:pt x="6976" y="0"/>
                  <a:pt x="6336" y="608"/>
                </a:cubicBezTo>
                <a:cubicBezTo>
                  <a:pt x="5792" y="1152"/>
                  <a:pt x="5728" y="2016"/>
                  <a:pt x="6144" y="2624"/>
                </a:cubicBezTo>
                <a:lnTo>
                  <a:pt x="4800" y="3968"/>
                </a:lnTo>
                <a:cubicBezTo>
                  <a:pt x="4704" y="4064"/>
                  <a:pt x="4672" y="4256"/>
                  <a:pt x="4768" y="4384"/>
                </a:cubicBezTo>
                <a:lnTo>
                  <a:pt x="5888" y="5984"/>
                </a:lnTo>
                <a:cubicBezTo>
                  <a:pt x="5952" y="6048"/>
                  <a:pt x="6016" y="6112"/>
                  <a:pt x="6112" y="6112"/>
                </a:cubicBezTo>
                <a:lnTo>
                  <a:pt x="6144" y="6112"/>
                </a:lnTo>
                <a:cubicBezTo>
                  <a:pt x="6240" y="6112"/>
                  <a:pt x="6304" y="6080"/>
                  <a:pt x="6368" y="6016"/>
                </a:cubicBezTo>
                <a:lnTo>
                  <a:pt x="7968" y="4416"/>
                </a:lnTo>
                <a:cubicBezTo>
                  <a:pt x="8224" y="4608"/>
                  <a:pt x="8544" y="4672"/>
                  <a:pt x="8864" y="4672"/>
                </a:cubicBezTo>
                <a:cubicBezTo>
                  <a:pt x="9280" y="4672"/>
                  <a:pt x="9696" y="4512"/>
                  <a:pt x="9984" y="4192"/>
                </a:cubicBezTo>
                <a:cubicBezTo>
                  <a:pt x="10272" y="3904"/>
                  <a:pt x="10464" y="3488"/>
                  <a:pt x="10464" y="3072"/>
                </a:cubicBezTo>
                <a:cubicBezTo>
                  <a:pt x="10464" y="2656"/>
                  <a:pt x="10272" y="2240"/>
                  <a:pt x="9952" y="1952"/>
                </a:cubicBezTo>
                <a:close/>
                <a:moveTo>
                  <a:pt x="9504" y="3776"/>
                </a:moveTo>
                <a:cubicBezTo>
                  <a:pt x="9120" y="4160"/>
                  <a:pt x="8512" y="4160"/>
                  <a:pt x="8160" y="3776"/>
                </a:cubicBezTo>
                <a:cubicBezTo>
                  <a:pt x="8032" y="3648"/>
                  <a:pt x="7840" y="3648"/>
                  <a:pt x="7712" y="3776"/>
                </a:cubicBezTo>
                <a:lnTo>
                  <a:pt x="6176" y="5312"/>
                </a:lnTo>
                <a:lnTo>
                  <a:pt x="5440" y="4256"/>
                </a:lnTo>
                <a:lnTo>
                  <a:pt x="6816" y="2880"/>
                </a:lnTo>
                <a:cubicBezTo>
                  <a:pt x="6944" y="2752"/>
                  <a:pt x="6944" y="2560"/>
                  <a:pt x="6816" y="2432"/>
                </a:cubicBezTo>
                <a:cubicBezTo>
                  <a:pt x="6432" y="2048"/>
                  <a:pt x="6432" y="1440"/>
                  <a:pt x="6816" y="1088"/>
                </a:cubicBezTo>
                <a:cubicBezTo>
                  <a:pt x="7200" y="736"/>
                  <a:pt x="7808" y="704"/>
                  <a:pt x="8160" y="1088"/>
                </a:cubicBezTo>
                <a:cubicBezTo>
                  <a:pt x="8288" y="1216"/>
                  <a:pt x="8384" y="1408"/>
                  <a:pt x="8416" y="1600"/>
                </a:cubicBezTo>
                <a:cubicBezTo>
                  <a:pt x="8160" y="1664"/>
                  <a:pt x="7904" y="1824"/>
                  <a:pt x="7712" y="2016"/>
                </a:cubicBezTo>
                <a:cubicBezTo>
                  <a:pt x="7584" y="2144"/>
                  <a:pt x="7584" y="2336"/>
                  <a:pt x="7712" y="2464"/>
                </a:cubicBezTo>
                <a:cubicBezTo>
                  <a:pt x="7840" y="2592"/>
                  <a:pt x="8032" y="2592"/>
                  <a:pt x="8160" y="2464"/>
                </a:cubicBezTo>
                <a:cubicBezTo>
                  <a:pt x="8320" y="2304"/>
                  <a:pt x="8544" y="2208"/>
                  <a:pt x="8768" y="2176"/>
                </a:cubicBezTo>
                <a:cubicBezTo>
                  <a:pt x="9056" y="2176"/>
                  <a:pt x="9312" y="2272"/>
                  <a:pt x="9504" y="2464"/>
                </a:cubicBezTo>
                <a:cubicBezTo>
                  <a:pt x="9696" y="2656"/>
                  <a:pt x="9792" y="2880"/>
                  <a:pt x="9792" y="3136"/>
                </a:cubicBezTo>
                <a:cubicBezTo>
                  <a:pt x="9792" y="3392"/>
                  <a:pt x="9696" y="3584"/>
                  <a:pt x="9504" y="3776"/>
                </a:cubicBezTo>
                <a:close/>
                <a:moveTo>
                  <a:pt x="4384" y="4896"/>
                </a:moveTo>
                <a:cubicBezTo>
                  <a:pt x="4320" y="4832"/>
                  <a:pt x="4256" y="4768"/>
                  <a:pt x="4160" y="4768"/>
                </a:cubicBezTo>
                <a:cubicBezTo>
                  <a:pt x="4064" y="4768"/>
                  <a:pt x="3968" y="4800"/>
                  <a:pt x="3904" y="4864"/>
                </a:cubicBezTo>
                <a:lnTo>
                  <a:pt x="2496" y="6272"/>
                </a:lnTo>
                <a:cubicBezTo>
                  <a:pt x="1888" y="5856"/>
                  <a:pt x="1024" y="5920"/>
                  <a:pt x="480" y="6464"/>
                </a:cubicBezTo>
                <a:cubicBezTo>
                  <a:pt x="192" y="6752"/>
                  <a:pt x="0" y="7168"/>
                  <a:pt x="0" y="7584"/>
                </a:cubicBezTo>
                <a:cubicBezTo>
                  <a:pt x="0" y="8000"/>
                  <a:pt x="160" y="8416"/>
                  <a:pt x="480" y="8704"/>
                </a:cubicBezTo>
                <a:cubicBezTo>
                  <a:pt x="736" y="8960"/>
                  <a:pt x="1056" y="9088"/>
                  <a:pt x="1376" y="9152"/>
                </a:cubicBezTo>
                <a:cubicBezTo>
                  <a:pt x="1408" y="9504"/>
                  <a:pt x="1568" y="9824"/>
                  <a:pt x="1824" y="10080"/>
                </a:cubicBezTo>
                <a:cubicBezTo>
                  <a:pt x="2144" y="10400"/>
                  <a:pt x="2560" y="10560"/>
                  <a:pt x="2944" y="10560"/>
                </a:cubicBezTo>
                <a:cubicBezTo>
                  <a:pt x="3360" y="10560"/>
                  <a:pt x="3776" y="10400"/>
                  <a:pt x="4064" y="10080"/>
                </a:cubicBezTo>
                <a:cubicBezTo>
                  <a:pt x="4608" y="9536"/>
                  <a:pt x="4672" y="8672"/>
                  <a:pt x="4256" y="8064"/>
                </a:cubicBezTo>
                <a:lnTo>
                  <a:pt x="5408" y="6912"/>
                </a:lnTo>
                <a:cubicBezTo>
                  <a:pt x="5504" y="6816"/>
                  <a:pt x="5536" y="6624"/>
                  <a:pt x="5440" y="6496"/>
                </a:cubicBezTo>
                <a:lnTo>
                  <a:pt x="4384" y="4896"/>
                </a:lnTo>
                <a:close/>
                <a:moveTo>
                  <a:pt x="3648" y="7840"/>
                </a:moveTo>
                <a:cubicBezTo>
                  <a:pt x="3520" y="7968"/>
                  <a:pt x="3520" y="8160"/>
                  <a:pt x="3648" y="8288"/>
                </a:cubicBezTo>
                <a:cubicBezTo>
                  <a:pt x="4032" y="8672"/>
                  <a:pt x="4032" y="9280"/>
                  <a:pt x="3648" y="9632"/>
                </a:cubicBezTo>
                <a:cubicBezTo>
                  <a:pt x="3264" y="10016"/>
                  <a:pt x="2656" y="10016"/>
                  <a:pt x="2304" y="9632"/>
                </a:cubicBezTo>
                <a:cubicBezTo>
                  <a:pt x="2176" y="9504"/>
                  <a:pt x="2080" y="9312"/>
                  <a:pt x="2048" y="9120"/>
                </a:cubicBezTo>
                <a:cubicBezTo>
                  <a:pt x="2304" y="9056"/>
                  <a:pt x="2560" y="8896"/>
                  <a:pt x="2752" y="8704"/>
                </a:cubicBezTo>
                <a:cubicBezTo>
                  <a:pt x="2880" y="8576"/>
                  <a:pt x="2880" y="8384"/>
                  <a:pt x="2752" y="8256"/>
                </a:cubicBezTo>
                <a:cubicBezTo>
                  <a:pt x="2624" y="8128"/>
                  <a:pt x="2432" y="8128"/>
                  <a:pt x="2304" y="8256"/>
                </a:cubicBezTo>
                <a:cubicBezTo>
                  <a:pt x="2144" y="8416"/>
                  <a:pt x="1920" y="8512"/>
                  <a:pt x="1696" y="8544"/>
                </a:cubicBezTo>
                <a:cubicBezTo>
                  <a:pt x="1408" y="8576"/>
                  <a:pt x="1152" y="8448"/>
                  <a:pt x="960" y="8256"/>
                </a:cubicBezTo>
                <a:cubicBezTo>
                  <a:pt x="768" y="8064"/>
                  <a:pt x="672" y="7840"/>
                  <a:pt x="672" y="7584"/>
                </a:cubicBezTo>
                <a:cubicBezTo>
                  <a:pt x="672" y="7328"/>
                  <a:pt x="768" y="7072"/>
                  <a:pt x="960" y="6912"/>
                </a:cubicBezTo>
                <a:cubicBezTo>
                  <a:pt x="1344" y="6528"/>
                  <a:pt x="1952" y="6528"/>
                  <a:pt x="2304" y="6912"/>
                </a:cubicBezTo>
                <a:cubicBezTo>
                  <a:pt x="2432" y="7040"/>
                  <a:pt x="2624" y="7040"/>
                  <a:pt x="2752" y="6912"/>
                </a:cubicBezTo>
                <a:lnTo>
                  <a:pt x="4096" y="5568"/>
                </a:lnTo>
                <a:lnTo>
                  <a:pt x="4832" y="6624"/>
                </a:lnTo>
                <a:lnTo>
                  <a:pt x="3648" y="7840"/>
                </a:lnTo>
                <a:close/>
                <a:moveTo>
                  <a:pt x="2752" y="3648"/>
                </a:moveTo>
                <a:cubicBezTo>
                  <a:pt x="2816" y="3712"/>
                  <a:pt x="2912" y="3744"/>
                  <a:pt x="2976" y="3744"/>
                </a:cubicBezTo>
                <a:cubicBezTo>
                  <a:pt x="3040" y="3744"/>
                  <a:pt x="3136" y="3712"/>
                  <a:pt x="3200" y="3648"/>
                </a:cubicBezTo>
                <a:cubicBezTo>
                  <a:pt x="3328" y="3520"/>
                  <a:pt x="3328" y="3328"/>
                  <a:pt x="3200" y="3200"/>
                </a:cubicBezTo>
                <a:lnTo>
                  <a:pt x="2560" y="2560"/>
                </a:lnTo>
                <a:cubicBezTo>
                  <a:pt x="2432" y="2432"/>
                  <a:pt x="2240" y="2432"/>
                  <a:pt x="2112" y="2560"/>
                </a:cubicBezTo>
                <a:cubicBezTo>
                  <a:pt x="1984" y="2688"/>
                  <a:pt x="1984" y="2880"/>
                  <a:pt x="2112" y="3008"/>
                </a:cubicBezTo>
                <a:lnTo>
                  <a:pt x="2752" y="3648"/>
                </a:lnTo>
                <a:close/>
                <a:moveTo>
                  <a:pt x="4256" y="3104"/>
                </a:moveTo>
                <a:cubicBezTo>
                  <a:pt x="4448" y="3104"/>
                  <a:pt x="4576" y="2976"/>
                  <a:pt x="4576" y="2784"/>
                </a:cubicBezTo>
                <a:lnTo>
                  <a:pt x="4576" y="1824"/>
                </a:lnTo>
                <a:cubicBezTo>
                  <a:pt x="4576" y="1632"/>
                  <a:pt x="4448" y="1504"/>
                  <a:pt x="4256" y="1504"/>
                </a:cubicBezTo>
                <a:cubicBezTo>
                  <a:pt x="4064" y="1504"/>
                  <a:pt x="3936" y="1632"/>
                  <a:pt x="3936" y="1824"/>
                </a:cubicBezTo>
                <a:lnTo>
                  <a:pt x="3936" y="2784"/>
                </a:lnTo>
                <a:cubicBezTo>
                  <a:pt x="3936" y="2976"/>
                  <a:pt x="4064" y="3104"/>
                  <a:pt x="4256" y="3104"/>
                </a:cubicBezTo>
                <a:close/>
                <a:moveTo>
                  <a:pt x="1696" y="5024"/>
                </a:moveTo>
                <a:lnTo>
                  <a:pt x="2656" y="5024"/>
                </a:lnTo>
                <a:cubicBezTo>
                  <a:pt x="2848" y="5024"/>
                  <a:pt x="2976" y="4896"/>
                  <a:pt x="2976" y="4704"/>
                </a:cubicBezTo>
                <a:cubicBezTo>
                  <a:pt x="2976" y="4512"/>
                  <a:pt x="2848" y="4384"/>
                  <a:pt x="2656" y="4384"/>
                </a:cubicBezTo>
                <a:lnTo>
                  <a:pt x="1696" y="4384"/>
                </a:lnTo>
                <a:cubicBezTo>
                  <a:pt x="1504" y="4384"/>
                  <a:pt x="1376" y="4512"/>
                  <a:pt x="1376" y="4704"/>
                </a:cubicBezTo>
                <a:cubicBezTo>
                  <a:pt x="1376" y="4896"/>
                  <a:pt x="1504" y="5024"/>
                  <a:pt x="1696" y="5024"/>
                </a:cubicBezTo>
                <a:close/>
              </a:path>
            </a:pathLst>
          </a:custGeom>
          <a:solidFill>
            <a:schemeClr val="accent1"/>
          </a:solidFill>
          <a:ln>
            <a:noFill/>
          </a:ln>
        </p:spPr>
      </p:sp>
      <p:sp>
        <p:nvSpPr>
          <p:cNvPr id="744" name="surgeon_181903">
            <a:extLst>
              <a:ext uri="{FF2B5EF4-FFF2-40B4-BE49-F238E27FC236}">
                <a16:creationId xmlns:a16="http://schemas.microsoft.com/office/drawing/2014/main" xmlns="" id="{B60486F0-CBB6-4284-9445-D8A0A07F8B78}"/>
              </a:ext>
            </a:extLst>
          </p:cNvPr>
          <p:cNvSpPr>
            <a:spLocks/>
          </p:cNvSpPr>
          <p:nvPr/>
        </p:nvSpPr>
        <p:spPr bwMode="auto">
          <a:xfrm>
            <a:off x="5279954" y="2233497"/>
            <a:ext cx="609685" cy="6087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607677" h="606748">
                <a:moveTo>
                  <a:pt x="162087" y="546052"/>
                </a:moveTo>
                <a:cubicBezTo>
                  <a:pt x="150871" y="546052"/>
                  <a:pt x="141792" y="555116"/>
                  <a:pt x="141792" y="566313"/>
                </a:cubicBezTo>
                <a:cubicBezTo>
                  <a:pt x="141792" y="577422"/>
                  <a:pt x="150871" y="586486"/>
                  <a:pt x="162087" y="586486"/>
                </a:cubicBezTo>
                <a:cubicBezTo>
                  <a:pt x="173213" y="586486"/>
                  <a:pt x="182292" y="577422"/>
                  <a:pt x="182292" y="566313"/>
                </a:cubicBezTo>
                <a:cubicBezTo>
                  <a:pt x="182292" y="555116"/>
                  <a:pt x="173213" y="546052"/>
                  <a:pt x="162087" y="546052"/>
                </a:cubicBezTo>
                <a:close/>
                <a:moveTo>
                  <a:pt x="228401" y="486421"/>
                </a:moveTo>
                <a:cubicBezTo>
                  <a:pt x="232050" y="484644"/>
                  <a:pt x="236412" y="485177"/>
                  <a:pt x="239527" y="487843"/>
                </a:cubicBezTo>
                <a:lnTo>
                  <a:pt x="303794" y="542852"/>
                </a:lnTo>
                <a:lnTo>
                  <a:pt x="368150" y="487843"/>
                </a:lnTo>
                <a:cubicBezTo>
                  <a:pt x="371265" y="485177"/>
                  <a:pt x="375627" y="484644"/>
                  <a:pt x="379276" y="486421"/>
                </a:cubicBezTo>
                <a:cubicBezTo>
                  <a:pt x="379276" y="486421"/>
                  <a:pt x="409363" y="501440"/>
                  <a:pt x="417641" y="505617"/>
                </a:cubicBezTo>
                <a:cubicBezTo>
                  <a:pt x="552316" y="505883"/>
                  <a:pt x="584628" y="526056"/>
                  <a:pt x="597000" y="563114"/>
                </a:cubicBezTo>
                <a:lnTo>
                  <a:pt x="607148" y="593418"/>
                </a:lnTo>
                <a:cubicBezTo>
                  <a:pt x="608928" y="598750"/>
                  <a:pt x="606080" y="604437"/>
                  <a:pt x="600739" y="606215"/>
                </a:cubicBezTo>
                <a:cubicBezTo>
                  <a:pt x="599671" y="606570"/>
                  <a:pt x="598603" y="606748"/>
                  <a:pt x="597534" y="606748"/>
                </a:cubicBezTo>
                <a:cubicBezTo>
                  <a:pt x="593262" y="606748"/>
                  <a:pt x="589345" y="604082"/>
                  <a:pt x="587921" y="599816"/>
                </a:cubicBezTo>
                <a:lnTo>
                  <a:pt x="577774" y="569513"/>
                </a:lnTo>
                <a:cubicBezTo>
                  <a:pt x="571632" y="551028"/>
                  <a:pt x="563176" y="525790"/>
                  <a:pt x="415237" y="525790"/>
                </a:cubicBezTo>
                <a:lnTo>
                  <a:pt x="415237" y="525523"/>
                </a:lnTo>
                <a:cubicBezTo>
                  <a:pt x="410698" y="524634"/>
                  <a:pt x="401440" y="520191"/>
                  <a:pt x="376161" y="507572"/>
                </a:cubicBezTo>
                <a:lnTo>
                  <a:pt x="313941" y="560804"/>
                </a:lnTo>
                <a:lnTo>
                  <a:pt x="313941" y="596617"/>
                </a:lnTo>
                <a:cubicBezTo>
                  <a:pt x="313941" y="602216"/>
                  <a:pt x="309402" y="606748"/>
                  <a:pt x="303794" y="606748"/>
                </a:cubicBezTo>
                <a:cubicBezTo>
                  <a:pt x="298275" y="606748"/>
                  <a:pt x="293736" y="602216"/>
                  <a:pt x="293736" y="596617"/>
                </a:cubicBezTo>
                <a:lnTo>
                  <a:pt x="293736" y="560804"/>
                </a:lnTo>
                <a:lnTo>
                  <a:pt x="231427" y="507572"/>
                </a:lnTo>
                <a:lnTo>
                  <a:pt x="196979" y="524812"/>
                </a:lnTo>
                <a:cubicBezTo>
                  <a:pt x="195555" y="525434"/>
                  <a:pt x="193953" y="525879"/>
                  <a:pt x="192440" y="525879"/>
                </a:cubicBezTo>
                <a:lnTo>
                  <a:pt x="192351" y="525879"/>
                </a:lnTo>
                <a:cubicBezTo>
                  <a:pt x="185230" y="525879"/>
                  <a:pt x="178643" y="525879"/>
                  <a:pt x="172145" y="526056"/>
                </a:cubicBezTo>
                <a:lnTo>
                  <a:pt x="172145" y="527300"/>
                </a:lnTo>
                <a:cubicBezTo>
                  <a:pt x="189591" y="531744"/>
                  <a:pt x="202587" y="547473"/>
                  <a:pt x="202587" y="566313"/>
                </a:cubicBezTo>
                <a:cubicBezTo>
                  <a:pt x="202587" y="588619"/>
                  <a:pt x="184429" y="606748"/>
                  <a:pt x="162087" y="606748"/>
                </a:cubicBezTo>
                <a:cubicBezTo>
                  <a:pt x="139744" y="606748"/>
                  <a:pt x="121497" y="588619"/>
                  <a:pt x="121497" y="566313"/>
                </a:cubicBezTo>
                <a:cubicBezTo>
                  <a:pt x="121497" y="547473"/>
                  <a:pt x="134493" y="531744"/>
                  <a:pt x="151939" y="527300"/>
                </a:cubicBezTo>
                <a:lnTo>
                  <a:pt x="151939" y="526590"/>
                </a:lnTo>
                <a:cubicBezTo>
                  <a:pt x="42810" y="530855"/>
                  <a:pt x="35422" y="552894"/>
                  <a:pt x="29903" y="569513"/>
                </a:cubicBezTo>
                <a:lnTo>
                  <a:pt x="19756" y="599816"/>
                </a:lnTo>
                <a:cubicBezTo>
                  <a:pt x="17976" y="605060"/>
                  <a:pt x="12279" y="607992"/>
                  <a:pt x="6938" y="606215"/>
                </a:cubicBezTo>
                <a:cubicBezTo>
                  <a:pt x="1597" y="604437"/>
                  <a:pt x="-1251" y="598750"/>
                  <a:pt x="529" y="593418"/>
                </a:cubicBezTo>
                <a:lnTo>
                  <a:pt x="10677" y="563114"/>
                </a:lnTo>
                <a:cubicBezTo>
                  <a:pt x="22070" y="528989"/>
                  <a:pt x="50376" y="509172"/>
                  <a:pt x="159772" y="506061"/>
                </a:cubicBezTo>
                <a:cubicBezTo>
                  <a:pt x="160484" y="505883"/>
                  <a:pt x="161196" y="505617"/>
                  <a:pt x="162087" y="505617"/>
                </a:cubicBezTo>
                <a:cubicBezTo>
                  <a:pt x="162621" y="505617"/>
                  <a:pt x="163155" y="505883"/>
                  <a:pt x="163778" y="505972"/>
                </a:cubicBezTo>
                <a:cubicBezTo>
                  <a:pt x="172056" y="505706"/>
                  <a:pt x="180779" y="505617"/>
                  <a:pt x="190036" y="505617"/>
                </a:cubicBezTo>
                <a:close/>
                <a:moveTo>
                  <a:pt x="303804" y="344553"/>
                </a:moveTo>
                <a:cubicBezTo>
                  <a:pt x="259482" y="361085"/>
                  <a:pt x="199763" y="363574"/>
                  <a:pt x="181697" y="363930"/>
                </a:cubicBezTo>
                <a:cubicBezTo>
                  <a:pt x="187659" y="382063"/>
                  <a:pt x="194334" y="399129"/>
                  <a:pt x="200920" y="408995"/>
                </a:cubicBezTo>
                <a:cubicBezTo>
                  <a:pt x="213024" y="427217"/>
                  <a:pt x="238389" y="465172"/>
                  <a:pt x="303804" y="465172"/>
                </a:cubicBezTo>
                <a:cubicBezTo>
                  <a:pt x="369307" y="465172"/>
                  <a:pt x="394672" y="427217"/>
                  <a:pt x="406776" y="408995"/>
                </a:cubicBezTo>
                <a:cubicBezTo>
                  <a:pt x="413362" y="399129"/>
                  <a:pt x="420037" y="382063"/>
                  <a:pt x="426000" y="363930"/>
                </a:cubicBezTo>
                <a:cubicBezTo>
                  <a:pt x="407666" y="363574"/>
                  <a:pt x="348125" y="360997"/>
                  <a:pt x="303804" y="344553"/>
                </a:cubicBezTo>
                <a:close/>
                <a:moveTo>
                  <a:pt x="334208" y="262856"/>
                </a:moveTo>
                <a:lnTo>
                  <a:pt x="374729" y="262856"/>
                </a:lnTo>
                <a:cubicBezTo>
                  <a:pt x="380340" y="262856"/>
                  <a:pt x="384882" y="267392"/>
                  <a:pt x="384882" y="272994"/>
                </a:cubicBezTo>
                <a:cubicBezTo>
                  <a:pt x="384882" y="278597"/>
                  <a:pt x="380340" y="283132"/>
                  <a:pt x="374729" y="283132"/>
                </a:cubicBezTo>
                <a:lnTo>
                  <a:pt x="364577" y="283132"/>
                </a:lnTo>
                <a:cubicBezTo>
                  <a:pt x="364577" y="288735"/>
                  <a:pt x="360035" y="293270"/>
                  <a:pt x="354424" y="293270"/>
                </a:cubicBezTo>
                <a:cubicBezTo>
                  <a:pt x="348813" y="293270"/>
                  <a:pt x="344360" y="288735"/>
                  <a:pt x="344360" y="283132"/>
                </a:cubicBezTo>
                <a:lnTo>
                  <a:pt x="334208" y="283132"/>
                </a:lnTo>
                <a:cubicBezTo>
                  <a:pt x="328597" y="283132"/>
                  <a:pt x="324055" y="278597"/>
                  <a:pt x="324055" y="272994"/>
                </a:cubicBezTo>
                <a:cubicBezTo>
                  <a:pt x="324055" y="267392"/>
                  <a:pt x="328597" y="262856"/>
                  <a:pt x="334208" y="262856"/>
                </a:cubicBezTo>
                <a:close/>
                <a:moveTo>
                  <a:pt x="232935" y="262856"/>
                </a:moveTo>
                <a:lnTo>
                  <a:pt x="273410" y="262856"/>
                </a:lnTo>
                <a:cubicBezTo>
                  <a:pt x="279014" y="262856"/>
                  <a:pt x="283551" y="267392"/>
                  <a:pt x="283551" y="272994"/>
                </a:cubicBezTo>
                <a:cubicBezTo>
                  <a:pt x="283551" y="278597"/>
                  <a:pt x="279014" y="283132"/>
                  <a:pt x="273410" y="283132"/>
                </a:cubicBezTo>
                <a:lnTo>
                  <a:pt x="263269" y="283132"/>
                </a:lnTo>
                <a:cubicBezTo>
                  <a:pt x="263269" y="288735"/>
                  <a:pt x="258732" y="293270"/>
                  <a:pt x="253217" y="293270"/>
                </a:cubicBezTo>
                <a:cubicBezTo>
                  <a:pt x="247613" y="293270"/>
                  <a:pt x="243076" y="288735"/>
                  <a:pt x="243076" y="283132"/>
                </a:cubicBezTo>
                <a:lnTo>
                  <a:pt x="232935" y="283132"/>
                </a:lnTo>
                <a:cubicBezTo>
                  <a:pt x="227331" y="283132"/>
                  <a:pt x="222794" y="278597"/>
                  <a:pt x="222794" y="272994"/>
                </a:cubicBezTo>
                <a:cubicBezTo>
                  <a:pt x="222794" y="267392"/>
                  <a:pt x="227331" y="262856"/>
                  <a:pt x="232935" y="262856"/>
                </a:cubicBezTo>
                <a:close/>
                <a:moveTo>
                  <a:pt x="131679" y="222422"/>
                </a:moveTo>
                <a:cubicBezTo>
                  <a:pt x="137286" y="222422"/>
                  <a:pt x="141825" y="226955"/>
                  <a:pt x="141825" y="232555"/>
                </a:cubicBezTo>
                <a:lnTo>
                  <a:pt x="141825" y="272999"/>
                </a:lnTo>
                <a:cubicBezTo>
                  <a:pt x="141825" y="278599"/>
                  <a:pt x="146364" y="283132"/>
                  <a:pt x="151971" y="283132"/>
                </a:cubicBezTo>
                <a:cubicBezTo>
                  <a:pt x="156688" y="283132"/>
                  <a:pt x="160782" y="286421"/>
                  <a:pt x="161850" y="291043"/>
                </a:cubicBezTo>
                <a:cubicBezTo>
                  <a:pt x="161939" y="291487"/>
                  <a:pt x="167546" y="316375"/>
                  <a:pt x="175556" y="343930"/>
                </a:cubicBezTo>
                <a:cubicBezTo>
                  <a:pt x="175823" y="343930"/>
                  <a:pt x="176090" y="343753"/>
                  <a:pt x="176357" y="343753"/>
                </a:cubicBezTo>
                <a:cubicBezTo>
                  <a:pt x="177069" y="343753"/>
                  <a:pt x="251917" y="343575"/>
                  <a:pt x="300066" y="324286"/>
                </a:cubicBezTo>
                <a:cubicBezTo>
                  <a:pt x="302469" y="323309"/>
                  <a:pt x="305139" y="323309"/>
                  <a:pt x="307630" y="324286"/>
                </a:cubicBezTo>
                <a:cubicBezTo>
                  <a:pt x="355868" y="343575"/>
                  <a:pt x="430805" y="343753"/>
                  <a:pt x="431517" y="343753"/>
                </a:cubicBezTo>
                <a:cubicBezTo>
                  <a:pt x="431695" y="343753"/>
                  <a:pt x="431873" y="343930"/>
                  <a:pt x="432140" y="343930"/>
                </a:cubicBezTo>
                <a:cubicBezTo>
                  <a:pt x="440150" y="316375"/>
                  <a:pt x="445757" y="291487"/>
                  <a:pt x="445846" y="291043"/>
                </a:cubicBezTo>
                <a:cubicBezTo>
                  <a:pt x="446914" y="286421"/>
                  <a:pt x="451008" y="283132"/>
                  <a:pt x="455725" y="283132"/>
                </a:cubicBezTo>
                <a:cubicBezTo>
                  <a:pt x="461332" y="283132"/>
                  <a:pt x="465871" y="278599"/>
                  <a:pt x="465871" y="272999"/>
                </a:cubicBezTo>
                <a:lnTo>
                  <a:pt x="465871" y="232555"/>
                </a:lnTo>
                <a:cubicBezTo>
                  <a:pt x="465871" y="226955"/>
                  <a:pt x="470410" y="222422"/>
                  <a:pt x="476017" y="222422"/>
                </a:cubicBezTo>
                <a:cubicBezTo>
                  <a:pt x="481535" y="222422"/>
                  <a:pt x="486074" y="226955"/>
                  <a:pt x="486074" y="232555"/>
                </a:cubicBezTo>
                <a:lnTo>
                  <a:pt x="486074" y="272999"/>
                </a:lnTo>
                <a:cubicBezTo>
                  <a:pt x="486074" y="286865"/>
                  <a:pt x="476729" y="298598"/>
                  <a:pt x="464091" y="302154"/>
                </a:cubicBezTo>
                <a:cubicBezTo>
                  <a:pt x="458840" y="324197"/>
                  <a:pt x="441574" y="393262"/>
                  <a:pt x="423686" y="420195"/>
                </a:cubicBezTo>
                <a:cubicBezTo>
                  <a:pt x="410603" y="439661"/>
                  <a:pt x="380165" y="485349"/>
                  <a:pt x="303804" y="485349"/>
                </a:cubicBezTo>
                <a:cubicBezTo>
                  <a:pt x="227531" y="485349"/>
                  <a:pt x="197093" y="439661"/>
                  <a:pt x="184010" y="420195"/>
                </a:cubicBezTo>
                <a:cubicBezTo>
                  <a:pt x="166033" y="393262"/>
                  <a:pt x="148856" y="324197"/>
                  <a:pt x="143605" y="302154"/>
                </a:cubicBezTo>
                <a:cubicBezTo>
                  <a:pt x="130878" y="298598"/>
                  <a:pt x="121533" y="286865"/>
                  <a:pt x="121533" y="272999"/>
                </a:cubicBezTo>
                <a:lnTo>
                  <a:pt x="121533" y="232555"/>
                </a:lnTo>
                <a:cubicBezTo>
                  <a:pt x="121533" y="226955"/>
                  <a:pt x="126072" y="222422"/>
                  <a:pt x="131679" y="222422"/>
                </a:cubicBezTo>
                <a:close/>
                <a:moveTo>
                  <a:pt x="303794" y="80860"/>
                </a:moveTo>
                <a:cubicBezTo>
                  <a:pt x="287062" y="80860"/>
                  <a:pt x="273445" y="94458"/>
                  <a:pt x="273445" y="111255"/>
                </a:cubicBezTo>
                <a:cubicBezTo>
                  <a:pt x="273445" y="127964"/>
                  <a:pt x="287062" y="141561"/>
                  <a:pt x="303794" y="141561"/>
                </a:cubicBezTo>
                <a:cubicBezTo>
                  <a:pt x="320615" y="141561"/>
                  <a:pt x="334232" y="127964"/>
                  <a:pt x="334232" y="111255"/>
                </a:cubicBezTo>
                <a:cubicBezTo>
                  <a:pt x="334232" y="94458"/>
                  <a:pt x="320615" y="80860"/>
                  <a:pt x="303794" y="80860"/>
                </a:cubicBezTo>
                <a:close/>
                <a:moveTo>
                  <a:pt x="303794" y="60686"/>
                </a:moveTo>
                <a:cubicBezTo>
                  <a:pt x="328358" y="60686"/>
                  <a:pt x="348827" y="78194"/>
                  <a:pt x="353455" y="101301"/>
                </a:cubicBezTo>
                <a:cubicBezTo>
                  <a:pt x="353811" y="101301"/>
                  <a:pt x="354078" y="101124"/>
                  <a:pt x="354434" y="101124"/>
                </a:cubicBezTo>
                <a:lnTo>
                  <a:pt x="435512" y="101124"/>
                </a:lnTo>
                <a:cubicBezTo>
                  <a:pt x="441030" y="101124"/>
                  <a:pt x="445569" y="105656"/>
                  <a:pt x="445569" y="111255"/>
                </a:cubicBezTo>
                <a:cubicBezTo>
                  <a:pt x="445569" y="116766"/>
                  <a:pt x="441030" y="121298"/>
                  <a:pt x="435512" y="121298"/>
                </a:cubicBezTo>
                <a:lnTo>
                  <a:pt x="354434" y="121298"/>
                </a:lnTo>
                <a:cubicBezTo>
                  <a:pt x="354078" y="121298"/>
                  <a:pt x="353811" y="121120"/>
                  <a:pt x="353455" y="121120"/>
                </a:cubicBezTo>
                <a:cubicBezTo>
                  <a:pt x="348827" y="144317"/>
                  <a:pt x="328358" y="161736"/>
                  <a:pt x="303794" y="161736"/>
                </a:cubicBezTo>
                <a:cubicBezTo>
                  <a:pt x="279319" y="161736"/>
                  <a:pt x="258850" y="144317"/>
                  <a:pt x="254222" y="121120"/>
                </a:cubicBezTo>
                <a:cubicBezTo>
                  <a:pt x="253866" y="121120"/>
                  <a:pt x="253510" y="121298"/>
                  <a:pt x="253243" y="121298"/>
                </a:cubicBezTo>
                <a:lnTo>
                  <a:pt x="172165" y="121298"/>
                </a:lnTo>
                <a:cubicBezTo>
                  <a:pt x="166558" y="121298"/>
                  <a:pt x="162108" y="116766"/>
                  <a:pt x="162108" y="111255"/>
                </a:cubicBezTo>
                <a:cubicBezTo>
                  <a:pt x="162108" y="105656"/>
                  <a:pt x="166558" y="101124"/>
                  <a:pt x="172165" y="101124"/>
                </a:cubicBezTo>
                <a:lnTo>
                  <a:pt x="253243" y="101124"/>
                </a:lnTo>
                <a:cubicBezTo>
                  <a:pt x="253510" y="101124"/>
                  <a:pt x="253866" y="101301"/>
                  <a:pt x="254222" y="101301"/>
                </a:cubicBezTo>
                <a:cubicBezTo>
                  <a:pt x="258850" y="78194"/>
                  <a:pt x="279319" y="60686"/>
                  <a:pt x="303794" y="60686"/>
                </a:cubicBezTo>
                <a:close/>
                <a:moveTo>
                  <a:pt x="212668" y="20267"/>
                </a:moveTo>
                <a:cubicBezTo>
                  <a:pt x="171640" y="20267"/>
                  <a:pt x="141825" y="50044"/>
                  <a:pt x="141825" y="91022"/>
                </a:cubicBezTo>
                <a:lnTo>
                  <a:pt x="141825" y="182044"/>
                </a:lnTo>
                <a:lnTo>
                  <a:pt x="465871" y="182044"/>
                </a:lnTo>
                <a:lnTo>
                  <a:pt x="465871" y="91022"/>
                </a:lnTo>
                <a:cubicBezTo>
                  <a:pt x="465871" y="56800"/>
                  <a:pt x="449940" y="20267"/>
                  <a:pt x="405085" y="20267"/>
                </a:cubicBezTo>
                <a:close/>
                <a:moveTo>
                  <a:pt x="212668" y="0"/>
                </a:moveTo>
                <a:lnTo>
                  <a:pt x="405085" y="0"/>
                </a:lnTo>
                <a:cubicBezTo>
                  <a:pt x="454301" y="0"/>
                  <a:pt x="486074" y="35733"/>
                  <a:pt x="486074" y="91022"/>
                </a:cubicBezTo>
                <a:lnTo>
                  <a:pt x="486074" y="192178"/>
                </a:lnTo>
                <a:cubicBezTo>
                  <a:pt x="486074" y="197778"/>
                  <a:pt x="481535" y="202311"/>
                  <a:pt x="476017" y="202311"/>
                </a:cubicBezTo>
                <a:lnTo>
                  <a:pt x="131679" y="202311"/>
                </a:lnTo>
                <a:cubicBezTo>
                  <a:pt x="126072" y="202311"/>
                  <a:pt x="121533" y="197778"/>
                  <a:pt x="121533" y="192178"/>
                </a:cubicBezTo>
                <a:lnTo>
                  <a:pt x="121533" y="91022"/>
                </a:lnTo>
                <a:cubicBezTo>
                  <a:pt x="121533" y="39111"/>
                  <a:pt x="160782" y="0"/>
                  <a:pt x="212668" y="0"/>
                </a:cubicBezTo>
                <a:close/>
              </a:path>
            </a:pathLst>
          </a:custGeom>
          <a:solidFill>
            <a:schemeClr val="accent1"/>
          </a:solidFill>
          <a:ln>
            <a:noFill/>
          </a:ln>
        </p:spPr>
      </p:sp>
      <p:sp>
        <p:nvSpPr>
          <p:cNvPr id="745" name="iconfont-10187-1799673">
            <a:extLst>
              <a:ext uri="{FF2B5EF4-FFF2-40B4-BE49-F238E27FC236}">
                <a16:creationId xmlns:a16="http://schemas.microsoft.com/office/drawing/2014/main" xmlns="" id="{706D55E8-EBEA-4218-961B-ECDE1CB12BBE}"/>
              </a:ext>
            </a:extLst>
          </p:cNvPr>
          <p:cNvSpPr>
            <a:spLocks/>
          </p:cNvSpPr>
          <p:nvPr/>
        </p:nvSpPr>
        <p:spPr bwMode="auto">
          <a:xfrm>
            <a:off x="6387185" y="2248220"/>
            <a:ext cx="609685" cy="579306"/>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accent1"/>
          </a:solidFill>
          <a:ln>
            <a:noFill/>
          </a:ln>
        </p:spPr>
      </p:sp>
      <p:sp>
        <p:nvSpPr>
          <p:cNvPr id="746" name="iconfont-10187-1799693">
            <a:extLst>
              <a:ext uri="{FF2B5EF4-FFF2-40B4-BE49-F238E27FC236}">
                <a16:creationId xmlns:a16="http://schemas.microsoft.com/office/drawing/2014/main" xmlns="" id="{4C0BF962-6831-4C81-8021-E080921BCBF6}"/>
              </a:ext>
            </a:extLst>
          </p:cNvPr>
          <p:cNvSpPr>
            <a:spLocks noChangeAspect="1"/>
          </p:cNvSpPr>
          <p:nvPr/>
        </p:nvSpPr>
        <p:spPr bwMode="auto">
          <a:xfrm>
            <a:off x="7365765" y="2238816"/>
            <a:ext cx="609685" cy="598115"/>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4384 w 11744"/>
              <a:gd name="T37" fmla="*/ 5728 h 11520"/>
              <a:gd name="T38" fmla="*/ 4192 w 11744"/>
              <a:gd name="T39" fmla="*/ 6080 h 11520"/>
              <a:gd name="T40" fmla="*/ 2752 w 11744"/>
              <a:gd name="T41" fmla="*/ 5888 h 11520"/>
              <a:gd name="T42" fmla="*/ 3008 w 11744"/>
              <a:gd name="T43" fmla="*/ 3456 h 11520"/>
              <a:gd name="T44" fmla="*/ 4416 w 11744"/>
              <a:gd name="T45" fmla="*/ 3680 h 11520"/>
              <a:gd name="T46" fmla="*/ 3264 w 11744"/>
              <a:gd name="T47" fmla="*/ 3872 h 11520"/>
              <a:gd name="T48" fmla="*/ 4352 w 11744"/>
              <a:gd name="T49" fmla="*/ 4576 h 11520"/>
              <a:gd name="T50" fmla="*/ 4160 w 11744"/>
              <a:gd name="T51" fmla="*/ 4928 h 11520"/>
              <a:gd name="T52" fmla="*/ 6112 w 11744"/>
              <a:gd name="T53" fmla="*/ 6208 h 11520"/>
              <a:gd name="T54" fmla="*/ 4864 w 11744"/>
              <a:gd name="T55" fmla="*/ 5376 h 11520"/>
              <a:gd name="T56" fmla="*/ 5120 w 11744"/>
              <a:gd name="T57" fmla="*/ 3712 h 11520"/>
              <a:gd name="T58" fmla="*/ 6336 w 11744"/>
              <a:gd name="T59" fmla="*/ 3392 h 11520"/>
              <a:gd name="T60" fmla="*/ 6880 w 11744"/>
              <a:gd name="T61" fmla="*/ 3808 h 11520"/>
              <a:gd name="T62" fmla="*/ 6816 w 11744"/>
              <a:gd name="T63" fmla="*/ 4000 h 11520"/>
              <a:gd name="T64" fmla="*/ 6464 w 11744"/>
              <a:gd name="T65" fmla="*/ 3936 h 11520"/>
              <a:gd name="T66" fmla="*/ 5696 w 11744"/>
              <a:gd name="T67" fmla="*/ 3872 h 11520"/>
              <a:gd name="T68" fmla="*/ 5280 w 11744"/>
              <a:gd name="T69" fmla="*/ 4768 h 11520"/>
              <a:gd name="T70" fmla="*/ 5760 w 11744"/>
              <a:gd name="T71" fmla="*/ 5664 h 11520"/>
              <a:gd name="T72" fmla="*/ 6432 w 11744"/>
              <a:gd name="T73" fmla="*/ 5632 h 11520"/>
              <a:gd name="T74" fmla="*/ 6816 w 11744"/>
              <a:gd name="T75" fmla="*/ 5472 h 11520"/>
              <a:gd name="T76" fmla="*/ 6912 w 11744"/>
              <a:gd name="T77" fmla="*/ 5824 h 11520"/>
              <a:gd name="T78" fmla="*/ 6112 w 11744"/>
              <a:gd name="T79" fmla="*/ 6208 h 11520"/>
              <a:gd name="T80" fmla="*/ 8352 w 11744"/>
              <a:gd name="T81" fmla="*/ 6080 h 11520"/>
              <a:gd name="T82" fmla="*/ 7904 w 11744"/>
              <a:gd name="T83" fmla="*/ 5952 h 11520"/>
              <a:gd name="T84" fmla="*/ 7296 w 11744"/>
              <a:gd name="T85" fmla="*/ 3808 h 11520"/>
              <a:gd name="T86" fmla="*/ 7424 w 11744"/>
              <a:gd name="T87" fmla="*/ 3424 h 11520"/>
              <a:gd name="T88" fmla="*/ 9088 w 11744"/>
              <a:gd name="T89" fmla="*/ 3648 h 11520"/>
              <a:gd name="T90" fmla="*/ 8416 w 11744"/>
              <a:gd name="T9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3264" y="5696"/>
                </a:moveTo>
                <a:lnTo>
                  <a:pt x="4192" y="5696"/>
                </a:lnTo>
                <a:cubicBezTo>
                  <a:pt x="4288" y="5696"/>
                  <a:pt x="4352" y="5696"/>
                  <a:pt x="4384" y="5728"/>
                </a:cubicBezTo>
                <a:cubicBezTo>
                  <a:pt x="4416" y="5760"/>
                  <a:pt x="4448" y="5824"/>
                  <a:pt x="4448" y="5888"/>
                </a:cubicBezTo>
                <a:cubicBezTo>
                  <a:pt x="4448" y="5952"/>
                  <a:pt x="4416" y="6016"/>
                  <a:pt x="4384" y="6048"/>
                </a:cubicBezTo>
                <a:cubicBezTo>
                  <a:pt x="4352" y="6080"/>
                  <a:pt x="4288" y="6080"/>
                  <a:pt x="4192" y="6080"/>
                </a:cubicBezTo>
                <a:lnTo>
                  <a:pt x="3008" y="6080"/>
                </a:lnTo>
                <a:cubicBezTo>
                  <a:pt x="2944" y="6080"/>
                  <a:pt x="2880" y="6080"/>
                  <a:pt x="2816" y="6048"/>
                </a:cubicBezTo>
                <a:cubicBezTo>
                  <a:pt x="2784" y="6016"/>
                  <a:pt x="2752" y="5952"/>
                  <a:pt x="2752" y="5888"/>
                </a:cubicBezTo>
                <a:lnTo>
                  <a:pt x="2752" y="3648"/>
                </a:lnTo>
                <a:cubicBezTo>
                  <a:pt x="2752" y="3584"/>
                  <a:pt x="2784" y="3520"/>
                  <a:pt x="2816" y="3488"/>
                </a:cubicBezTo>
                <a:cubicBezTo>
                  <a:pt x="2848" y="3456"/>
                  <a:pt x="2912" y="3456"/>
                  <a:pt x="3008" y="3456"/>
                </a:cubicBezTo>
                <a:lnTo>
                  <a:pt x="4192" y="3456"/>
                </a:lnTo>
                <a:cubicBezTo>
                  <a:pt x="4256" y="3456"/>
                  <a:pt x="4320" y="3456"/>
                  <a:pt x="4352" y="3520"/>
                </a:cubicBezTo>
                <a:cubicBezTo>
                  <a:pt x="4384" y="3552"/>
                  <a:pt x="4416" y="3616"/>
                  <a:pt x="4416" y="3680"/>
                </a:cubicBezTo>
                <a:cubicBezTo>
                  <a:pt x="4416" y="3744"/>
                  <a:pt x="4384" y="3808"/>
                  <a:pt x="4352" y="3840"/>
                </a:cubicBezTo>
                <a:cubicBezTo>
                  <a:pt x="4320" y="3872"/>
                  <a:pt x="4256" y="3872"/>
                  <a:pt x="4192" y="3872"/>
                </a:cubicBezTo>
                <a:lnTo>
                  <a:pt x="3264" y="3872"/>
                </a:lnTo>
                <a:lnTo>
                  <a:pt x="3264" y="4512"/>
                </a:lnTo>
                <a:lnTo>
                  <a:pt x="4160" y="4512"/>
                </a:lnTo>
                <a:cubicBezTo>
                  <a:pt x="4256" y="4512"/>
                  <a:pt x="4288" y="4544"/>
                  <a:pt x="4352" y="4576"/>
                </a:cubicBezTo>
                <a:cubicBezTo>
                  <a:pt x="4384" y="4608"/>
                  <a:pt x="4416" y="4672"/>
                  <a:pt x="4416" y="4736"/>
                </a:cubicBezTo>
                <a:cubicBezTo>
                  <a:pt x="4416" y="4800"/>
                  <a:pt x="4384" y="4864"/>
                  <a:pt x="4352" y="4896"/>
                </a:cubicBezTo>
                <a:cubicBezTo>
                  <a:pt x="4320" y="4928"/>
                  <a:pt x="4256" y="4928"/>
                  <a:pt x="4160" y="4928"/>
                </a:cubicBezTo>
                <a:lnTo>
                  <a:pt x="3264" y="4928"/>
                </a:lnTo>
                <a:lnTo>
                  <a:pt x="3264" y="5696"/>
                </a:lnTo>
                <a:close/>
                <a:moveTo>
                  <a:pt x="6112" y="6208"/>
                </a:moveTo>
                <a:cubicBezTo>
                  <a:pt x="5920" y="6208"/>
                  <a:pt x="5728" y="6176"/>
                  <a:pt x="5568" y="6112"/>
                </a:cubicBezTo>
                <a:cubicBezTo>
                  <a:pt x="5408" y="6048"/>
                  <a:pt x="5248" y="5952"/>
                  <a:pt x="5152" y="5824"/>
                </a:cubicBezTo>
                <a:cubicBezTo>
                  <a:pt x="5024" y="5696"/>
                  <a:pt x="4928" y="5568"/>
                  <a:pt x="4864" y="5376"/>
                </a:cubicBezTo>
                <a:cubicBezTo>
                  <a:pt x="4800" y="5184"/>
                  <a:pt x="4768" y="4992"/>
                  <a:pt x="4768" y="4768"/>
                </a:cubicBezTo>
                <a:cubicBezTo>
                  <a:pt x="4768" y="4544"/>
                  <a:pt x="4800" y="4352"/>
                  <a:pt x="4864" y="4160"/>
                </a:cubicBezTo>
                <a:cubicBezTo>
                  <a:pt x="4928" y="4000"/>
                  <a:pt x="5024" y="3840"/>
                  <a:pt x="5120" y="3712"/>
                </a:cubicBezTo>
                <a:cubicBezTo>
                  <a:pt x="5216" y="3584"/>
                  <a:pt x="5376" y="3488"/>
                  <a:pt x="5504" y="3424"/>
                </a:cubicBezTo>
                <a:cubicBezTo>
                  <a:pt x="5664" y="3360"/>
                  <a:pt x="5824" y="3328"/>
                  <a:pt x="5984" y="3328"/>
                </a:cubicBezTo>
                <a:cubicBezTo>
                  <a:pt x="6112" y="3328"/>
                  <a:pt x="6240" y="3360"/>
                  <a:pt x="6336" y="3392"/>
                </a:cubicBezTo>
                <a:cubicBezTo>
                  <a:pt x="6432" y="3424"/>
                  <a:pt x="6528" y="3456"/>
                  <a:pt x="6624" y="3520"/>
                </a:cubicBezTo>
                <a:cubicBezTo>
                  <a:pt x="6688" y="3552"/>
                  <a:pt x="6752" y="3616"/>
                  <a:pt x="6816" y="3680"/>
                </a:cubicBezTo>
                <a:cubicBezTo>
                  <a:pt x="6880" y="3744"/>
                  <a:pt x="6880" y="3776"/>
                  <a:pt x="6880" y="3808"/>
                </a:cubicBezTo>
                <a:lnTo>
                  <a:pt x="6880" y="3904"/>
                </a:lnTo>
                <a:cubicBezTo>
                  <a:pt x="6880" y="3936"/>
                  <a:pt x="6880" y="3936"/>
                  <a:pt x="6848" y="3968"/>
                </a:cubicBezTo>
                <a:lnTo>
                  <a:pt x="6816" y="4000"/>
                </a:lnTo>
                <a:cubicBezTo>
                  <a:pt x="6784" y="4032"/>
                  <a:pt x="6784" y="4032"/>
                  <a:pt x="6752" y="4032"/>
                </a:cubicBezTo>
                <a:cubicBezTo>
                  <a:pt x="6720" y="4064"/>
                  <a:pt x="6656" y="4064"/>
                  <a:pt x="6624" y="4032"/>
                </a:cubicBezTo>
                <a:cubicBezTo>
                  <a:pt x="6592" y="4000"/>
                  <a:pt x="6528" y="3968"/>
                  <a:pt x="6464" y="3936"/>
                </a:cubicBezTo>
                <a:lnTo>
                  <a:pt x="6272" y="3840"/>
                </a:lnTo>
                <a:cubicBezTo>
                  <a:pt x="6208" y="3808"/>
                  <a:pt x="6112" y="3776"/>
                  <a:pt x="6016" y="3776"/>
                </a:cubicBezTo>
                <a:cubicBezTo>
                  <a:pt x="5888" y="3776"/>
                  <a:pt x="5792" y="3808"/>
                  <a:pt x="5696" y="3872"/>
                </a:cubicBezTo>
                <a:cubicBezTo>
                  <a:pt x="5600" y="3936"/>
                  <a:pt x="5536" y="4000"/>
                  <a:pt x="5472" y="4096"/>
                </a:cubicBezTo>
                <a:cubicBezTo>
                  <a:pt x="5408" y="4192"/>
                  <a:pt x="5376" y="4288"/>
                  <a:pt x="5344" y="4416"/>
                </a:cubicBezTo>
                <a:cubicBezTo>
                  <a:pt x="5312" y="4544"/>
                  <a:pt x="5280" y="4640"/>
                  <a:pt x="5280" y="4768"/>
                </a:cubicBezTo>
                <a:cubicBezTo>
                  <a:pt x="5280" y="4896"/>
                  <a:pt x="5312" y="5024"/>
                  <a:pt x="5344" y="5120"/>
                </a:cubicBezTo>
                <a:cubicBezTo>
                  <a:pt x="5376" y="5248"/>
                  <a:pt x="5440" y="5344"/>
                  <a:pt x="5504" y="5440"/>
                </a:cubicBezTo>
                <a:cubicBezTo>
                  <a:pt x="5568" y="5536"/>
                  <a:pt x="5664" y="5600"/>
                  <a:pt x="5760" y="5664"/>
                </a:cubicBezTo>
                <a:cubicBezTo>
                  <a:pt x="5856" y="5728"/>
                  <a:pt x="5984" y="5760"/>
                  <a:pt x="6112" y="5728"/>
                </a:cubicBezTo>
                <a:cubicBezTo>
                  <a:pt x="6176" y="5728"/>
                  <a:pt x="6240" y="5728"/>
                  <a:pt x="6304" y="5696"/>
                </a:cubicBezTo>
                <a:cubicBezTo>
                  <a:pt x="6368" y="5664"/>
                  <a:pt x="6400" y="5664"/>
                  <a:pt x="6432" y="5632"/>
                </a:cubicBezTo>
                <a:cubicBezTo>
                  <a:pt x="6464" y="5600"/>
                  <a:pt x="6496" y="5600"/>
                  <a:pt x="6528" y="5568"/>
                </a:cubicBezTo>
                <a:cubicBezTo>
                  <a:pt x="6560" y="5536"/>
                  <a:pt x="6592" y="5504"/>
                  <a:pt x="6624" y="5504"/>
                </a:cubicBezTo>
                <a:cubicBezTo>
                  <a:pt x="6688" y="5472"/>
                  <a:pt x="6752" y="5440"/>
                  <a:pt x="6816" y="5472"/>
                </a:cubicBezTo>
                <a:cubicBezTo>
                  <a:pt x="6880" y="5504"/>
                  <a:pt x="6912" y="5536"/>
                  <a:pt x="6944" y="5568"/>
                </a:cubicBezTo>
                <a:cubicBezTo>
                  <a:pt x="6976" y="5600"/>
                  <a:pt x="6976" y="5664"/>
                  <a:pt x="6976" y="5696"/>
                </a:cubicBezTo>
                <a:cubicBezTo>
                  <a:pt x="6976" y="5728"/>
                  <a:pt x="6944" y="5760"/>
                  <a:pt x="6912" y="5824"/>
                </a:cubicBezTo>
                <a:cubicBezTo>
                  <a:pt x="6880" y="5888"/>
                  <a:pt x="6816" y="5920"/>
                  <a:pt x="6752" y="5984"/>
                </a:cubicBezTo>
                <a:cubicBezTo>
                  <a:pt x="6688" y="6048"/>
                  <a:pt x="6592" y="6080"/>
                  <a:pt x="6496" y="6112"/>
                </a:cubicBezTo>
                <a:cubicBezTo>
                  <a:pt x="6368" y="6176"/>
                  <a:pt x="6240" y="6208"/>
                  <a:pt x="6112" y="6208"/>
                </a:cubicBezTo>
                <a:close/>
                <a:moveTo>
                  <a:pt x="8416" y="3872"/>
                </a:moveTo>
                <a:lnTo>
                  <a:pt x="8416" y="5952"/>
                </a:lnTo>
                <a:cubicBezTo>
                  <a:pt x="8416" y="6016"/>
                  <a:pt x="8384" y="6048"/>
                  <a:pt x="8352" y="6080"/>
                </a:cubicBezTo>
                <a:cubicBezTo>
                  <a:pt x="8320" y="6112"/>
                  <a:pt x="8256" y="6144"/>
                  <a:pt x="8160" y="6144"/>
                </a:cubicBezTo>
                <a:cubicBezTo>
                  <a:pt x="8064" y="6144"/>
                  <a:pt x="8000" y="6112"/>
                  <a:pt x="7968" y="6080"/>
                </a:cubicBezTo>
                <a:cubicBezTo>
                  <a:pt x="7936" y="6048"/>
                  <a:pt x="7904" y="5984"/>
                  <a:pt x="7904" y="5952"/>
                </a:cubicBezTo>
                <a:lnTo>
                  <a:pt x="7904" y="3872"/>
                </a:lnTo>
                <a:lnTo>
                  <a:pt x="7424" y="3872"/>
                </a:lnTo>
                <a:cubicBezTo>
                  <a:pt x="7392" y="3872"/>
                  <a:pt x="7328" y="3840"/>
                  <a:pt x="7296" y="3808"/>
                </a:cubicBezTo>
                <a:cubicBezTo>
                  <a:pt x="7264" y="3776"/>
                  <a:pt x="7232" y="3712"/>
                  <a:pt x="7232" y="3648"/>
                </a:cubicBezTo>
                <a:cubicBezTo>
                  <a:pt x="7232" y="3584"/>
                  <a:pt x="7264" y="3520"/>
                  <a:pt x="7296" y="3488"/>
                </a:cubicBezTo>
                <a:cubicBezTo>
                  <a:pt x="7328" y="3456"/>
                  <a:pt x="7392" y="3424"/>
                  <a:pt x="7424" y="3424"/>
                </a:cubicBezTo>
                <a:lnTo>
                  <a:pt x="8896" y="3424"/>
                </a:lnTo>
                <a:cubicBezTo>
                  <a:pt x="8960" y="3424"/>
                  <a:pt x="8992" y="3456"/>
                  <a:pt x="9024" y="3488"/>
                </a:cubicBezTo>
                <a:cubicBezTo>
                  <a:pt x="9056" y="3520"/>
                  <a:pt x="9088" y="3584"/>
                  <a:pt x="9088" y="3648"/>
                </a:cubicBezTo>
                <a:cubicBezTo>
                  <a:pt x="9088" y="3744"/>
                  <a:pt x="9056" y="3776"/>
                  <a:pt x="9024" y="3808"/>
                </a:cubicBezTo>
                <a:cubicBezTo>
                  <a:pt x="8992" y="3840"/>
                  <a:pt x="8928" y="3872"/>
                  <a:pt x="8896" y="3872"/>
                </a:cubicBezTo>
                <a:lnTo>
                  <a:pt x="8416" y="3872"/>
                </a:lnTo>
                <a:close/>
              </a:path>
            </a:pathLst>
          </a:custGeom>
          <a:solidFill>
            <a:schemeClr val="accent1"/>
          </a:solidFill>
          <a:ln>
            <a:noFill/>
          </a:ln>
        </p:spPr>
      </p:sp>
      <p:sp>
        <p:nvSpPr>
          <p:cNvPr id="748" name="iconfont-10187-1799674">
            <a:extLst>
              <a:ext uri="{FF2B5EF4-FFF2-40B4-BE49-F238E27FC236}">
                <a16:creationId xmlns:a16="http://schemas.microsoft.com/office/drawing/2014/main" xmlns="" id="{3319A591-B612-450D-A493-27E15C5454A9}"/>
              </a:ext>
            </a:extLst>
          </p:cNvPr>
          <p:cNvSpPr>
            <a:spLocks noChangeAspect="1"/>
          </p:cNvSpPr>
          <p:nvPr/>
        </p:nvSpPr>
        <p:spPr bwMode="auto">
          <a:xfrm>
            <a:off x="8429896" y="2238763"/>
            <a:ext cx="609685" cy="598221"/>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solidFill>
            <a:schemeClr val="accent1"/>
          </a:solidFill>
          <a:ln>
            <a:noFill/>
          </a:ln>
        </p:spPr>
      </p:sp>
      <p:sp>
        <p:nvSpPr>
          <p:cNvPr id="753" name="iconfont-10187-1799670">
            <a:extLst>
              <a:ext uri="{FF2B5EF4-FFF2-40B4-BE49-F238E27FC236}">
                <a16:creationId xmlns:a16="http://schemas.microsoft.com/office/drawing/2014/main" xmlns="" id="{181E655C-1E03-4529-8D39-E900870FBCE2}"/>
              </a:ext>
            </a:extLst>
          </p:cNvPr>
          <p:cNvSpPr>
            <a:spLocks/>
          </p:cNvSpPr>
          <p:nvPr/>
        </p:nvSpPr>
        <p:spPr bwMode="auto">
          <a:xfrm>
            <a:off x="9513182" y="2238816"/>
            <a:ext cx="609685" cy="598115"/>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solidFill>
            <a:schemeClr val="accent1"/>
          </a:solidFill>
          <a:ln>
            <a:noFill/>
          </a:ln>
        </p:spPr>
      </p:sp>
      <p:sp>
        <p:nvSpPr>
          <p:cNvPr id="755" name="iconfont-10187-1761454">
            <a:extLst>
              <a:ext uri="{FF2B5EF4-FFF2-40B4-BE49-F238E27FC236}">
                <a16:creationId xmlns:a16="http://schemas.microsoft.com/office/drawing/2014/main" xmlns="" id="{CC191F4B-8E03-4657-9A8F-3CC5C478DA72}"/>
              </a:ext>
            </a:extLst>
          </p:cNvPr>
          <p:cNvSpPr>
            <a:spLocks/>
          </p:cNvSpPr>
          <p:nvPr/>
        </p:nvSpPr>
        <p:spPr bwMode="auto">
          <a:xfrm>
            <a:off x="10598735" y="2233490"/>
            <a:ext cx="609685" cy="608767"/>
          </a:xfrm>
          <a:custGeom>
            <a:avLst/>
            <a:gdLst>
              <a:gd name="T0" fmla="*/ 10080 w 10240"/>
              <a:gd name="T1" fmla="*/ 8064 h 11520"/>
              <a:gd name="T2" fmla="*/ 8160 w 10240"/>
              <a:gd name="T3" fmla="*/ 6464 h 11520"/>
              <a:gd name="T4" fmla="*/ 7904 w 10240"/>
              <a:gd name="T5" fmla="*/ 6400 h 11520"/>
              <a:gd name="T6" fmla="*/ 6016 w 10240"/>
              <a:gd name="T7" fmla="*/ 6656 h 11520"/>
              <a:gd name="T8" fmla="*/ 6016 w 10240"/>
              <a:gd name="T9" fmla="*/ 5120 h 11520"/>
              <a:gd name="T10" fmla="*/ 7296 w 10240"/>
              <a:gd name="T11" fmla="*/ 5120 h 11520"/>
              <a:gd name="T12" fmla="*/ 7616 w 10240"/>
              <a:gd name="T13" fmla="*/ 4800 h 11520"/>
              <a:gd name="T14" fmla="*/ 7296 w 10240"/>
              <a:gd name="T15" fmla="*/ 4480 h 11520"/>
              <a:gd name="T16" fmla="*/ 6016 w 10240"/>
              <a:gd name="T17" fmla="*/ 4480 h 11520"/>
              <a:gd name="T18" fmla="*/ 6016 w 10240"/>
              <a:gd name="T19" fmla="*/ 3840 h 11520"/>
              <a:gd name="T20" fmla="*/ 6016 w 10240"/>
              <a:gd name="T21" fmla="*/ 3808 h 11520"/>
              <a:gd name="T22" fmla="*/ 7616 w 10240"/>
              <a:gd name="T23" fmla="*/ 1920 h 11520"/>
              <a:gd name="T24" fmla="*/ 5696 w 10240"/>
              <a:gd name="T25" fmla="*/ 0 h 11520"/>
              <a:gd name="T26" fmla="*/ 3776 w 10240"/>
              <a:gd name="T27" fmla="*/ 1920 h 11520"/>
              <a:gd name="T28" fmla="*/ 5376 w 10240"/>
              <a:gd name="T29" fmla="*/ 3808 h 11520"/>
              <a:gd name="T30" fmla="*/ 5376 w 10240"/>
              <a:gd name="T31" fmla="*/ 7136 h 11520"/>
              <a:gd name="T32" fmla="*/ 5408 w 10240"/>
              <a:gd name="T33" fmla="*/ 7200 h 11520"/>
              <a:gd name="T34" fmla="*/ 5440 w 10240"/>
              <a:gd name="T35" fmla="*/ 7264 h 11520"/>
              <a:gd name="T36" fmla="*/ 5472 w 10240"/>
              <a:gd name="T37" fmla="*/ 7296 h 11520"/>
              <a:gd name="T38" fmla="*/ 5536 w 10240"/>
              <a:gd name="T39" fmla="*/ 7328 h 11520"/>
              <a:gd name="T40" fmla="*/ 5600 w 10240"/>
              <a:gd name="T41" fmla="*/ 7360 h 11520"/>
              <a:gd name="T42" fmla="*/ 5760 w 10240"/>
              <a:gd name="T43" fmla="*/ 7360 h 11520"/>
              <a:gd name="T44" fmla="*/ 7872 w 10240"/>
              <a:gd name="T45" fmla="*/ 7072 h 11520"/>
              <a:gd name="T46" fmla="*/ 9696 w 10240"/>
              <a:gd name="T47" fmla="*/ 8576 h 11520"/>
              <a:gd name="T48" fmla="*/ 9888 w 10240"/>
              <a:gd name="T49" fmla="*/ 8640 h 11520"/>
              <a:gd name="T50" fmla="*/ 10144 w 10240"/>
              <a:gd name="T51" fmla="*/ 8512 h 11520"/>
              <a:gd name="T52" fmla="*/ 10080 w 10240"/>
              <a:gd name="T53" fmla="*/ 8064 h 11520"/>
              <a:gd name="T54" fmla="*/ 4448 w 10240"/>
              <a:gd name="T55" fmla="*/ 1920 h 11520"/>
              <a:gd name="T56" fmla="*/ 5728 w 10240"/>
              <a:gd name="T57" fmla="*/ 640 h 11520"/>
              <a:gd name="T58" fmla="*/ 7008 w 10240"/>
              <a:gd name="T59" fmla="*/ 1920 h 11520"/>
              <a:gd name="T60" fmla="*/ 5728 w 10240"/>
              <a:gd name="T61" fmla="*/ 3200 h 11520"/>
              <a:gd name="T62" fmla="*/ 4448 w 10240"/>
              <a:gd name="T63" fmla="*/ 1920 h 11520"/>
              <a:gd name="T64" fmla="*/ 4864 w 10240"/>
              <a:gd name="T65" fmla="*/ 6464 h 11520"/>
              <a:gd name="T66" fmla="*/ 4416 w 10240"/>
              <a:gd name="T67" fmla="*/ 6432 h 11520"/>
              <a:gd name="T68" fmla="*/ 3968 w 10240"/>
              <a:gd name="T69" fmla="*/ 7424 h 11520"/>
              <a:gd name="T70" fmla="*/ 5312 w 10240"/>
              <a:gd name="T71" fmla="*/ 8768 h 11520"/>
              <a:gd name="T72" fmla="*/ 6304 w 10240"/>
              <a:gd name="T73" fmla="*/ 8320 h 11520"/>
              <a:gd name="T74" fmla="*/ 6272 w 10240"/>
              <a:gd name="T75" fmla="*/ 7872 h 11520"/>
              <a:gd name="T76" fmla="*/ 5824 w 10240"/>
              <a:gd name="T77" fmla="*/ 7904 h 11520"/>
              <a:gd name="T78" fmla="*/ 5312 w 10240"/>
              <a:gd name="T79" fmla="*/ 8128 h 11520"/>
              <a:gd name="T80" fmla="*/ 4608 w 10240"/>
              <a:gd name="T81" fmla="*/ 7424 h 11520"/>
              <a:gd name="T82" fmla="*/ 4832 w 10240"/>
              <a:gd name="T83" fmla="*/ 6912 h 11520"/>
              <a:gd name="T84" fmla="*/ 4864 w 10240"/>
              <a:gd name="T85" fmla="*/ 6464 h 11520"/>
              <a:gd name="T86" fmla="*/ 8896 w 10240"/>
              <a:gd name="T87" fmla="*/ 8672 h 11520"/>
              <a:gd name="T88" fmla="*/ 8480 w 10240"/>
              <a:gd name="T89" fmla="*/ 8832 h 11520"/>
              <a:gd name="T90" fmla="*/ 5344 w 10240"/>
              <a:gd name="T91" fmla="*/ 10880 h 11520"/>
              <a:gd name="T92" fmla="*/ 1920 w 10240"/>
              <a:gd name="T93" fmla="*/ 7456 h 11520"/>
              <a:gd name="T94" fmla="*/ 3968 w 10240"/>
              <a:gd name="T95" fmla="*/ 4320 h 11520"/>
              <a:gd name="T96" fmla="*/ 4128 w 10240"/>
              <a:gd name="T97" fmla="*/ 3904 h 11520"/>
              <a:gd name="T98" fmla="*/ 3712 w 10240"/>
              <a:gd name="T99" fmla="*/ 3744 h 11520"/>
              <a:gd name="T100" fmla="*/ 1920 w 10240"/>
              <a:gd name="T101" fmla="*/ 5280 h 11520"/>
              <a:gd name="T102" fmla="*/ 1920 w 10240"/>
              <a:gd name="T103" fmla="*/ 2240 h 11520"/>
              <a:gd name="T104" fmla="*/ 320 w 10240"/>
              <a:gd name="T105" fmla="*/ 640 h 11520"/>
              <a:gd name="T106" fmla="*/ 0 w 10240"/>
              <a:gd name="T107" fmla="*/ 960 h 11520"/>
              <a:gd name="T108" fmla="*/ 320 w 10240"/>
              <a:gd name="T109" fmla="*/ 1280 h 11520"/>
              <a:gd name="T110" fmla="*/ 1280 w 10240"/>
              <a:gd name="T111" fmla="*/ 2240 h 11520"/>
              <a:gd name="T112" fmla="*/ 1280 w 10240"/>
              <a:gd name="T113" fmla="*/ 7744 h 11520"/>
              <a:gd name="T114" fmla="*/ 5344 w 10240"/>
              <a:gd name="T115" fmla="*/ 11520 h 11520"/>
              <a:gd name="T116" fmla="*/ 9056 w 10240"/>
              <a:gd name="T117" fmla="*/ 9088 h 11520"/>
              <a:gd name="T118" fmla="*/ 8896 w 10240"/>
              <a:gd name="T119" fmla="*/ 86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40" h="11520">
                <a:moveTo>
                  <a:pt x="10080" y="8064"/>
                </a:moveTo>
                <a:lnTo>
                  <a:pt x="8160" y="6464"/>
                </a:lnTo>
                <a:cubicBezTo>
                  <a:pt x="8096" y="6400"/>
                  <a:pt x="8000" y="6368"/>
                  <a:pt x="7904" y="6400"/>
                </a:cubicBezTo>
                <a:lnTo>
                  <a:pt x="6016" y="6656"/>
                </a:lnTo>
                <a:lnTo>
                  <a:pt x="6016" y="5120"/>
                </a:lnTo>
                <a:lnTo>
                  <a:pt x="7296" y="5120"/>
                </a:lnTo>
                <a:cubicBezTo>
                  <a:pt x="7456" y="5120"/>
                  <a:pt x="7616" y="4960"/>
                  <a:pt x="7616" y="4800"/>
                </a:cubicBezTo>
                <a:cubicBezTo>
                  <a:pt x="7616" y="4640"/>
                  <a:pt x="7456" y="4480"/>
                  <a:pt x="7296" y="4480"/>
                </a:cubicBezTo>
                <a:lnTo>
                  <a:pt x="6016" y="4480"/>
                </a:lnTo>
                <a:lnTo>
                  <a:pt x="6016" y="3840"/>
                </a:lnTo>
                <a:lnTo>
                  <a:pt x="6016" y="3808"/>
                </a:lnTo>
                <a:cubicBezTo>
                  <a:pt x="6912" y="3648"/>
                  <a:pt x="7616" y="2880"/>
                  <a:pt x="7616" y="1920"/>
                </a:cubicBezTo>
                <a:cubicBezTo>
                  <a:pt x="7616" y="864"/>
                  <a:pt x="6752" y="0"/>
                  <a:pt x="5696" y="0"/>
                </a:cubicBezTo>
                <a:cubicBezTo>
                  <a:pt x="4640" y="0"/>
                  <a:pt x="3776" y="864"/>
                  <a:pt x="3776" y="1920"/>
                </a:cubicBezTo>
                <a:cubicBezTo>
                  <a:pt x="3776" y="2880"/>
                  <a:pt x="4480" y="3648"/>
                  <a:pt x="5376" y="3808"/>
                </a:cubicBezTo>
                <a:lnTo>
                  <a:pt x="5376" y="7136"/>
                </a:lnTo>
                <a:cubicBezTo>
                  <a:pt x="5376" y="7168"/>
                  <a:pt x="5376" y="7168"/>
                  <a:pt x="5408" y="7200"/>
                </a:cubicBezTo>
                <a:cubicBezTo>
                  <a:pt x="5408" y="7232"/>
                  <a:pt x="5440" y="7232"/>
                  <a:pt x="5440" y="7264"/>
                </a:cubicBezTo>
                <a:lnTo>
                  <a:pt x="5472" y="7296"/>
                </a:lnTo>
                <a:cubicBezTo>
                  <a:pt x="5504" y="7296"/>
                  <a:pt x="5504" y="7328"/>
                  <a:pt x="5536" y="7328"/>
                </a:cubicBezTo>
                <a:cubicBezTo>
                  <a:pt x="5568" y="7328"/>
                  <a:pt x="5568" y="7360"/>
                  <a:pt x="5600" y="7360"/>
                </a:cubicBezTo>
                <a:lnTo>
                  <a:pt x="5760" y="7360"/>
                </a:lnTo>
                <a:lnTo>
                  <a:pt x="7872" y="7072"/>
                </a:lnTo>
                <a:lnTo>
                  <a:pt x="9696" y="8576"/>
                </a:lnTo>
                <a:cubicBezTo>
                  <a:pt x="9760" y="8640"/>
                  <a:pt x="9824" y="8640"/>
                  <a:pt x="9888" y="8640"/>
                </a:cubicBezTo>
                <a:cubicBezTo>
                  <a:pt x="9984" y="8640"/>
                  <a:pt x="10080" y="8608"/>
                  <a:pt x="10144" y="8512"/>
                </a:cubicBezTo>
                <a:cubicBezTo>
                  <a:pt x="10240" y="8384"/>
                  <a:pt x="10240" y="8192"/>
                  <a:pt x="10080" y="8064"/>
                </a:cubicBezTo>
                <a:close/>
                <a:moveTo>
                  <a:pt x="4448" y="1920"/>
                </a:moveTo>
                <a:cubicBezTo>
                  <a:pt x="4448" y="1216"/>
                  <a:pt x="5024" y="640"/>
                  <a:pt x="5728" y="640"/>
                </a:cubicBezTo>
                <a:cubicBezTo>
                  <a:pt x="6432" y="640"/>
                  <a:pt x="7008" y="1216"/>
                  <a:pt x="7008" y="1920"/>
                </a:cubicBezTo>
                <a:cubicBezTo>
                  <a:pt x="7008" y="2624"/>
                  <a:pt x="6432" y="3200"/>
                  <a:pt x="5728" y="3200"/>
                </a:cubicBezTo>
                <a:cubicBezTo>
                  <a:pt x="5024" y="3200"/>
                  <a:pt x="4448" y="2624"/>
                  <a:pt x="4448" y="1920"/>
                </a:cubicBezTo>
                <a:close/>
                <a:moveTo>
                  <a:pt x="4864" y="6464"/>
                </a:moveTo>
                <a:cubicBezTo>
                  <a:pt x="4736" y="6336"/>
                  <a:pt x="4544" y="6336"/>
                  <a:pt x="4416" y="6432"/>
                </a:cubicBezTo>
                <a:cubicBezTo>
                  <a:pt x="4128" y="6688"/>
                  <a:pt x="3968" y="7040"/>
                  <a:pt x="3968" y="7424"/>
                </a:cubicBezTo>
                <a:cubicBezTo>
                  <a:pt x="3968" y="8160"/>
                  <a:pt x="4576" y="8768"/>
                  <a:pt x="5312" y="8768"/>
                </a:cubicBezTo>
                <a:cubicBezTo>
                  <a:pt x="5696" y="8768"/>
                  <a:pt x="6048" y="8608"/>
                  <a:pt x="6304" y="8320"/>
                </a:cubicBezTo>
                <a:cubicBezTo>
                  <a:pt x="6432" y="8192"/>
                  <a:pt x="6400" y="8000"/>
                  <a:pt x="6272" y="7872"/>
                </a:cubicBezTo>
                <a:cubicBezTo>
                  <a:pt x="6144" y="7744"/>
                  <a:pt x="5952" y="7776"/>
                  <a:pt x="5824" y="7904"/>
                </a:cubicBezTo>
                <a:cubicBezTo>
                  <a:pt x="5696" y="8064"/>
                  <a:pt x="5504" y="8128"/>
                  <a:pt x="5312" y="8128"/>
                </a:cubicBezTo>
                <a:cubicBezTo>
                  <a:pt x="4928" y="8128"/>
                  <a:pt x="4608" y="7808"/>
                  <a:pt x="4608" y="7424"/>
                </a:cubicBezTo>
                <a:cubicBezTo>
                  <a:pt x="4608" y="7232"/>
                  <a:pt x="4704" y="7040"/>
                  <a:pt x="4832" y="6912"/>
                </a:cubicBezTo>
                <a:cubicBezTo>
                  <a:pt x="4992" y="6816"/>
                  <a:pt x="4992" y="6592"/>
                  <a:pt x="4864" y="6464"/>
                </a:cubicBezTo>
                <a:close/>
                <a:moveTo>
                  <a:pt x="8896" y="8672"/>
                </a:moveTo>
                <a:cubicBezTo>
                  <a:pt x="8736" y="8608"/>
                  <a:pt x="8544" y="8672"/>
                  <a:pt x="8480" y="8832"/>
                </a:cubicBezTo>
                <a:cubicBezTo>
                  <a:pt x="7936" y="10080"/>
                  <a:pt x="6688" y="10880"/>
                  <a:pt x="5344" y="10880"/>
                </a:cubicBezTo>
                <a:cubicBezTo>
                  <a:pt x="3456" y="10880"/>
                  <a:pt x="1920" y="9344"/>
                  <a:pt x="1920" y="7456"/>
                </a:cubicBezTo>
                <a:cubicBezTo>
                  <a:pt x="1920" y="6112"/>
                  <a:pt x="2720" y="4864"/>
                  <a:pt x="3968" y="4320"/>
                </a:cubicBezTo>
                <a:cubicBezTo>
                  <a:pt x="4128" y="4256"/>
                  <a:pt x="4192" y="4064"/>
                  <a:pt x="4128" y="3904"/>
                </a:cubicBezTo>
                <a:cubicBezTo>
                  <a:pt x="4064" y="3744"/>
                  <a:pt x="3872" y="3680"/>
                  <a:pt x="3712" y="3744"/>
                </a:cubicBezTo>
                <a:cubicBezTo>
                  <a:pt x="2976" y="4064"/>
                  <a:pt x="2336" y="4608"/>
                  <a:pt x="1920" y="5280"/>
                </a:cubicBezTo>
                <a:lnTo>
                  <a:pt x="1920" y="2240"/>
                </a:lnTo>
                <a:cubicBezTo>
                  <a:pt x="1920" y="1344"/>
                  <a:pt x="1216" y="640"/>
                  <a:pt x="320" y="640"/>
                </a:cubicBezTo>
                <a:cubicBezTo>
                  <a:pt x="128" y="640"/>
                  <a:pt x="0" y="768"/>
                  <a:pt x="0" y="960"/>
                </a:cubicBezTo>
                <a:cubicBezTo>
                  <a:pt x="0" y="1152"/>
                  <a:pt x="128" y="1280"/>
                  <a:pt x="320" y="1280"/>
                </a:cubicBezTo>
                <a:cubicBezTo>
                  <a:pt x="864" y="1280"/>
                  <a:pt x="1280" y="1696"/>
                  <a:pt x="1280" y="2240"/>
                </a:cubicBezTo>
                <a:lnTo>
                  <a:pt x="1280" y="7744"/>
                </a:lnTo>
                <a:cubicBezTo>
                  <a:pt x="1440" y="9856"/>
                  <a:pt x="3200" y="11520"/>
                  <a:pt x="5344" y="11520"/>
                </a:cubicBezTo>
                <a:cubicBezTo>
                  <a:pt x="6944" y="11520"/>
                  <a:pt x="8416" y="10560"/>
                  <a:pt x="9056" y="9088"/>
                </a:cubicBezTo>
                <a:cubicBezTo>
                  <a:pt x="9120" y="8928"/>
                  <a:pt x="9056" y="8736"/>
                  <a:pt x="8896" y="8672"/>
                </a:cubicBezTo>
                <a:close/>
              </a:path>
            </a:pathLst>
          </a:custGeom>
          <a:solidFill>
            <a:schemeClr val="accent1"/>
          </a:solidFill>
          <a:ln>
            <a:noFill/>
          </a:ln>
        </p:spPr>
      </p:sp>
      <p:sp>
        <p:nvSpPr>
          <p:cNvPr id="756" name="iconfont-1033-827788">
            <a:extLst>
              <a:ext uri="{FF2B5EF4-FFF2-40B4-BE49-F238E27FC236}">
                <a16:creationId xmlns:a16="http://schemas.microsoft.com/office/drawing/2014/main" xmlns="" id="{6553FCDE-0060-4766-A70B-F0AB568610D8}"/>
              </a:ext>
            </a:extLst>
          </p:cNvPr>
          <p:cNvSpPr>
            <a:spLocks noChangeAspect="1"/>
          </p:cNvSpPr>
          <p:nvPr/>
        </p:nvSpPr>
        <p:spPr bwMode="auto">
          <a:xfrm>
            <a:off x="1004535" y="3228360"/>
            <a:ext cx="591906" cy="609685"/>
          </a:xfrm>
          <a:custGeom>
            <a:avLst/>
            <a:gdLst>
              <a:gd name="T0" fmla="*/ 4055 w 10820"/>
              <a:gd name="T1" fmla="*/ 1909 h 11144"/>
              <a:gd name="T2" fmla="*/ 4081 w 10820"/>
              <a:gd name="T3" fmla="*/ 2178 h 11144"/>
              <a:gd name="T4" fmla="*/ 4388 w 10820"/>
              <a:gd name="T5" fmla="*/ 2248 h 11144"/>
              <a:gd name="T6" fmla="*/ 4475 w 10820"/>
              <a:gd name="T7" fmla="*/ 1909 h 11144"/>
              <a:gd name="T8" fmla="*/ 4929 w 10820"/>
              <a:gd name="T9" fmla="*/ 1699 h 11144"/>
              <a:gd name="T10" fmla="*/ 4475 w 10820"/>
              <a:gd name="T11" fmla="*/ 1489 h 11144"/>
              <a:gd name="T12" fmla="*/ 4265 w 10820"/>
              <a:gd name="T13" fmla="*/ 1017 h 11144"/>
              <a:gd name="T14" fmla="*/ 4055 w 10820"/>
              <a:gd name="T15" fmla="*/ 1489 h 11144"/>
              <a:gd name="T16" fmla="*/ 3531 w 10820"/>
              <a:gd name="T17" fmla="*/ 1699 h 11144"/>
              <a:gd name="T18" fmla="*/ 3741 w 10820"/>
              <a:gd name="T19" fmla="*/ 1909 h 11144"/>
              <a:gd name="T20" fmla="*/ 8519 w 10820"/>
              <a:gd name="T21" fmla="*/ 9427 h 11144"/>
              <a:gd name="T22" fmla="*/ 6748 w 10820"/>
              <a:gd name="T23" fmla="*/ 3175 h 11144"/>
              <a:gd name="T24" fmla="*/ 6005 w 10820"/>
              <a:gd name="T25" fmla="*/ 433 h 11144"/>
              <a:gd name="T26" fmla="*/ 2498 w 10820"/>
              <a:gd name="T27" fmla="*/ 398 h 11144"/>
              <a:gd name="T28" fmla="*/ 2351 w 10820"/>
              <a:gd name="T29" fmla="*/ 518 h 11144"/>
              <a:gd name="T30" fmla="*/ 3172 w 10820"/>
              <a:gd name="T31" fmla="*/ 6714 h 11144"/>
              <a:gd name="T32" fmla="*/ 148 w 10820"/>
              <a:gd name="T33" fmla="*/ 9469 h 11144"/>
              <a:gd name="T34" fmla="*/ 1075 w 10820"/>
              <a:gd name="T35" fmla="*/ 11064 h 11144"/>
              <a:gd name="T36" fmla="*/ 4354 w 10820"/>
              <a:gd name="T37" fmla="*/ 11144 h 11144"/>
              <a:gd name="T38" fmla="*/ 7607 w 10820"/>
              <a:gd name="T39" fmla="*/ 11064 h 11144"/>
              <a:gd name="T40" fmla="*/ 8533 w 10820"/>
              <a:gd name="T41" fmla="*/ 9470 h 11144"/>
              <a:gd name="T42" fmla="*/ 5801 w 10820"/>
              <a:gd name="T43" fmla="*/ 792 h 11144"/>
              <a:gd name="T44" fmla="*/ 1998 w 10820"/>
              <a:gd name="T45" fmla="*/ 3086 h 11144"/>
              <a:gd name="T46" fmla="*/ 2024 w 10820"/>
              <a:gd name="T47" fmla="*/ 3371 h 11144"/>
              <a:gd name="T48" fmla="*/ 4204 w 10820"/>
              <a:gd name="T49" fmla="*/ 6640 h 11144"/>
              <a:gd name="T50" fmla="*/ 8161 w 10820"/>
              <a:gd name="T51" fmla="*/ 10421 h 11144"/>
              <a:gd name="T52" fmla="*/ 4348 w 10820"/>
              <a:gd name="T53" fmla="*/ 10673 h 11144"/>
              <a:gd name="T54" fmla="*/ 4333 w 10820"/>
              <a:gd name="T55" fmla="*/ 10673 h 11144"/>
              <a:gd name="T56" fmla="*/ 520 w 10820"/>
              <a:gd name="T57" fmla="*/ 10421 h 11144"/>
              <a:gd name="T58" fmla="*/ 4296 w 10820"/>
              <a:gd name="T59" fmla="*/ 7006 h 11144"/>
              <a:gd name="T60" fmla="*/ 4382 w 10820"/>
              <a:gd name="T61" fmla="*/ 7008 h 11144"/>
              <a:gd name="T62" fmla="*/ 8161 w 10820"/>
              <a:gd name="T63" fmla="*/ 10421 h 11144"/>
              <a:gd name="T64" fmla="*/ 10737 w 10820"/>
              <a:gd name="T65" fmla="*/ 9368 h 11144"/>
              <a:gd name="T66" fmla="*/ 8283 w 10820"/>
              <a:gd name="T67" fmla="*/ 6841 h 11144"/>
              <a:gd name="T68" fmla="*/ 7732 w 10820"/>
              <a:gd name="T69" fmla="*/ 6562 h 11144"/>
              <a:gd name="T70" fmla="*/ 7288 w 10820"/>
              <a:gd name="T71" fmla="*/ 551 h 11144"/>
              <a:gd name="T72" fmla="*/ 7057 w 10820"/>
              <a:gd name="T73" fmla="*/ 918 h 11144"/>
              <a:gd name="T74" fmla="*/ 8671 w 10820"/>
              <a:gd name="T75" fmla="*/ 2220 h 11144"/>
              <a:gd name="T76" fmla="*/ 7409 w 10820"/>
              <a:gd name="T77" fmla="*/ 3086 h 11144"/>
              <a:gd name="T78" fmla="*/ 8541 w 10820"/>
              <a:gd name="T79" fmla="*/ 3697 h 11144"/>
              <a:gd name="T80" fmla="*/ 7321 w 10820"/>
              <a:gd name="T81" fmla="*/ 6484 h 11144"/>
              <a:gd name="T82" fmla="*/ 8086 w 10820"/>
              <a:gd name="T83" fmla="*/ 7175 h 11144"/>
              <a:gd name="T84" fmla="*/ 10361 w 10820"/>
              <a:gd name="T85" fmla="*/ 9457 h 11144"/>
              <a:gd name="T86" fmla="*/ 10216 w 10820"/>
              <a:gd name="T87" fmla="*/ 10194 h 11144"/>
              <a:gd name="T88" fmla="*/ 9623 w 10820"/>
              <a:gd name="T89" fmla="*/ 10608 h 11144"/>
              <a:gd name="T90" fmla="*/ 10632 w 10820"/>
              <a:gd name="T91" fmla="*/ 10388 h 11144"/>
              <a:gd name="T92" fmla="*/ 10737 w 10820"/>
              <a:gd name="T93" fmla="*/ 9368 h 1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20" h="11144">
                <a:moveTo>
                  <a:pt x="3741" y="1909"/>
                </a:moveTo>
                <a:lnTo>
                  <a:pt x="4055" y="1909"/>
                </a:lnTo>
                <a:lnTo>
                  <a:pt x="4055" y="2083"/>
                </a:lnTo>
                <a:cubicBezTo>
                  <a:pt x="4055" y="2118"/>
                  <a:pt x="4066" y="2149"/>
                  <a:pt x="4081" y="2178"/>
                </a:cubicBezTo>
                <a:cubicBezTo>
                  <a:pt x="4096" y="2260"/>
                  <a:pt x="4164" y="2322"/>
                  <a:pt x="4249" y="2322"/>
                </a:cubicBezTo>
                <a:cubicBezTo>
                  <a:pt x="4307" y="2322"/>
                  <a:pt x="4356" y="2292"/>
                  <a:pt x="4388" y="2248"/>
                </a:cubicBezTo>
                <a:cubicBezTo>
                  <a:pt x="4439" y="2210"/>
                  <a:pt x="4475" y="2152"/>
                  <a:pt x="4475" y="2083"/>
                </a:cubicBezTo>
                <a:lnTo>
                  <a:pt x="4475" y="1909"/>
                </a:lnTo>
                <a:lnTo>
                  <a:pt x="4719" y="1909"/>
                </a:lnTo>
                <a:cubicBezTo>
                  <a:pt x="4835" y="1909"/>
                  <a:pt x="4929" y="1815"/>
                  <a:pt x="4929" y="1699"/>
                </a:cubicBezTo>
                <a:cubicBezTo>
                  <a:pt x="4929" y="1584"/>
                  <a:pt x="4835" y="1489"/>
                  <a:pt x="4719" y="1489"/>
                </a:cubicBezTo>
                <a:lnTo>
                  <a:pt x="4475" y="1489"/>
                </a:lnTo>
                <a:lnTo>
                  <a:pt x="4475" y="1227"/>
                </a:lnTo>
                <a:cubicBezTo>
                  <a:pt x="4475" y="1111"/>
                  <a:pt x="4381" y="1017"/>
                  <a:pt x="4265" y="1017"/>
                </a:cubicBezTo>
                <a:cubicBezTo>
                  <a:pt x="4149" y="1017"/>
                  <a:pt x="4055" y="1111"/>
                  <a:pt x="4055" y="1227"/>
                </a:cubicBezTo>
                <a:lnTo>
                  <a:pt x="4055" y="1489"/>
                </a:lnTo>
                <a:lnTo>
                  <a:pt x="3741" y="1489"/>
                </a:lnTo>
                <a:cubicBezTo>
                  <a:pt x="3625" y="1489"/>
                  <a:pt x="3531" y="1584"/>
                  <a:pt x="3531" y="1699"/>
                </a:cubicBezTo>
                <a:cubicBezTo>
                  <a:pt x="3531" y="1815"/>
                  <a:pt x="3625" y="1909"/>
                  <a:pt x="3741" y="1909"/>
                </a:cubicBezTo>
                <a:close/>
                <a:moveTo>
                  <a:pt x="3741" y="1909"/>
                </a:moveTo>
                <a:close/>
                <a:moveTo>
                  <a:pt x="8533" y="9470"/>
                </a:moveTo>
                <a:lnTo>
                  <a:pt x="8519" y="9427"/>
                </a:lnTo>
                <a:cubicBezTo>
                  <a:pt x="7931" y="7999"/>
                  <a:pt x="6728" y="6985"/>
                  <a:pt x="5304" y="6665"/>
                </a:cubicBezTo>
                <a:cubicBezTo>
                  <a:pt x="6164" y="6052"/>
                  <a:pt x="6748" y="4738"/>
                  <a:pt x="6748" y="3175"/>
                </a:cubicBezTo>
                <a:cubicBezTo>
                  <a:pt x="6748" y="2181"/>
                  <a:pt x="6503" y="1237"/>
                  <a:pt x="6058" y="518"/>
                </a:cubicBezTo>
                <a:lnTo>
                  <a:pt x="6005" y="433"/>
                </a:lnTo>
                <a:lnTo>
                  <a:pt x="5911" y="398"/>
                </a:lnTo>
                <a:cubicBezTo>
                  <a:pt x="4826" y="0"/>
                  <a:pt x="3582" y="0"/>
                  <a:pt x="2498" y="398"/>
                </a:cubicBezTo>
                <a:lnTo>
                  <a:pt x="2403" y="433"/>
                </a:lnTo>
                <a:lnTo>
                  <a:pt x="2351" y="518"/>
                </a:lnTo>
                <a:cubicBezTo>
                  <a:pt x="1905" y="1237"/>
                  <a:pt x="1660" y="2180"/>
                  <a:pt x="1660" y="3175"/>
                </a:cubicBezTo>
                <a:cubicBezTo>
                  <a:pt x="1660" y="4779"/>
                  <a:pt x="2274" y="6124"/>
                  <a:pt x="3172" y="6714"/>
                </a:cubicBezTo>
                <a:cubicBezTo>
                  <a:pt x="1846" y="7080"/>
                  <a:pt x="724" y="8064"/>
                  <a:pt x="162" y="9427"/>
                </a:cubicBezTo>
                <a:lnTo>
                  <a:pt x="148" y="9469"/>
                </a:lnTo>
                <a:cubicBezTo>
                  <a:pt x="94" y="9693"/>
                  <a:pt x="0" y="10257"/>
                  <a:pt x="303" y="10671"/>
                </a:cubicBezTo>
                <a:cubicBezTo>
                  <a:pt x="422" y="10834"/>
                  <a:pt x="653" y="11035"/>
                  <a:pt x="1075" y="11064"/>
                </a:cubicBezTo>
                <a:cubicBezTo>
                  <a:pt x="1463" y="11091"/>
                  <a:pt x="2557" y="11118"/>
                  <a:pt x="4341" y="11144"/>
                </a:cubicBezTo>
                <a:lnTo>
                  <a:pt x="4354" y="11144"/>
                </a:lnTo>
                <a:lnTo>
                  <a:pt x="4356" y="11144"/>
                </a:lnTo>
                <a:cubicBezTo>
                  <a:pt x="6124" y="11118"/>
                  <a:pt x="7218" y="11091"/>
                  <a:pt x="7607" y="11064"/>
                </a:cubicBezTo>
                <a:cubicBezTo>
                  <a:pt x="8028" y="11035"/>
                  <a:pt x="8259" y="10834"/>
                  <a:pt x="8378" y="10671"/>
                </a:cubicBezTo>
                <a:cubicBezTo>
                  <a:pt x="8681" y="10257"/>
                  <a:pt x="8587" y="9693"/>
                  <a:pt x="8533" y="9470"/>
                </a:cubicBezTo>
                <a:close/>
                <a:moveTo>
                  <a:pt x="2607" y="792"/>
                </a:moveTo>
                <a:cubicBezTo>
                  <a:pt x="3625" y="445"/>
                  <a:pt x="4782" y="445"/>
                  <a:pt x="5801" y="792"/>
                </a:cubicBezTo>
                <a:cubicBezTo>
                  <a:pt x="6165" y="1423"/>
                  <a:pt x="6371" y="2227"/>
                  <a:pt x="6410" y="3083"/>
                </a:cubicBezTo>
                <a:cubicBezTo>
                  <a:pt x="4444" y="2696"/>
                  <a:pt x="2739" y="2937"/>
                  <a:pt x="1998" y="3086"/>
                </a:cubicBezTo>
                <a:cubicBezTo>
                  <a:pt x="2036" y="2228"/>
                  <a:pt x="2242" y="1424"/>
                  <a:pt x="2607" y="792"/>
                </a:cubicBezTo>
                <a:close/>
                <a:moveTo>
                  <a:pt x="2024" y="3371"/>
                </a:moveTo>
                <a:cubicBezTo>
                  <a:pt x="2618" y="3244"/>
                  <a:pt x="4387" y="2947"/>
                  <a:pt x="6384" y="3367"/>
                </a:cubicBezTo>
                <a:cubicBezTo>
                  <a:pt x="6261" y="5177"/>
                  <a:pt x="5313" y="6640"/>
                  <a:pt x="4204" y="6640"/>
                </a:cubicBezTo>
                <a:cubicBezTo>
                  <a:pt x="3095" y="6640"/>
                  <a:pt x="2148" y="5180"/>
                  <a:pt x="2024" y="3371"/>
                </a:cubicBezTo>
                <a:close/>
                <a:moveTo>
                  <a:pt x="8161" y="10421"/>
                </a:moveTo>
                <a:cubicBezTo>
                  <a:pt x="8087" y="10522"/>
                  <a:pt x="7967" y="10577"/>
                  <a:pt x="7795" y="10589"/>
                </a:cubicBezTo>
                <a:cubicBezTo>
                  <a:pt x="7390" y="10617"/>
                  <a:pt x="6230" y="10645"/>
                  <a:pt x="4348" y="10673"/>
                </a:cubicBezTo>
                <a:lnTo>
                  <a:pt x="4353" y="10984"/>
                </a:lnTo>
                <a:lnTo>
                  <a:pt x="4333" y="10673"/>
                </a:lnTo>
                <a:cubicBezTo>
                  <a:pt x="2451" y="10645"/>
                  <a:pt x="1292" y="10617"/>
                  <a:pt x="887" y="10589"/>
                </a:cubicBezTo>
                <a:cubicBezTo>
                  <a:pt x="714" y="10577"/>
                  <a:pt x="594" y="10522"/>
                  <a:pt x="520" y="10421"/>
                </a:cubicBezTo>
                <a:cubicBezTo>
                  <a:pt x="386" y="10237"/>
                  <a:pt x="396" y="9918"/>
                  <a:pt x="452" y="9673"/>
                </a:cubicBezTo>
                <a:cubicBezTo>
                  <a:pt x="1127" y="8059"/>
                  <a:pt x="2634" y="7014"/>
                  <a:pt x="4296" y="7006"/>
                </a:cubicBezTo>
                <a:lnTo>
                  <a:pt x="4341" y="7009"/>
                </a:lnTo>
                <a:cubicBezTo>
                  <a:pt x="4355" y="7009"/>
                  <a:pt x="4370" y="7008"/>
                  <a:pt x="4382" y="7008"/>
                </a:cubicBezTo>
                <a:cubicBezTo>
                  <a:pt x="6048" y="7014"/>
                  <a:pt x="7555" y="8059"/>
                  <a:pt x="8229" y="9672"/>
                </a:cubicBezTo>
                <a:cubicBezTo>
                  <a:pt x="8285" y="9918"/>
                  <a:pt x="8295" y="10237"/>
                  <a:pt x="8161" y="10421"/>
                </a:cubicBezTo>
                <a:close/>
                <a:moveTo>
                  <a:pt x="8161" y="10421"/>
                </a:moveTo>
                <a:close/>
                <a:moveTo>
                  <a:pt x="10737" y="9368"/>
                </a:moveTo>
                <a:cubicBezTo>
                  <a:pt x="10273" y="7916"/>
                  <a:pt x="9254" y="7368"/>
                  <a:pt x="8579" y="7005"/>
                </a:cubicBezTo>
                <a:cubicBezTo>
                  <a:pt x="8472" y="6947"/>
                  <a:pt x="8372" y="6894"/>
                  <a:pt x="8283" y="6841"/>
                </a:cubicBezTo>
                <a:cubicBezTo>
                  <a:pt x="8161" y="6769"/>
                  <a:pt x="8036" y="6710"/>
                  <a:pt x="7926" y="6658"/>
                </a:cubicBezTo>
                <a:cubicBezTo>
                  <a:pt x="7864" y="6629"/>
                  <a:pt x="7786" y="6592"/>
                  <a:pt x="7732" y="6562"/>
                </a:cubicBezTo>
                <a:cubicBezTo>
                  <a:pt x="9262" y="4288"/>
                  <a:pt x="9066" y="2266"/>
                  <a:pt x="9058" y="2190"/>
                </a:cubicBezTo>
                <a:cubicBezTo>
                  <a:pt x="8998" y="1027"/>
                  <a:pt x="7874" y="609"/>
                  <a:pt x="7288" y="551"/>
                </a:cubicBezTo>
                <a:lnTo>
                  <a:pt x="7096" y="532"/>
                </a:lnTo>
                <a:lnTo>
                  <a:pt x="7057" y="918"/>
                </a:lnTo>
                <a:lnTo>
                  <a:pt x="7251" y="937"/>
                </a:lnTo>
                <a:cubicBezTo>
                  <a:pt x="7306" y="943"/>
                  <a:pt x="8612" y="1085"/>
                  <a:pt x="8671" y="2220"/>
                </a:cubicBezTo>
                <a:cubicBezTo>
                  <a:pt x="8672" y="2229"/>
                  <a:pt x="8710" y="2650"/>
                  <a:pt x="8611" y="3310"/>
                </a:cubicBezTo>
                <a:cubicBezTo>
                  <a:pt x="8167" y="3132"/>
                  <a:pt x="7500" y="3090"/>
                  <a:pt x="7409" y="3086"/>
                </a:cubicBezTo>
                <a:lnTo>
                  <a:pt x="7390" y="3473"/>
                </a:lnTo>
                <a:cubicBezTo>
                  <a:pt x="7720" y="3490"/>
                  <a:pt x="8278" y="3565"/>
                  <a:pt x="8541" y="3697"/>
                </a:cubicBezTo>
                <a:cubicBezTo>
                  <a:pt x="8382" y="4455"/>
                  <a:pt x="8047" y="5429"/>
                  <a:pt x="7342" y="6445"/>
                </a:cubicBezTo>
                <a:lnTo>
                  <a:pt x="7321" y="6484"/>
                </a:lnTo>
                <a:cubicBezTo>
                  <a:pt x="7216" y="6753"/>
                  <a:pt x="7505" y="6889"/>
                  <a:pt x="7760" y="7009"/>
                </a:cubicBezTo>
                <a:cubicBezTo>
                  <a:pt x="7861" y="7057"/>
                  <a:pt x="7976" y="7110"/>
                  <a:pt x="8086" y="7175"/>
                </a:cubicBezTo>
                <a:cubicBezTo>
                  <a:pt x="8178" y="7230"/>
                  <a:pt x="8283" y="7286"/>
                  <a:pt x="8395" y="7347"/>
                </a:cubicBezTo>
                <a:cubicBezTo>
                  <a:pt x="9052" y="7700"/>
                  <a:pt x="9952" y="8183"/>
                  <a:pt x="10361" y="9457"/>
                </a:cubicBezTo>
                <a:cubicBezTo>
                  <a:pt x="10438" y="9946"/>
                  <a:pt x="10364" y="10102"/>
                  <a:pt x="10329" y="10146"/>
                </a:cubicBezTo>
                <a:cubicBezTo>
                  <a:pt x="10312" y="10167"/>
                  <a:pt x="10285" y="10189"/>
                  <a:pt x="10216" y="10194"/>
                </a:cubicBezTo>
                <a:cubicBezTo>
                  <a:pt x="9958" y="10211"/>
                  <a:pt x="9614" y="10220"/>
                  <a:pt x="9613" y="10220"/>
                </a:cubicBezTo>
                <a:lnTo>
                  <a:pt x="9623" y="10608"/>
                </a:lnTo>
                <a:cubicBezTo>
                  <a:pt x="9623" y="10608"/>
                  <a:pt x="9977" y="10599"/>
                  <a:pt x="10242" y="10581"/>
                </a:cubicBezTo>
                <a:cubicBezTo>
                  <a:pt x="10408" y="10570"/>
                  <a:pt x="10539" y="10505"/>
                  <a:pt x="10632" y="10388"/>
                </a:cubicBezTo>
                <a:cubicBezTo>
                  <a:pt x="10785" y="10197"/>
                  <a:pt x="10820" y="9882"/>
                  <a:pt x="10737" y="9368"/>
                </a:cubicBezTo>
                <a:close/>
                <a:moveTo>
                  <a:pt x="10737" y="9368"/>
                </a:moveTo>
                <a:close/>
              </a:path>
            </a:pathLst>
          </a:custGeom>
          <a:solidFill>
            <a:schemeClr val="accent1"/>
          </a:solidFill>
          <a:ln>
            <a:noFill/>
          </a:ln>
        </p:spPr>
      </p:sp>
      <p:sp>
        <p:nvSpPr>
          <p:cNvPr id="759" name="iconfont-10187-1761501">
            <a:extLst>
              <a:ext uri="{FF2B5EF4-FFF2-40B4-BE49-F238E27FC236}">
                <a16:creationId xmlns:a16="http://schemas.microsoft.com/office/drawing/2014/main" xmlns="" id="{49BAA891-03F0-460F-AAAF-990A47CCEE8B}"/>
              </a:ext>
            </a:extLst>
          </p:cNvPr>
          <p:cNvSpPr>
            <a:spLocks noChangeAspect="1"/>
          </p:cNvSpPr>
          <p:nvPr/>
        </p:nvSpPr>
        <p:spPr bwMode="auto">
          <a:xfrm>
            <a:off x="2109752" y="3228360"/>
            <a:ext cx="541893" cy="609685"/>
          </a:xfrm>
          <a:custGeom>
            <a:avLst/>
            <a:gdLst>
              <a:gd name="T0" fmla="*/ 5440 w 10240"/>
              <a:gd name="T1" fmla="*/ 1600 h 11520"/>
              <a:gd name="T2" fmla="*/ 5120 w 10240"/>
              <a:gd name="T3" fmla="*/ 960 h 11520"/>
              <a:gd name="T4" fmla="*/ 4800 w 10240"/>
              <a:gd name="T5" fmla="*/ 1600 h 11520"/>
              <a:gd name="T6" fmla="*/ 4160 w 10240"/>
              <a:gd name="T7" fmla="*/ 1920 h 11520"/>
              <a:gd name="T8" fmla="*/ 4800 w 10240"/>
              <a:gd name="T9" fmla="*/ 2240 h 11520"/>
              <a:gd name="T10" fmla="*/ 5120 w 10240"/>
              <a:gd name="T11" fmla="*/ 2880 h 11520"/>
              <a:gd name="T12" fmla="*/ 5440 w 10240"/>
              <a:gd name="T13" fmla="*/ 2240 h 11520"/>
              <a:gd name="T14" fmla="*/ 6080 w 10240"/>
              <a:gd name="T15" fmla="*/ 1920 h 11520"/>
              <a:gd name="T16" fmla="*/ 7296 w 10240"/>
              <a:gd name="T17" fmla="*/ 6816 h 11520"/>
              <a:gd name="T18" fmla="*/ 8320 w 10240"/>
              <a:gd name="T19" fmla="*/ 832 h 11520"/>
              <a:gd name="T20" fmla="*/ 5120 w 10240"/>
              <a:gd name="T21" fmla="*/ 0 h 11520"/>
              <a:gd name="T22" fmla="*/ 1920 w 10240"/>
              <a:gd name="T23" fmla="*/ 832 h 11520"/>
              <a:gd name="T24" fmla="*/ 2976 w 10240"/>
              <a:gd name="T25" fmla="*/ 6816 h 11520"/>
              <a:gd name="T26" fmla="*/ 960 w 10240"/>
              <a:gd name="T27" fmla="*/ 11520 h 11520"/>
              <a:gd name="T28" fmla="*/ 10240 w 10240"/>
              <a:gd name="T29" fmla="*/ 10560 h 11520"/>
              <a:gd name="T30" fmla="*/ 5120 w 10240"/>
              <a:gd name="T31" fmla="*/ 10528 h 11520"/>
              <a:gd name="T32" fmla="*/ 2944 w 10240"/>
              <a:gd name="T33" fmla="*/ 8864 h 11520"/>
              <a:gd name="T34" fmla="*/ 5184 w 10240"/>
              <a:gd name="T35" fmla="*/ 10496 h 11520"/>
              <a:gd name="T36" fmla="*/ 3840 w 10240"/>
              <a:gd name="T37" fmla="*/ 7392 h 11520"/>
              <a:gd name="T38" fmla="*/ 5120 w 10240"/>
              <a:gd name="T39" fmla="*/ 7648 h 11520"/>
              <a:gd name="T40" fmla="*/ 5152 w 10240"/>
              <a:gd name="T41" fmla="*/ 9248 h 11520"/>
              <a:gd name="T42" fmla="*/ 5536 w 10240"/>
              <a:gd name="T43" fmla="*/ 9856 h 11520"/>
              <a:gd name="T44" fmla="*/ 7296 w 10240"/>
              <a:gd name="T45" fmla="*/ 8832 h 11520"/>
              <a:gd name="T46" fmla="*/ 5696 w 10240"/>
              <a:gd name="T47" fmla="*/ 10080 h 11520"/>
              <a:gd name="T48" fmla="*/ 2560 w 10240"/>
              <a:gd name="T49" fmla="*/ 4320 h 11520"/>
              <a:gd name="T50" fmla="*/ 6048 w 10240"/>
              <a:gd name="T51" fmla="*/ 3904 h 11520"/>
              <a:gd name="T52" fmla="*/ 6112 w 10240"/>
              <a:gd name="T53" fmla="*/ 3264 h 11520"/>
              <a:gd name="T54" fmla="*/ 2560 w 10240"/>
              <a:gd name="T55" fmla="*/ 3648 h 11520"/>
              <a:gd name="T56" fmla="*/ 5120 w 10240"/>
              <a:gd name="T57" fmla="*/ 640 h 11520"/>
              <a:gd name="T58" fmla="*/ 7680 w 10240"/>
              <a:gd name="T59" fmla="*/ 3648 h 11520"/>
              <a:gd name="T60" fmla="*/ 6944 w 10240"/>
              <a:gd name="T61" fmla="*/ 3744 h 11520"/>
              <a:gd name="T62" fmla="*/ 7712 w 10240"/>
              <a:gd name="T63" fmla="*/ 4320 h 11520"/>
              <a:gd name="T64" fmla="*/ 5152 w 10240"/>
              <a:gd name="T65" fmla="*/ 7040 h 11520"/>
              <a:gd name="T66" fmla="*/ 2592 w 10240"/>
              <a:gd name="T67" fmla="*/ 4384 h 11520"/>
              <a:gd name="T68" fmla="*/ 2560 w 10240"/>
              <a:gd name="T69" fmla="*/ 4320 h 11520"/>
              <a:gd name="T70" fmla="*/ 2784 w 10240"/>
              <a:gd name="T71" fmla="*/ 7552 h 11520"/>
              <a:gd name="T72" fmla="*/ 2592 w 10240"/>
              <a:gd name="T73" fmla="*/ 9344 h 11520"/>
              <a:gd name="T74" fmla="*/ 4576 w 10240"/>
              <a:gd name="T75" fmla="*/ 10848 h 11520"/>
              <a:gd name="T76" fmla="*/ 640 w 10240"/>
              <a:gd name="T77" fmla="*/ 10560 h 11520"/>
              <a:gd name="T78" fmla="*/ 6240 w 10240"/>
              <a:gd name="T79" fmla="*/ 10880 h 11520"/>
              <a:gd name="T80" fmla="*/ 6592 w 10240"/>
              <a:gd name="T81" fmla="*/ 10176 h 11520"/>
              <a:gd name="T82" fmla="*/ 7904 w 10240"/>
              <a:gd name="T83" fmla="*/ 8640 h 11520"/>
              <a:gd name="T84" fmla="*/ 9632 w 10240"/>
              <a:gd name="T85" fmla="*/ 1059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40" h="11520">
                <a:moveTo>
                  <a:pt x="5760" y="1600"/>
                </a:moveTo>
                <a:lnTo>
                  <a:pt x="5440" y="1600"/>
                </a:lnTo>
                <a:lnTo>
                  <a:pt x="5440" y="1280"/>
                </a:lnTo>
                <a:cubicBezTo>
                  <a:pt x="5440" y="1120"/>
                  <a:pt x="5280" y="960"/>
                  <a:pt x="5120" y="960"/>
                </a:cubicBezTo>
                <a:cubicBezTo>
                  <a:pt x="4960" y="960"/>
                  <a:pt x="4800" y="1120"/>
                  <a:pt x="4800" y="1280"/>
                </a:cubicBezTo>
                <a:lnTo>
                  <a:pt x="4800" y="1600"/>
                </a:lnTo>
                <a:lnTo>
                  <a:pt x="4480" y="1600"/>
                </a:lnTo>
                <a:cubicBezTo>
                  <a:pt x="4320" y="1600"/>
                  <a:pt x="4160" y="1760"/>
                  <a:pt x="4160" y="1920"/>
                </a:cubicBezTo>
                <a:cubicBezTo>
                  <a:pt x="4160" y="2080"/>
                  <a:pt x="4320" y="2240"/>
                  <a:pt x="4480" y="2240"/>
                </a:cubicBezTo>
                <a:lnTo>
                  <a:pt x="4800" y="2240"/>
                </a:lnTo>
                <a:lnTo>
                  <a:pt x="4800" y="2560"/>
                </a:lnTo>
                <a:cubicBezTo>
                  <a:pt x="4800" y="2720"/>
                  <a:pt x="4960" y="2880"/>
                  <a:pt x="5120" y="2880"/>
                </a:cubicBezTo>
                <a:cubicBezTo>
                  <a:pt x="5280" y="2880"/>
                  <a:pt x="5440" y="2720"/>
                  <a:pt x="5440" y="2560"/>
                </a:cubicBezTo>
                <a:lnTo>
                  <a:pt x="5440" y="2240"/>
                </a:lnTo>
                <a:lnTo>
                  <a:pt x="5760" y="2240"/>
                </a:lnTo>
                <a:cubicBezTo>
                  <a:pt x="5920" y="2240"/>
                  <a:pt x="6080" y="2080"/>
                  <a:pt x="6080" y="1920"/>
                </a:cubicBezTo>
                <a:cubicBezTo>
                  <a:pt x="6080" y="1760"/>
                  <a:pt x="5920" y="1600"/>
                  <a:pt x="5760" y="1600"/>
                </a:cubicBezTo>
                <a:close/>
                <a:moveTo>
                  <a:pt x="7296" y="6816"/>
                </a:moveTo>
                <a:cubicBezTo>
                  <a:pt x="7936" y="6240"/>
                  <a:pt x="8320" y="5408"/>
                  <a:pt x="8320" y="4480"/>
                </a:cubicBezTo>
                <a:lnTo>
                  <a:pt x="8320" y="832"/>
                </a:lnTo>
                <a:cubicBezTo>
                  <a:pt x="8320" y="704"/>
                  <a:pt x="8256" y="576"/>
                  <a:pt x="8128" y="544"/>
                </a:cubicBezTo>
                <a:cubicBezTo>
                  <a:pt x="7712" y="384"/>
                  <a:pt x="6592" y="0"/>
                  <a:pt x="5120" y="0"/>
                </a:cubicBezTo>
                <a:cubicBezTo>
                  <a:pt x="3648" y="0"/>
                  <a:pt x="2560" y="384"/>
                  <a:pt x="2112" y="544"/>
                </a:cubicBezTo>
                <a:cubicBezTo>
                  <a:pt x="1984" y="608"/>
                  <a:pt x="1920" y="704"/>
                  <a:pt x="1920" y="832"/>
                </a:cubicBezTo>
                <a:lnTo>
                  <a:pt x="1920" y="4352"/>
                </a:lnTo>
                <a:cubicBezTo>
                  <a:pt x="1920" y="5312"/>
                  <a:pt x="2336" y="6176"/>
                  <a:pt x="2976" y="6816"/>
                </a:cubicBezTo>
                <a:cubicBezTo>
                  <a:pt x="1280" y="7200"/>
                  <a:pt x="0" y="8736"/>
                  <a:pt x="0" y="10560"/>
                </a:cubicBezTo>
                <a:cubicBezTo>
                  <a:pt x="0" y="11104"/>
                  <a:pt x="416" y="11520"/>
                  <a:pt x="960" y="11520"/>
                </a:cubicBezTo>
                <a:lnTo>
                  <a:pt x="9280" y="11520"/>
                </a:lnTo>
                <a:cubicBezTo>
                  <a:pt x="9824" y="11520"/>
                  <a:pt x="10240" y="11104"/>
                  <a:pt x="10240" y="10560"/>
                </a:cubicBezTo>
                <a:cubicBezTo>
                  <a:pt x="10240" y="8736"/>
                  <a:pt x="8992" y="7232"/>
                  <a:pt x="7296" y="6816"/>
                </a:cubicBezTo>
                <a:close/>
                <a:moveTo>
                  <a:pt x="5120" y="10528"/>
                </a:moveTo>
                <a:lnTo>
                  <a:pt x="4032" y="9664"/>
                </a:lnTo>
                <a:lnTo>
                  <a:pt x="2944" y="8864"/>
                </a:lnTo>
                <a:lnTo>
                  <a:pt x="3360" y="7840"/>
                </a:lnTo>
                <a:lnTo>
                  <a:pt x="5184" y="10496"/>
                </a:lnTo>
                <a:lnTo>
                  <a:pt x="5120" y="10528"/>
                </a:lnTo>
                <a:close/>
                <a:moveTo>
                  <a:pt x="3840" y="7392"/>
                </a:moveTo>
                <a:cubicBezTo>
                  <a:pt x="4160" y="7552"/>
                  <a:pt x="4512" y="7648"/>
                  <a:pt x="4896" y="7648"/>
                </a:cubicBezTo>
                <a:lnTo>
                  <a:pt x="5120" y="7648"/>
                </a:lnTo>
                <a:cubicBezTo>
                  <a:pt x="5568" y="7648"/>
                  <a:pt x="6016" y="7552"/>
                  <a:pt x="6400" y="7360"/>
                </a:cubicBezTo>
                <a:lnTo>
                  <a:pt x="5152" y="9248"/>
                </a:lnTo>
                <a:lnTo>
                  <a:pt x="3840" y="7392"/>
                </a:lnTo>
                <a:close/>
                <a:moveTo>
                  <a:pt x="5536" y="9856"/>
                </a:moveTo>
                <a:lnTo>
                  <a:pt x="6880" y="7840"/>
                </a:lnTo>
                <a:lnTo>
                  <a:pt x="7296" y="8832"/>
                </a:lnTo>
                <a:lnTo>
                  <a:pt x="6208" y="9664"/>
                </a:lnTo>
                <a:lnTo>
                  <a:pt x="5696" y="10080"/>
                </a:lnTo>
                <a:lnTo>
                  <a:pt x="5536" y="9856"/>
                </a:lnTo>
                <a:close/>
                <a:moveTo>
                  <a:pt x="2560" y="4320"/>
                </a:moveTo>
                <a:cubicBezTo>
                  <a:pt x="3168" y="4096"/>
                  <a:pt x="4032" y="3840"/>
                  <a:pt x="5120" y="3840"/>
                </a:cubicBezTo>
                <a:cubicBezTo>
                  <a:pt x="5440" y="3840"/>
                  <a:pt x="5728" y="3872"/>
                  <a:pt x="6048" y="3904"/>
                </a:cubicBezTo>
                <a:cubicBezTo>
                  <a:pt x="6208" y="3936"/>
                  <a:pt x="6400" y="3808"/>
                  <a:pt x="6400" y="3616"/>
                </a:cubicBezTo>
                <a:cubicBezTo>
                  <a:pt x="6432" y="3456"/>
                  <a:pt x="6304" y="3264"/>
                  <a:pt x="6112" y="3264"/>
                </a:cubicBezTo>
                <a:cubicBezTo>
                  <a:pt x="5792" y="3232"/>
                  <a:pt x="5440" y="3200"/>
                  <a:pt x="5120" y="3200"/>
                </a:cubicBezTo>
                <a:cubicBezTo>
                  <a:pt x="4032" y="3200"/>
                  <a:pt x="3104" y="3456"/>
                  <a:pt x="2560" y="3648"/>
                </a:cubicBezTo>
                <a:lnTo>
                  <a:pt x="2560" y="1056"/>
                </a:lnTo>
                <a:cubicBezTo>
                  <a:pt x="3040" y="896"/>
                  <a:pt x="3936" y="640"/>
                  <a:pt x="5120" y="640"/>
                </a:cubicBezTo>
                <a:cubicBezTo>
                  <a:pt x="6304" y="640"/>
                  <a:pt x="7200" y="896"/>
                  <a:pt x="7680" y="1056"/>
                </a:cubicBezTo>
                <a:lnTo>
                  <a:pt x="7680" y="3648"/>
                </a:lnTo>
                <a:cubicBezTo>
                  <a:pt x="7584" y="3616"/>
                  <a:pt x="7456" y="3584"/>
                  <a:pt x="7328" y="3520"/>
                </a:cubicBezTo>
                <a:cubicBezTo>
                  <a:pt x="7168" y="3456"/>
                  <a:pt x="6976" y="3552"/>
                  <a:pt x="6944" y="3744"/>
                </a:cubicBezTo>
                <a:cubicBezTo>
                  <a:pt x="6880" y="3904"/>
                  <a:pt x="6976" y="4096"/>
                  <a:pt x="7168" y="4128"/>
                </a:cubicBezTo>
                <a:cubicBezTo>
                  <a:pt x="7360" y="4192"/>
                  <a:pt x="7552" y="4256"/>
                  <a:pt x="7712" y="4320"/>
                </a:cubicBezTo>
                <a:lnTo>
                  <a:pt x="7712" y="4480"/>
                </a:lnTo>
                <a:cubicBezTo>
                  <a:pt x="7712" y="5888"/>
                  <a:pt x="6560" y="7040"/>
                  <a:pt x="5152" y="7040"/>
                </a:cubicBezTo>
                <a:lnTo>
                  <a:pt x="4992" y="7040"/>
                </a:lnTo>
                <a:cubicBezTo>
                  <a:pt x="3648" y="6944"/>
                  <a:pt x="2592" y="5792"/>
                  <a:pt x="2592" y="4384"/>
                </a:cubicBezTo>
                <a:lnTo>
                  <a:pt x="2592" y="4320"/>
                </a:lnTo>
                <a:lnTo>
                  <a:pt x="2560" y="4320"/>
                </a:lnTo>
                <a:close/>
                <a:moveTo>
                  <a:pt x="640" y="10560"/>
                </a:moveTo>
                <a:cubicBezTo>
                  <a:pt x="640" y="9152"/>
                  <a:pt x="1536" y="7968"/>
                  <a:pt x="2784" y="7552"/>
                </a:cubicBezTo>
                <a:lnTo>
                  <a:pt x="2368" y="8608"/>
                </a:lnTo>
                <a:cubicBezTo>
                  <a:pt x="2272" y="8864"/>
                  <a:pt x="2336" y="9184"/>
                  <a:pt x="2592" y="9344"/>
                </a:cubicBezTo>
                <a:lnTo>
                  <a:pt x="3680" y="10144"/>
                </a:lnTo>
                <a:lnTo>
                  <a:pt x="4576" y="10848"/>
                </a:lnTo>
                <a:lnTo>
                  <a:pt x="960" y="10848"/>
                </a:lnTo>
                <a:cubicBezTo>
                  <a:pt x="768" y="10880"/>
                  <a:pt x="640" y="10752"/>
                  <a:pt x="640" y="10560"/>
                </a:cubicBezTo>
                <a:close/>
                <a:moveTo>
                  <a:pt x="9280" y="10880"/>
                </a:moveTo>
                <a:lnTo>
                  <a:pt x="6240" y="10880"/>
                </a:lnTo>
                <a:lnTo>
                  <a:pt x="6048" y="10592"/>
                </a:lnTo>
                <a:lnTo>
                  <a:pt x="6592" y="10176"/>
                </a:lnTo>
                <a:lnTo>
                  <a:pt x="7680" y="9376"/>
                </a:lnTo>
                <a:cubicBezTo>
                  <a:pt x="7904" y="9216"/>
                  <a:pt x="8000" y="8896"/>
                  <a:pt x="7904" y="8640"/>
                </a:cubicBezTo>
                <a:lnTo>
                  <a:pt x="7488" y="7584"/>
                </a:lnTo>
                <a:cubicBezTo>
                  <a:pt x="8736" y="8032"/>
                  <a:pt x="9632" y="9216"/>
                  <a:pt x="9632" y="10592"/>
                </a:cubicBezTo>
                <a:cubicBezTo>
                  <a:pt x="9600" y="10752"/>
                  <a:pt x="9472" y="10880"/>
                  <a:pt x="9280" y="10880"/>
                </a:cubicBezTo>
                <a:close/>
              </a:path>
            </a:pathLst>
          </a:custGeom>
          <a:solidFill>
            <a:schemeClr val="accent1"/>
          </a:solidFill>
          <a:ln>
            <a:noFill/>
          </a:ln>
        </p:spPr>
      </p:sp>
      <p:sp>
        <p:nvSpPr>
          <p:cNvPr id="760" name="iconfont-10057-4920042">
            <a:extLst>
              <a:ext uri="{FF2B5EF4-FFF2-40B4-BE49-F238E27FC236}">
                <a16:creationId xmlns:a16="http://schemas.microsoft.com/office/drawing/2014/main" xmlns="" id="{8DCF9622-4286-4E25-BEB6-A3ED2353A2C0}"/>
              </a:ext>
            </a:extLst>
          </p:cNvPr>
          <p:cNvSpPr>
            <a:spLocks noChangeAspect="1"/>
          </p:cNvSpPr>
          <p:nvPr/>
        </p:nvSpPr>
        <p:spPr bwMode="auto">
          <a:xfrm>
            <a:off x="3113488" y="3262191"/>
            <a:ext cx="609685" cy="542023"/>
          </a:xfrm>
          <a:custGeom>
            <a:avLst/>
            <a:gdLst>
              <a:gd name="T0" fmla="*/ 7471 w 12257"/>
              <a:gd name="T1" fmla="*/ 638 h 10897"/>
              <a:gd name="T2" fmla="*/ 7184 w 12257"/>
              <a:gd name="T3" fmla="*/ 742 h 10897"/>
              <a:gd name="T4" fmla="*/ 6561 w 12257"/>
              <a:gd name="T5" fmla="*/ 392 h 10897"/>
              <a:gd name="T6" fmla="*/ 5826 w 12257"/>
              <a:gd name="T7" fmla="*/ 392 h 10897"/>
              <a:gd name="T8" fmla="*/ 5075 w 12257"/>
              <a:gd name="T9" fmla="*/ 742 h 10897"/>
              <a:gd name="T10" fmla="*/ 4787 w 12257"/>
              <a:gd name="T11" fmla="*/ 638 h 10897"/>
              <a:gd name="T12" fmla="*/ 1434 w 12257"/>
              <a:gd name="T13" fmla="*/ 10770 h 10897"/>
              <a:gd name="T14" fmla="*/ 1676 w 12257"/>
              <a:gd name="T15" fmla="*/ 10888 h 10897"/>
              <a:gd name="T16" fmla="*/ 6129 w 12257"/>
              <a:gd name="T17" fmla="*/ 6724 h 10897"/>
              <a:gd name="T18" fmla="*/ 10581 w 12257"/>
              <a:gd name="T19" fmla="*/ 10888 h 10897"/>
              <a:gd name="T20" fmla="*/ 10824 w 12257"/>
              <a:gd name="T21" fmla="*/ 10770 h 10897"/>
              <a:gd name="T22" fmla="*/ 5445 w 12257"/>
              <a:gd name="T23" fmla="*/ 7553 h 10897"/>
              <a:gd name="T24" fmla="*/ 2398 w 12257"/>
              <a:gd name="T25" fmla="*/ 3540 h 10897"/>
              <a:gd name="T26" fmla="*/ 5592 w 12257"/>
              <a:gd name="T27" fmla="*/ 3690 h 10897"/>
              <a:gd name="T28" fmla="*/ 5230 w 12257"/>
              <a:gd name="T29" fmla="*/ 4621 h 10897"/>
              <a:gd name="T30" fmla="*/ 3671 w 12257"/>
              <a:gd name="T31" fmla="*/ 4286 h 10897"/>
              <a:gd name="T32" fmla="*/ 3325 w 12257"/>
              <a:gd name="T33" fmla="*/ 4517 h 10897"/>
              <a:gd name="T34" fmla="*/ 5021 w 12257"/>
              <a:gd name="T35" fmla="*/ 5085 h 10897"/>
              <a:gd name="T36" fmla="*/ 2155 w 12257"/>
              <a:gd name="T37" fmla="*/ 6142 h 10897"/>
              <a:gd name="T38" fmla="*/ 2273 w 12257"/>
              <a:gd name="T39" fmla="*/ 6537 h 10897"/>
              <a:gd name="T40" fmla="*/ 4325 w 12257"/>
              <a:gd name="T41" fmla="*/ 6301 h 10897"/>
              <a:gd name="T42" fmla="*/ 1828 w 12257"/>
              <a:gd name="T43" fmla="*/ 8366 h 10897"/>
              <a:gd name="T44" fmla="*/ 2067 w 12257"/>
              <a:gd name="T45" fmla="*/ 8538 h 10897"/>
              <a:gd name="T46" fmla="*/ 4817 w 12257"/>
              <a:gd name="T47" fmla="*/ 6344 h 10897"/>
              <a:gd name="T48" fmla="*/ 5010 w 12257"/>
              <a:gd name="T49" fmla="*/ 5998 h 10897"/>
              <a:gd name="T50" fmla="*/ 5445 w 12257"/>
              <a:gd name="T51" fmla="*/ 7553 h 10897"/>
              <a:gd name="T52" fmla="*/ 6812 w 12257"/>
              <a:gd name="T53" fmla="*/ 7553 h 10897"/>
              <a:gd name="T54" fmla="*/ 7482 w 12257"/>
              <a:gd name="T55" fmla="*/ 5568 h 10897"/>
              <a:gd name="T56" fmla="*/ 8316 w 12257"/>
              <a:gd name="T57" fmla="*/ 8194 h 10897"/>
              <a:gd name="T58" fmla="*/ 8513 w 12257"/>
              <a:gd name="T59" fmla="*/ 7919 h 10897"/>
              <a:gd name="T60" fmla="*/ 9810 w 12257"/>
              <a:gd name="T61" fmla="*/ 7513 h 10897"/>
              <a:gd name="T62" fmla="*/ 10088 w 12257"/>
              <a:gd name="T63" fmla="*/ 7430 h 10897"/>
              <a:gd name="T64" fmla="*/ 8505 w 12257"/>
              <a:gd name="T65" fmla="*/ 6016 h 10897"/>
              <a:gd name="T66" fmla="*/ 10838 w 12257"/>
              <a:gd name="T67" fmla="*/ 6003 h 10897"/>
              <a:gd name="T68" fmla="*/ 8180 w 12257"/>
              <a:gd name="T69" fmla="*/ 5699 h 10897"/>
              <a:gd name="T70" fmla="*/ 9191 w 12257"/>
              <a:gd name="T71" fmla="*/ 4849 h 10897"/>
              <a:gd name="T72" fmla="*/ 9472 w 12257"/>
              <a:gd name="T73" fmla="*/ 4780 h 10897"/>
              <a:gd name="T74" fmla="*/ 7142 w 12257"/>
              <a:gd name="T75" fmla="*/ 4275 h 10897"/>
              <a:gd name="T76" fmla="*/ 6718 w 12257"/>
              <a:gd name="T77" fmla="*/ 3470 h 10897"/>
              <a:gd name="T78" fmla="*/ 9852 w 12257"/>
              <a:gd name="T79" fmla="*/ 3528 h 10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57" h="10897">
                <a:moveTo>
                  <a:pt x="10180" y="3271"/>
                </a:moveTo>
                <a:cubicBezTo>
                  <a:pt x="9014" y="1575"/>
                  <a:pt x="7534" y="676"/>
                  <a:pt x="7471" y="638"/>
                </a:cubicBezTo>
                <a:cubicBezTo>
                  <a:pt x="7421" y="608"/>
                  <a:pt x="7360" y="602"/>
                  <a:pt x="7306" y="622"/>
                </a:cubicBezTo>
                <a:cubicBezTo>
                  <a:pt x="7251" y="642"/>
                  <a:pt x="7207" y="686"/>
                  <a:pt x="7184" y="742"/>
                </a:cubicBezTo>
                <a:cubicBezTo>
                  <a:pt x="6936" y="1358"/>
                  <a:pt x="6729" y="1940"/>
                  <a:pt x="6561" y="2490"/>
                </a:cubicBezTo>
                <a:lnTo>
                  <a:pt x="6561" y="392"/>
                </a:lnTo>
                <a:cubicBezTo>
                  <a:pt x="6561" y="176"/>
                  <a:pt x="6396" y="0"/>
                  <a:pt x="6194" y="0"/>
                </a:cubicBezTo>
                <a:cubicBezTo>
                  <a:pt x="5991" y="0"/>
                  <a:pt x="5826" y="176"/>
                  <a:pt x="5826" y="392"/>
                </a:cubicBezTo>
                <a:lnTo>
                  <a:pt x="5826" y="2935"/>
                </a:lnTo>
                <a:cubicBezTo>
                  <a:pt x="5640" y="2256"/>
                  <a:pt x="5390" y="1528"/>
                  <a:pt x="5075" y="742"/>
                </a:cubicBezTo>
                <a:cubicBezTo>
                  <a:pt x="5052" y="686"/>
                  <a:pt x="5007" y="641"/>
                  <a:pt x="4952" y="622"/>
                </a:cubicBezTo>
                <a:cubicBezTo>
                  <a:pt x="4897" y="602"/>
                  <a:pt x="4837" y="608"/>
                  <a:pt x="4787" y="638"/>
                </a:cubicBezTo>
                <a:cubicBezTo>
                  <a:pt x="4725" y="676"/>
                  <a:pt x="3245" y="1575"/>
                  <a:pt x="2079" y="3271"/>
                </a:cubicBezTo>
                <a:cubicBezTo>
                  <a:pt x="992" y="4848"/>
                  <a:pt x="0" y="7431"/>
                  <a:pt x="1434" y="10770"/>
                </a:cubicBezTo>
                <a:cubicBezTo>
                  <a:pt x="1467" y="10848"/>
                  <a:pt x="1541" y="10897"/>
                  <a:pt x="1619" y="10897"/>
                </a:cubicBezTo>
                <a:cubicBezTo>
                  <a:pt x="1637" y="10897"/>
                  <a:pt x="1657" y="10895"/>
                  <a:pt x="1676" y="10888"/>
                </a:cubicBezTo>
                <a:cubicBezTo>
                  <a:pt x="3825" y="10212"/>
                  <a:pt x="5177" y="9181"/>
                  <a:pt x="5814" y="7738"/>
                </a:cubicBezTo>
                <a:cubicBezTo>
                  <a:pt x="5954" y="7421"/>
                  <a:pt x="6059" y="7083"/>
                  <a:pt x="6129" y="6724"/>
                </a:cubicBezTo>
                <a:cubicBezTo>
                  <a:pt x="6199" y="7083"/>
                  <a:pt x="6304" y="7421"/>
                  <a:pt x="6444" y="7738"/>
                </a:cubicBezTo>
                <a:cubicBezTo>
                  <a:pt x="7079" y="9181"/>
                  <a:pt x="8432" y="10211"/>
                  <a:pt x="10581" y="10888"/>
                </a:cubicBezTo>
                <a:cubicBezTo>
                  <a:pt x="10600" y="10895"/>
                  <a:pt x="10620" y="10897"/>
                  <a:pt x="10639" y="10897"/>
                </a:cubicBezTo>
                <a:cubicBezTo>
                  <a:pt x="10716" y="10897"/>
                  <a:pt x="10790" y="10850"/>
                  <a:pt x="10824" y="10770"/>
                </a:cubicBezTo>
                <a:cubicBezTo>
                  <a:pt x="12257" y="7431"/>
                  <a:pt x="11265" y="4848"/>
                  <a:pt x="10180" y="3271"/>
                </a:cubicBezTo>
                <a:close/>
                <a:moveTo>
                  <a:pt x="5445" y="7553"/>
                </a:moveTo>
                <a:cubicBezTo>
                  <a:pt x="4879" y="8840"/>
                  <a:pt x="3664" y="9777"/>
                  <a:pt x="1732" y="10415"/>
                </a:cubicBezTo>
                <a:cubicBezTo>
                  <a:pt x="732" y="7958"/>
                  <a:pt x="956" y="5646"/>
                  <a:pt x="2398" y="3540"/>
                </a:cubicBezTo>
                <a:cubicBezTo>
                  <a:pt x="3270" y="2267"/>
                  <a:pt x="4353" y="1447"/>
                  <a:pt x="4791" y="1146"/>
                </a:cubicBezTo>
                <a:cubicBezTo>
                  <a:pt x="5155" y="2077"/>
                  <a:pt x="5421" y="2921"/>
                  <a:pt x="5592" y="3690"/>
                </a:cubicBezTo>
                <a:cubicBezTo>
                  <a:pt x="5574" y="3712"/>
                  <a:pt x="5559" y="3738"/>
                  <a:pt x="5550" y="3768"/>
                </a:cubicBezTo>
                <a:cubicBezTo>
                  <a:pt x="5546" y="3780"/>
                  <a:pt x="5441" y="4127"/>
                  <a:pt x="5230" y="4621"/>
                </a:cubicBezTo>
                <a:cubicBezTo>
                  <a:pt x="5212" y="4620"/>
                  <a:pt x="5194" y="4620"/>
                  <a:pt x="5176" y="4623"/>
                </a:cubicBezTo>
                <a:cubicBezTo>
                  <a:pt x="4850" y="4688"/>
                  <a:pt x="3945" y="4753"/>
                  <a:pt x="3671" y="4286"/>
                </a:cubicBezTo>
                <a:cubicBezTo>
                  <a:pt x="3611" y="4183"/>
                  <a:pt x="3485" y="4152"/>
                  <a:pt x="3390" y="4217"/>
                </a:cubicBezTo>
                <a:cubicBezTo>
                  <a:pt x="3293" y="4281"/>
                  <a:pt x="3265" y="4416"/>
                  <a:pt x="3325" y="4517"/>
                </a:cubicBezTo>
                <a:cubicBezTo>
                  <a:pt x="3608" y="5002"/>
                  <a:pt x="4216" y="5103"/>
                  <a:pt x="4675" y="5103"/>
                </a:cubicBezTo>
                <a:cubicBezTo>
                  <a:pt x="4806" y="5103"/>
                  <a:pt x="4925" y="5095"/>
                  <a:pt x="5021" y="5085"/>
                </a:cubicBezTo>
                <a:cubicBezTo>
                  <a:pt x="4891" y="5355"/>
                  <a:pt x="4737" y="5646"/>
                  <a:pt x="4560" y="5937"/>
                </a:cubicBezTo>
                <a:cubicBezTo>
                  <a:pt x="3310" y="5282"/>
                  <a:pt x="2203" y="6104"/>
                  <a:pt x="2155" y="6142"/>
                </a:cubicBezTo>
                <a:cubicBezTo>
                  <a:pt x="2063" y="6212"/>
                  <a:pt x="2042" y="6348"/>
                  <a:pt x="2107" y="6446"/>
                </a:cubicBezTo>
                <a:cubicBezTo>
                  <a:pt x="2147" y="6506"/>
                  <a:pt x="2210" y="6537"/>
                  <a:pt x="2273" y="6537"/>
                </a:cubicBezTo>
                <a:cubicBezTo>
                  <a:pt x="2315" y="6537"/>
                  <a:pt x="2356" y="6523"/>
                  <a:pt x="2392" y="6497"/>
                </a:cubicBezTo>
                <a:cubicBezTo>
                  <a:pt x="2402" y="6489"/>
                  <a:pt x="3310" y="5813"/>
                  <a:pt x="4325" y="6301"/>
                </a:cubicBezTo>
                <a:cubicBezTo>
                  <a:pt x="3751" y="7137"/>
                  <a:pt x="2975" y="7907"/>
                  <a:pt x="1990" y="8111"/>
                </a:cubicBezTo>
                <a:cubicBezTo>
                  <a:pt x="1878" y="8133"/>
                  <a:pt x="1806" y="8248"/>
                  <a:pt x="1828" y="8366"/>
                </a:cubicBezTo>
                <a:cubicBezTo>
                  <a:pt x="1847" y="8469"/>
                  <a:pt x="1932" y="8542"/>
                  <a:pt x="2028" y="8542"/>
                </a:cubicBezTo>
                <a:cubicBezTo>
                  <a:pt x="2041" y="8542"/>
                  <a:pt x="2055" y="8541"/>
                  <a:pt x="2067" y="8538"/>
                </a:cubicBezTo>
                <a:cubicBezTo>
                  <a:pt x="3050" y="8336"/>
                  <a:pt x="3970" y="7603"/>
                  <a:pt x="4751" y="6416"/>
                </a:cubicBezTo>
                <a:cubicBezTo>
                  <a:pt x="4777" y="6398"/>
                  <a:pt x="4800" y="6374"/>
                  <a:pt x="4817" y="6344"/>
                </a:cubicBezTo>
                <a:cubicBezTo>
                  <a:pt x="4830" y="6323"/>
                  <a:pt x="4836" y="6301"/>
                  <a:pt x="4841" y="6277"/>
                </a:cubicBezTo>
                <a:cubicBezTo>
                  <a:pt x="4898" y="6187"/>
                  <a:pt x="4955" y="6093"/>
                  <a:pt x="5010" y="5998"/>
                </a:cubicBezTo>
                <a:cubicBezTo>
                  <a:pt x="5345" y="5419"/>
                  <a:pt x="5586" y="4864"/>
                  <a:pt x="5738" y="4471"/>
                </a:cubicBezTo>
                <a:cubicBezTo>
                  <a:pt x="5917" y="5696"/>
                  <a:pt x="5818" y="6706"/>
                  <a:pt x="5445" y="7553"/>
                </a:cubicBezTo>
                <a:close/>
                <a:moveTo>
                  <a:pt x="10525" y="10415"/>
                </a:moveTo>
                <a:cubicBezTo>
                  <a:pt x="8595" y="9776"/>
                  <a:pt x="7378" y="8838"/>
                  <a:pt x="6812" y="7553"/>
                </a:cubicBezTo>
                <a:cubicBezTo>
                  <a:pt x="6410" y="6641"/>
                  <a:pt x="6326" y="5537"/>
                  <a:pt x="6566" y="4181"/>
                </a:cubicBezTo>
                <a:cubicBezTo>
                  <a:pt x="6755" y="4566"/>
                  <a:pt x="7045" y="5048"/>
                  <a:pt x="7482" y="5568"/>
                </a:cubicBezTo>
                <a:lnTo>
                  <a:pt x="8120" y="8034"/>
                </a:lnTo>
                <a:cubicBezTo>
                  <a:pt x="8145" y="8131"/>
                  <a:pt x="8227" y="8194"/>
                  <a:pt x="8316" y="8194"/>
                </a:cubicBezTo>
                <a:cubicBezTo>
                  <a:pt x="8334" y="8194"/>
                  <a:pt x="8352" y="8192"/>
                  <a:pt x="8371" y="8187"/>
                </a:cubicBezTo>
                <a:cubicBezTo>
                  <a:pt x="8480" y="8154"/>
                  <a:pt x="8543" y="8034"/>
                  <a:pt x="8513" y="7919"/>
                </a:cubicBezTo>
                <a:lnTo>
                  <a:pt x="8067" y="6192"/>
                </a:lnTo>
                <a:cubicBezTo>
                  <a:pt x="8527" y="6636"/>
                  <a:pt x="9098" y="7087"/>
                  <a:pt x="9810" y="7513"/>
                </a:cubicBezTo>
                <a:cubicBezTo>
                  <a:pt x="9841" y="7532"/>
                  <a:pt x="9876" y="7541"/>
                  <a:pt x="9910" y="7541"/>
                </a:cubicBezTo>
                <a:cubicBezTo>
                  <a:pt x="9981" y="7541"/>
                  <a:pt x="10051" y="7501"/>
                  <a:pt x="10088" y="7430"/>
                </a:cubicBezTo>
                <a:cubicBezTo>
                  <a:pt x="10143" y="7324"/>
                  <a:pt x="10108" y="7192"/>
                  <a:pt x="10011" y="7133"/>
                </a:cubicBezTo>
                <a:cubicBezTo>
                  <a:pt x="9411" y="6773"/>
                  <a:pt x="8915" y="6393"/>
                  <a:pt x="8505" y="6016"/>
                </a:cubicBezTo>
                <a:cubicBezTo>
                  <a:pt x="8828" y="5873"/>
                  <a:pt x="9508" y="5716"/>
                  <a:pt x="10576" y="6133"/>
                </a:cubicBezTo>
                <a:cubicBezTo>
                  <a:pt x="10682" y="6174"/>
                  <a:pt x="10800" y="6117"/>
                  <a:pt x="10838" y="6003"/>
                </a:cubicBezTo>
                <a:cubicBezTo>
                  <a:pt x="10877" y="5891"/>
                  <a:pt x="10822" y="5764"/>
                  <a:pt x="10717" y="5723"/>
                </a:cubicBezTo>
                <a:cubicBezTo>
                  <a:pt x="9347" y="5188"/>
                  <a:pt x="8505" y="5513"/>
                  <a:pt x="8180" y="5699"/>
                </a:cubicBezTo>
                <a:cubicBezTo>
                  <a:pt x="7833" y="5345"/>
                  <a:pt x="7561" y="4998"/>
                  <a:pt x="7348" y="4683"/>
                </a:cubicBezTo>
                <a:cubicBezTo>
                  <a:pt x="7816" y="4618"/>
                  <a:pt x="8757" y="4560"/>
                  <a:pt x="9191" y="4849"/>
                </a:cubicBezTo>
                <a:cubicBezTo>
                  <a:pt x="9225" y="4872"/>
                  <a:pt x="9262" y="4882"/>
                  <a:pt x="9298" y="4882"/>
                </a:cubicBezTo>
                <a:cubicBezTo>
                  <a:pt x="9366" y="4882"/>
                  <a:pt x="9433" y="4846"/>
                  <a:pt x="9472" y="4780"/>
                </a:cubicBezTo>
                <a:cubicBezTo>
                  <a:pt x="9532" y="4677"/>
                  <a:pt x="9503" y="4543"/>
                  <a:pt x="9407" y="4480"/>
                </a:cubicBezTo>
                <a:cubicBezTo>
                  <a:pt x="8696" y="4006"/>
                  <a:pt x="7205" y="4263"/>
                  <a:pt x="7142" y="4275"/>
                </a:cubicBezTo>
                <a:cubicBezTo>
                  <a:pt x="7128" y="4277"/>
                  <a:pt x="7115" y="4281"/>
                  <a:pt x="7102" y="4286"/>
                </a:cubicBezTo>
                <a:cubicBezTo>
                  <a:pt x="6906" y="3942"/>
                  <a:pt x="6786" y="3658"/>
                  <a:pt x="6718" y="3470"/>
                </a:cubicBezTo>
                <a:cubicBezTo>
                  <a:pt x="6890" y="2761"/>
                  <a:pt x="7140" y="1988"/>
                  <a:pt x="7468" y="1146"/>
                </a:cubicBezTo>
                <a:cubicBezTo>
                  <a:pt x="7903" y="1444"/>
                  <a:pt x="8981" y="2259"/>
                  <a:pt x="9852" y="3528"/>
                </a:cubicBezTo>
                <a:cubicBezTo>
                  <a:pt x="11301" y="5637"/>
                  <a:pt x="11527" y="7953"/>
                  <a:pt x="10525" y="10415"/>
                </a:cubicBezTo>
                <a:close/>
              </a:path>
            </a:pathLst>
          </a:custGeom>
          <a:solidFill>
            <a:schemeClr val="accent1"/>
          </a:solidFill>
          <a:ln>
            <a:noFill/>
          </a:ln>
        </p:spPr>
      </p:sp>
      <p:sp>
        <p:nvSpPr>
          <p:cNvPr id="761" name="iconfont-1033-827786">
            <a:extLst>
              <a:ext uri="{FF2B5EF4-FFF2-40B4-BE49-F238E27FC236}">
                <a16:creationId xmlns:a16="http://schemas.microsoft.com/office/drawing/2014/main" xmlns="" id="{77D2F9DA-91E8-4E8F-BDC6-6C2FBE5367BD}"/>
              </a:ext>
            </a:extLst>
          </p:cNvPr>
          <p:cNvSpPr>
            <a:spLocks noChangeAspect="1"/>
          </p:cNvSpPr>
          <p:nvPr/>
        </p:nvSpPr>
        <p:spPr bwMode="auto">
          <a:xfrm>
            <a:off x="4172692" y="3244079"/>
            <a:ext cx="609685" cy="578247"/>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solidFill>
            <a:schemeClr val="accent1"/>
          </a:solidFill>
          <a:ln>
            <a:noFill/>
          </a:ln>
        </p:spPr>
      </p:sp>
      <p:sp>
        <p:nvSpPr>
          <p:cNvPr id="762" name="syringe_245416">
            <a:extLst>
              <a:ext uri="{FF2B5EF4-FFF2-40B4-BE49-F238E27FC236}">
                <a16:creationId xmlns:a16="http://schemas.microsoft.com/office/drawing/2014/main" xmlns="" id="{8360CF93-6790-4CB3-AD82-036053ED7170}"/>
              </a:ext>
            </a:extLst>
          </p:cNvPr>
          <p:cNvSpPr>
            <a:spLocks noChangeAspect="1"/>
          </p:cNvSpPr>
          <p:nvPr/>
        </p:nvSpPr>
        <p:spPr bwMode="auto">
          <a:xfrm>
            <a:off x="5279954" y="3228820"/>
            <a:ext cx="609685" cy="608764"/>
          </a:xfrm>
          <a:custGeom>
            <a:avLst/>
            <a:gdLst>
              <a:gd name="T0" fmla="*/ 6485 w 6827"/>
              <a:gd name="T1" fmla="*/ 2048 h 6827"/>
              <a:gd name="T2" fmla="*/ 4779 w 6827"/>
              <a:gd name="T3" fmla="*/ 2048 h 6827"/>
              <a:gd name="T4" fmla="*/ 4779 w 6827"/>
              <a:gd name="T5" fmla="*/ 341 h 6827"/>
              <a:gd name="T6" fmla="*/ 4437 w 6827"/>
              <a:gd name="T7" fmla="*/ 0 h 6827"/>
              <a:gd name="T8" fmla="*/ 2389 w 6827"/>
              <a:gd name="T9" fmla="*/ 0 h 6827"/>
              <a:gd name="T10" fmla="*/ 2048 w 6827"/>
              <a:gd name="T11" fmla="*/ 341 h 6827"/>
              <a:gd name="T12" fmla="*/ 2048 w 6827"/>
              <a:gd name="T13" fmla="*/ 2048 h 6827"/>
              <a:gd name="T14" fmla="*/ 341 w 6827"/>
              <a:gd name="T15" fmla="*/ 2048 h 6827"/>
              <a:gd name="T16" fmla="*/ 0 w 6827"/>
              <a:gd name="T17" fmla="*/ 2389 h 6827"/>
              <a:gd name="T18" fmla="*/ 0 w 6827"/>
              <a:gd name="T19" fmla="*/ 4437 h 6827"/>
              <a:gd name="T20" fmla="*/ 341 w 6827"/>
              <a:gd name="T21" fmla="*/ 4779 h 6827"/>
              <a:gd name="T22" fmla="*/ 2048 w 6827"/>
              <a:gd name="T23" fmla="*/ 4779 h 6827"/>
              <a:gd name="T24" fmla="*/ 2048 w 6827"/>
              <a:gd name="T25" fmla="*/ 6485 h 6827"/>
              <a:gd name="T26" fmla="*/ 2389 w 6827"/>
              <a:gd name="T27" fmla="*/ 6827 h 6827"/>
              <a:gd name="T28" fmla="*/ 4437 w 6827"/>
              <a:gd name="T29" fmla="*/ 6827 h 6827"/>
              <a:gd name="T30" fmla="*/ 4779 w 6827"/>
              <a:gd name="T31" fmla="*/ 6485 h 6827"/>
              <a:gd name="T32" fmla="*/ 4779 w 6827"/>
              <a:gd name="T33" fmla="*/ 4779 h 6827"/>
              <a:gd name="T34" fmla="*/ 6485 w 6827"/>
              <a:gd name="T35" fmla="*/ 4779 h 6827"/>
              <a:gd name="T36" fmla="*/ 6827 w 6827"/>
              <a:gd name="T37" fmla="*/ 4437 h 6827"/>
              <a:gd name="T38" fmla="*/ 6827 w 6827"/>
              <a:gd name="T39" fmla="*/ 2389 h 6827"/>
              <a:gd name="T40" fmla="*/ 6485 w 6827"/>
              <a:gd name="T41" fmla="*/ 2048 h 6827"/>
              <a:gd name="T42" fmla="*/ 6485 w 6827"/>
              <a:gd name="T43" fmla="*/ 4437 h 6827"/>
              <a:gd name="T44" fmla="*/ 4437 w 6827"/>
              <a:gd name="T45" fmla="*/ 4437 h 6827"/>
              <a:gd name="T46" fmla="*/ 4437 w 6827"/>
              <a:gd name="T47" fmla="*/ 6485 h 6827"/>
              <a:gd name="T48" fmla="*/ 2389 w 6827"/>
              <a:gd name="T49" fmla="*/ 6485 h 6827"/>
              <a:gd name="T50" fmla="*/ 2389 w 6827"/>
              <a:gd name="T51" fmla="*/ 4437 h 6827"/>
              <a:gd name="T52" fmla="*/ 341 w 6827"/>
              <a:gd name="T53" fmla="*/ 4437 h 6827"/>
              <a:gd name="T54" fmla="*/ 341 w 6827"/>
              <a:gd name="T55" fmla="*/ 2389 h 6827"/>
              <a:gd name="T56" fmla="*/ 2389 w 6827"/>
              <a:gd name="T57" fmla="*/ 2389 h 6827"/>
              <a:gd name="T58" fmla="*/ 2389 w 6827"/>
              <a:gd name="T59" fmla="*/ 341 h 6827"/>
              <a:gd name="T60" fmla="*/ 4437 w 6827"/>
              <a:gd name="T61" fmla="*/ 341 h 6827"/>
              <a:gd name="T62" fmla="*/ 4437 w 6827"/>
              <a:gd name="T63" fmla="*/ 2389 h 6827"/>
              <a:gd name="T64" fmla="*/ 6485 w 6827"/>
              <a:gd name="T65" fmla="*/ 2389 h 6827"/>
              <a:gd name="T66" fmla="*/ 6485 w 6827"/>
              <a:gd name="T67" fmla="*/ 443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27" h="6827">
                <a:moveTo>
                  <a:pt x="6485" y="2048"/>
                </a:moveTo>
                <a:lnTo>
                  <a:pt x="4779" y="2048"/>
                </a:lnTo>
                <a:lnTo>
                  <a:pt x="4779" y="341"/>
                </a:lnTo>
                <a:cubicBezTo>
                  <a:pt x="4779" y="153"/>
                  <a:pt x="4626" y="0"/>
                  <a:pt x="4437" y="0"/>
                </a:cubicBezTo>
                <a:lnTo>
                  <a:pt x="2389" y="0"/>
                </a:lnTo>
                <a:cubicBezTo>
                  <a:pt x="2201" y="0"/>
                  <a:pt x="2048" y="153"/>
                  <a:pt x="2048" y="341"/>
                </a:cubicBezTo>
                <a:lnTo>
                  <a:pt x="2048" y="2048"/>
                </a:lnTo>
                <a:lnTo>
                  <a:pt x="341" y="2048"/>
                </a:lnTo>
                <a:cubicBezTo>
                  <a:pt x="153" y="2048"/>
                  <a:pt x="0" y="2201"/>
                  <a:pt x="0" y="2389"/>
                </a:cubicBezTo>
                <a:lnTo>
                  <a:pt x="0" y="4437"/>
                </a:lnTo>
                <a:cubicBezTo>
                  <a:pt x="0" y="4626"/>
                  <a:pt x="153" y="4779"/>
                  <a:pt x="341" y="4779"/>
                </a:cubicBezTo>
                <a:lnTo>
                  <a:pt x="2048" y="4779"/>
                </a:lnTo>
                <a:lnTo>
                  <a:pt x="2048" y="6485"/>
                </a:lnTo>
                <a:cubicBezTo>
                  <a:pt x="2048" y="6674"/>
                  <a:pt x="2201" y="6827"/>
                  <a:pt x="2389" y="6827"/>
                </a:cubicBezTo>
                <a:lnTo>
                  <a:pt x="4437" y="6827"/>
                </a:lnTo>
                <a:cubicBezTo>
                  <a:pt x="4626" y="6827"/>
                  <a:pt x="4779" y="6674"/>
                  <a:pt x="4779" y="6485"/>
                </a:cubicBezTo>
                <a:lnTo>
                  <a:pt x="4779" y="4779"/>
                </a:lnTo>
                <a:lnTo>
                  <a:pt x="6485" y="4779"/>
                </a:lnTo>
                <a:cubicBezTo>
                  <a:pt x="6674" y="4779"/>
                  <a:pt x="6827" y="4626"/>
                  <a:pt x="6827" y="4437"/>
                </a:cubicBezTo>
                <a:lnTo>
                  <a:pt x="6827" y="2389"/>
                </a:lnTo>
                <a:cubicBezTo>
                  <a:pt x="6827" y="2201"/>
                  <a:pt x="6674" y="2048"/>
                  <a:pt x="6485" y="2048"/>
                </a:cubicBezTo>
                <a:close/>
                <a:moveTo>
                  <a:pt x="6485" y="4437"/>
                </a:moveTo>
                <a:lnTo>
                  <a:pt x="4437" y="4437"/>
                </a:lnTo>
                <a:lnTo>
                  <a:pt x="4437" y="6485"/>
                </a:lnTo>
                <a:lnTo>
                  <a:pt x="2389" y="6485"/>
                </a:lnTo>
                <a:lnTo>
                  <a:pt x="2389" y="4437"/>
                </a:lnTo>
                <a:lnTo>
                  <a:pt x="341" y="4437"/>
                </a:lnTo>
                <a:lnTo>
                  <a:pt x="341" y="2389"/>
                </a:lnTo>
                <a:lnTo>
                  <a:pt x="2389" y="2389"/>
                </a:lnTo>
                <a:lnTo>
                  <a:pt x="2389" y="341"/>
                </a:lnTo>
                <a:lnTo>
                  <a:pt x="4437" y="341"/>
                </a:lnTo>
                <a:lnTo>
                  <a:pt x="4437" y="2389"/>
                </a:lnTo>
                <a:lnTo>
                  <a:pt x="6485" y="2389"/>
                </a:lnTo>
                <a:lnTo>
                  <a:pt x="6485" y="4437"/>
                </a:lnTo>
                <a:close/>
              </a:path>
            </a:pathLst>
          </a:custGeom>
          <a:solidFill>
            <a:schemeClr val="accent1"/>
          </a:solidFill>
          <a:ln>
            <a:noFill/>
          </a:ln>
        </p:spPr>
      </p:sp>
      <p:sp>
        <p:nvSpPr>
          <p:cNvPr id="763" name="syringe_298974">
            <a:extLst>
              <a:ext uri="{FF2B5EF4-FFF2-40B4-BE49-F238E27FC236}">
                <a16:creationId xmlns:a16="http://schemas.microsoft.com/office/drawing/2014/main" xmlns="" id="{9EC3D623-81C6-4DD9-830D-E1C1664F8B57}"/>
              </a:ext>
            </a:extLst>
          </p:cNvPr>
          <p:cNvSpPr>
            <a:spLocks noChangeAspect="1"/>
          </p:cNvSpPr>
          <p:nvPr/>
        </p:nvSpPr>
        <p:spPr bwMode="auto">
          <a:xfrm>
            <a:off x="6387185" y="3228820"/>
            <a:ext cx="609685" cy="608764"/>
          </a:xfrm>
          <a:custGeom>
            <a:avLst/>
            <a:gdLst>
              <a:gd name="T0" fmla="*/ 5119 w 6827"/>
              <a:gd name="T1" fmla="*/ 4833 h 6827"/>
              <a:gd name="T2" fmla="*/ 5430 w 6827"/>
              <a:gd name="T3" fmla="*/ 4523 h 6827"/>
              <a:gd name="T4" fmla="*/ 4891 w 6827"/>
              <a:gd name="T5" fmla="*/ 3984 h 6827"/>
              <a:gd name="T6" fmla="*/ 5183 w 6827"/>
              <a:gd name="T7" fmla="*/ 3692 h 6827"/>
              <a:gd name="T8" fmla="*/ 2396 w 6827"/>
              <a:gd name="T9" fmla="*/ 905 h 6827"/>
              <a:gd name="T10" fmla="*/ 2730 w 6827"/>
              <a:gd name="T11" fmla="*/ 571 h 6827"/>
              <a:gd name="T12" fmla="*/ 2444 w 6827"/>
              <a:gd name="T13" fmla="*/ 284 h 6827"/>
              <a:gd name="T14" fmla="*/ 2110 w 6827"/>
              <a:gd name="T15" fmla="*/ 618 h 6827"/>
              <a:gd name="T16" fmla="*/ 1507 w 6827"/>
              <a:gd name="T17" fmla="*/ 1221 h 6827"/>
              <a:gd name="T18" fmla="*/ 1069 w 6827"/>
              <a:gd name="T19" fmla="*/ 783 h 6827"/>
              <a:gd name="T20" fmla="*/ 1567 w 6827"/>
              <a:gd name="T21" fmla="*/ 286 h 6827"/>
              <a:gd name="T22" fmla="*/ 1281 w 6827"/>
              <a:gd name="T23" fmla="*/ 0 h 6827"/>
              <a:gd name="T24" fmla="*/ 0 w 6827"/>
              <a:gd name="T25" fmla="*/ 1281 h 6827"/>
              <a:gd name="T26" fmla="*/ 286 w 6827"/>
              <a:gd name="T27" fmla="*/ 1567 h 6827"/>
              <a:gd name="T28" fmla="*/ 783 w 6827"/>
              <a:gd name="T29" fmla="*/ 1069 h 6827"/>
              <a:gd name="T30" fmla="*/ 1221 w 6827"/>
              <a:gd name="T31" fmla="*/ 1507 h 6827"/>
              <a:gd name="T32" fmla="*/ 618 w 6827"/>
              <a:gd name="T33" fmla="*/ 2110 h 6827"/>
              <a:gd name="T34" fmla="*/ 284 w 6827"/>
              <a:gd name="T35" fmla="*/ 2444 h 6827"/>
              <a:gd name="T36" fmla="*/ 571 w 6827"/>
              <a:gd name="T37" fmla="*/ 2730 h 6827"/>
              <a:gd name="T38" fmla="*/ 905 w 6827"/>
              <a:gd name="T39" fmla="*/ 2396 h 6827"/>
              <a:gd name="T40" fmla="*/ 3692 w 6827"/>
              <a:gd name="T41" fmla="*/ 5183 h 6827"/>
              <a:gd name="T42" fmla="*/ 3984 w 6827"/>
              <a:gd name="T43" fmla="*/ 4891 h 6827"/>
              <a:gd name="T44" fmla="*/ 4523 w 6827"/>
              <a:gd name="T45" fmla="*/ 5430 h 6827"/>
              <a:gd name="T46" fmla="*/ 4833 w 6827"/>
              <a:gd name="T47" fmla="*/ 5119 h 6827"/>
              <a:gd name="T48" fmla="*/ 6541 w 6827"/>
              <a:gd name="T49" fmla="*/ 6827 h 6827"/>
              <a:gd name="T50" fmla="*/ 6827 w 6827"/>
              <a:gd name="T51" fmla="*/ 6541 h 6827"/>
              <a:gd name="T52" fmla="*/ 5119 w 6827"/>
              <a:gd name="T53" fmla="*/ 4833 h 6827"/>
              <a:gd name="T54" fmla="*/ 3698 w 6827"/>
              <a:gd name="T55" fmla="*/ 4605 h 6827"/>
              <a:gd name="T56" fmla="*/ 3692 w 6827"/>
              <a:gd name="T57" fmla="*/ 4611 h 6827"/>
              <a:gd name="T58" fmla="*/ 3300 w 6827"/>
              <a:gd name="T59" fmla="*/ 4219 h 6827"/>
              <a:gd name="T60" fmla="*/ 3865 w 6827"/>
              <a:gd name="T61" fmla="*/ 3653 h 6827"/>
              <a:gd name="T62" fmla="*/ 3579 w 6827"/>
              <a:gd name="T63" fmla="*/ 3367 h 6827"/>
              <a:gd name="T64" fmla="*/ 3014 w 6827"/>
              <a:gd name="T65" fmla="*/ 3932 h 6827"/>
              <a:gd name="T66" fmla="*/ 2823 w 6827"/>
              <a:gd name="T67" fmla="*/ 3742 h 6827"/>
              <a:gd name="T68" fmla="*/ 3388 w 6827"/>
              <a:gd name="T69" fmla="*/ 3176 h 6827"/>
              <a:gd name="T70" fmla="*/ 3102 w 6827"/>
              <a:gd name="T71" fmla="*/ 2890 h 6827"/>
              <a:gd name="T72" fmla="*/ 2537 w 6827"/>
              <a:gd name="T73" fmla="*/ 3456 h 6827"/>
              <a:gd name="T74" fmla="*/ 2346 w 6827"/>
              <a:gd name="T75" fmla="*/ 3265 h 6827"/>
              <a:gd name="T76" fmla="*/ 2911 w 6827"/>
              <a:gd name="T77" fmla="*/ 2699 h 6827"/>
              <a:gd name="T78" fmla="*/ 2625 w 6827"/>
              <a:gd name="T79" fmla="*/ 2413 h 6827"/>
              <a:gd name="T80" fmla="*/ 2060 w 6827"/>
              <a:gd name="T81" fmla="*/ 2979 h 6827"/>
              <a:gd name="T82" fmla="*/ 1869 w 6827"/>
              <a:gd name="T83" fmla="*/ 2788 h 6827"/>
              <a:gd name="T84" fmla="*/ 2435 w 6827"/>
              <a:gd name="T85" fmla="*/ 2223 h 6827"/>
              <a:gd name="T86" fmla="*/ 2148 w 6827"/>
              <a:gd name="T87" fmla="*/ 1937 h 6827"/>
              <a:gd name="T88" fmla="*/ 1583 w 6827"/>
              <a:gd name="T89" fmla="*/ 2502 h 6827"/>
              <a:gd name="T90" fmla="*/ 1191 w 6827"/>
              <a:gd name="T91" fmla="*/ 2110 h 6827"/>
              <a:gd name="T92" fmla="*/ 2110 w 6827"/>
              <a:gd name="T93" fmla="*/ 1191 h 6827"/>
              <a:gd name="T94" fmla="*/ 4611 w 6827"/>
              <a:gd name="T95" fmla="*/ 3692 h 6827"/>
              <a:gd name="T96" fmla="*/ 4605 w 6827"/>
              <a:gd name="T97" fmla="*/ 3698 h 6827"/>
              <a:gd name="T98" fmla="*/ 4605 w 6827"/>
              <a:gd name="T99" fmla="*/ 3698 h 6827"/>
              <a:gd name="T100" fmla="*/ 3698 w 6827"/>
              <a:gd name="T101" fmla="*/ 4605 h 6827"/>
              <a:gd name="T102" fmla="*/ 4523 w 6827"/>
              <a:gd name="T103" fmla="*/ 4858 h 6827"/>
              <a:gd name="T104" fmla="*/ 4270 w 6827"/>
              <a:gd name="T105" fmla="*/ 4605 h 6827"/>
              <a:gd name="T106" fmla="*/ 4605 w 6827"/>
              <a:gd name="T107" fmla="*/ 4270 h 6827"/>
              <a:gd name="T108" fmla="*/ 4858 w 6827"/>
              <a:gd name="T109" fmla="*/ 4523 h 6827"/>
              <a:gd name="T110" fmla="*/ 4523 w 6827"/>
              <a:gd name="T111" fmla="*/ 48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7" h="6827">
                <a:moveTo>
                  <a:pt x="5119" y="4833"/>
                </a:moveTo>
                <a:lnTo>
                  <a:pt x="5430" y="4523"/>
                </a:lnTo>
                <a:lnTo>
                  <a:pt x="4891" y="3984"/>
                </a:lnTo>
                <a:lnTo>
                  <a:pt x="5183" y="3692"/>
                </a:lnTo>
                <a:lnTo>
                  <a:pt x="2396" y="905"/>
                </a:lnTo>
                <a:lnTo>
                  <a:pt x="2730" y="571"/>
                </a:lnTo>
                <a:lnTo>
                  <a:pt x="2444" y="284"/>
                </a:lnTo>
                <a:lnTo>
                  <a:pt x="2110" y="618"/>
                </a:lnTo>
                <a:lnTo>
                  <a:pt x="1507" y="1221"/>
                </a:lnTo>
                <a:lnTo>
                  <a:pt x="1069" y="783"/>
                </a:lnTo>
                <a:lnTo>
                  <a:pt x="1567" y="286"/>
                </a:lnTo>
                <a:lnTo>
                  <a:pt x="1281" y="0"/>
                </a:lnTo>
                <a:lnTo>
                  <a:pt x="0" y="1281"/>
                </a:lnTo>
                <a:lnTo>
                  <a:pt x="286" y="1567"/>
                </a:lnTo>
                <a:lnTo>
                  <a:pt x="783" y="1069"/>
                </a:lnTo>
                <a:lnTo>
                  <a:pt x="1221" y="1507"/>
                </a:lnTo>
                <a:lnTo>
                  <a:pt x="618" y="2110"/>
                </a:lnTo>
                <a:lnTo>
                  <a:pt x="284" y="2444"/>
                </a:lnTo>
                <a:lnTo>
                  <a:pt x="571" y="2730"/>
                </a:lnTo>
                <a:lnTo>
                  <a:pt x="905" y="2396"/>
                </a:lnTo>
                <a:lnTo>
                  <a:pt x="3692" y="5183"/>
                </a:lnTo>
                <a:lnTo>
                  <a:pt x="3984" y="4891"/>
                </a:lnTo>
                <a:lnTo>
                  <a:pt x="4523" y="5430"/>
                </a:lnTo>
                <a:lnTo>
                  <a:pt x="4833" y="5119"/>
                </a:lnTo>
                <a:lnTo>
                  <a:pt x="6541" y="6827"/>
                </a:lnTo>
                <a:lnTo>
                  <a:pt x="6827" y="6541"/>
                </a:lnTo>
                <a:lnTo>
                  <a:pt x="5119" y="4833"/>
                </a:lnTo>
                <a:close/>
                <a:moveTo>
                  <a:pt x="3698" y="4605"/>
                </a:moveTo>
                <a:lnTo>
                  <a:pt x="3692" y="4611"/>
                </a:lnTo>
                <a:lnTo>
                  <a:pt x="3300" y="4219"/>
                </a:lnTo>
                <a:lnTo>
                  <a:pt x="3865" y="3653"/>
                </a:lnTo>
                <a:lnTo>
                  <a:pt x="3579" y="3367"/>
                </a:lnTo>
                <a:lnTo>
                  <a:pt x="3014" y="3932"/>
                </a:lnTo>
                <a:lnTo>
                  <a:pt x="2823" y="3742"/>
                </a:lnTo>
                <a:lnTo>
                  <a:pt x="3388" y="3176"/>
                </a:lnTo>
                <a:lnTo>
                  <a:pt x="3102" y="2890"/>
                </a:lnTo>
                <a:lnTo>
                  <a:pt x="2537" y="3456"/>
                </a:lnTo>
                <a:lnTo>
                  <a:pt x="2346" y="3265"/>
                </a:lnTo>
                <a:lnTo>
                  <a:pt x="2911" y="2699"/>
                </a:lnTo>
                <a:lnTo>
                  <a:pt x="2625" y="2413"/>
                </a:lnTo>
                <a:lnTo>
                  <a:pt x="2060" y="2979"/>
                </a:lnTo>
                <a:lnTo>
                  <a:pt x="1869" y="2788"/>
                </a:lnTo>
                <a:lnTo>
                  <a:pt x="2435" y="2223"/>
                </a:lnTo>
                <a:lnTo>
                  <a:pt x="2148" y="1937"/>
                </a:lnTo>
                <a:lnTo>
                  <a:pt x="1583" y="2502"/>
                </a:lnTo>
                <a:lnTo>
                  <a:pt x="1191" y="2110"/>
                </a:lnTo>
                <a:lnTo>
                  <a:pt x="2110" y="1191"/>
                </a:lnTo>
                <a:lnTo>
                  <a:pt x="4611" y="3692"/>
                </a:lnTo>
                <a:lnTo>
                  <a:pt x="4605" y="3698"/>
                </a:lnTo>
                <a:lnTo>
                  <a:pt x="4605" y="3698"/>
                </a:lnTo>
                <a:lnTo>
                  <a:pt x="3698" y="4605"/>
                </a:lnTo>
                <a:close/>
                <a:moveTo>
                  <a:pt x="4523" y="4858"/>
                </a:moveTo>
                <a:lnTo>
                  <a:pt x="4270" y="4605"/>
                </a:lnTo>
                <a:lnTo>
                  <a:pt x="4605" y="4270"/>
                </a:lnTo>
                <a:lnTo>
                  <a:pt x="4858" y="4523"/>
                </a:lnTo>
                <a:lnTo>
                  <a:pt x="4523" y="4858"/>
                </a:lnTo>
                <a:close/>
              </a:path>
            </a:pathLst>
          </a:custGeom>
          <a:solidFill>
            <a:schemeClr val="accent1"/>
          </a:solidFill>
          <a:ln>
            <a:noFill/>
          </a:ln>
        </p:spPr>
      </p:sp>
      <p:sp>
        <p:nvSpPr>
          <p:cNvPr id="764" name="test-tube_285125">
            <a:extLst>
              <a:ext uri="{FF2B5EF4-FFF2-40B4-BE49-F238E27FC236}">
                <a16:creationId xmlns:a16="http://schemas.microsoft.com/office/drawing/2014/main" xmlns="" id="{34BD6407-3086-4F77-84C6-1AE15D8ED86A}"/>
              </a:ext>
            </a:extLst>
          </p:cNvPr>
          <p:cNvSpPr>
            <a:spLocks noChangeAspect="1"/>
          </p:cNvSpPr>
          <p:nvPr/>
        </p:nvSpPr>
        <p:spPr bwMode="auto">
          <a:xfrm>
            <a:off x="7555485" y="3228360"/>
            <a:ext cx="23024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29126" h="606722">
                <a:moveTo>
                  <a:pt x="79193" y="449954"/>
                </a:moveTo>
                <a:lnTo>
                  <a:pt x="79193" y="518918"/>
                </a:lnTo>
                <a:cubicBezTo>
                  <a:pt x="79193" y="528338"/>
                  <a:pt x="82842" y="537225"/>
                  <a:pt x="89515" y="543890"/>
                </a:cubicBezTo>
                <a:cubicBezTo>
                  <a:pt x="96189" y="550556"/>
                  <a:pt x="105087" y="554199"/>
                  <a:pt x="114519" y="554199"/>
                </a:cubicBezTo>
                <a:cubicBezTo>
                  <a:pt x="124040" y="554199"/>
                  <a:pt x="132849" y="550556"/>
                  <a:pt x="139522" y="543890"/>
                </a:cubicBezTo>
                <a:cubicBezTo>
                  <a:pt x="146285" y="537225"/>
                  <a:pt x="149933" y="528338"/>
                  <a:pt x="149933" y="518918"/>
                </a:cubicBezTo>
                <a:lnTo>
                  <a:pt x="149933" y="449954"/>
                </a:lnTo>
                <a:close/>
                <a:moveTo>
                  <a:pt x="45559" y="449954"/>
                </a:moveTo>
                <a:lnTo>
                  <a:pt x="45559" y="518918"/>
                </a:lnTo>
                <a:cubicBezTo>
                  <a:pt x="45559" y="537314"/>
                  <a:pt x="52677" y="554555"/>
                  <a:pt x="65757" y="567619"/>
                </a:cubicBezTo>
                <a:cubicBezTo>
                  <a:pt x="78748" y="580594"/>
                  <a:pt x="96100" y="587793"/>
                  <a:pt x="114519" y="587793"/>
                </a:cubicBezTo>
                <a:cubicBezTo>
                  <a:pt x="133027" y="587793"/>
                  <a:pt x="150289" y="580594"/>
                  <a:pt x="163369" y="567619"/>
                </a:cubicBezTo>
                <a:cubicBezTo>
                  <a:pt x="176361" y="554555"/>
                  <a:pt x="183568" y="537314"/>
                  <a:pt x="183568" y="518918"/>
                </a:cubicBezTo>
                <a:lnTo>
                  <a:pt x="183568" y="449954"/>
                </a:lnTo>
                <a:lnTo>
                  <a:pt x="168886" y="449954"/>
                </a:lnTo>
                <a:lnTo>
                  <a:pt x="168886" y="518918"/>
                </a:lnTo>
                <a:cubicBezTo>
                  <a:pt x="168886" y="533404"/>
                  <a:pt x="163191" y="547001"/>
                  <a:pt x="152959" y="557221"/>
                </a:cubicBezTo>
                <a:cubicBezTo>
                  <a:pt x="142726" y="567441"/>
                  <a:pt x="129023" y="573129"/>
                  <a:pt x="114519" y="573129"/>
                </a:cubicBezTo>
                <a:cubicBezTo>
                  <a:pt x="100015" y="573129"/>
                  <a:pt x="86401" y="567441"/>
                  <a:pt x="76168" y="557221"/>
                </a:cubicBezTo>
                <a:cubicBezTo>
                  <a:pt x="65935" y="547001"/>
                  <a:pt x="60240" y="533315"/>
                  <a:pt x="60240" y="518918"/>
                </a:cubicBezTo>
                <a:lnTo>
                  <a:pt x="60240" y="449954"/>
                </a:lnTo>
                <a:close/>
                <a:moveTo>
                  <a:pt x="139437" y="362142"/>
                </a:moveTo>
                <a:lnTo>
                  <a:pt x="158278" y="362142"/>
                </a:lnTo>
                <a:lnTo>
                  <a:pt x="158278" y="414572"/>
                </a:lnTo>
                <a:lnTo>
                  <a:pt x="139437" y="414572"/>
                </a:lnTo>
                <a:close/>
                <a:moveTo>
                  <a:pt x="105072" y="309641"/>
                </a:moveTo>
                <a:lnTo>
                  <a:pt x="124054" y="309641"/>
                </a:lnTo>
                <a:lnTo>
                  <a:pt x="124054" y="414572"/>
                </a:lnTo>
                <a:lnTo>
                  <a:pt x="105072" y="414572"/>
                </a:lnTo>
                <a:close/>
                <a:moveTo>
                  <a:pt x="70707" y="309641"/>
                </a:moveTo>
                <a:lnTo>
                  <a:pt x="89689" y="309641"/>
                </a:lnTo>
                <a:lnTo>
                  <a:pt x="89689" y="414572"/>
                </a:lnTo>
                <a:lnTo>
                  <a:pt x="70707" y="414572"/>
                </a:lnTo>
                <a:close/>
                <a:moveTo>
                  <a:pt x="45559" y="293186"/>
                </a:moveTo>
                <a:lnTo>
                  <a:pt x="45559" y="431024"/>
                </a:lnTo>
                <a:lnTo>
                  <a:pt x="60240" y="431024"/>
                </a:lnTo>
                <a:lnTo>
                  <a:pt x="168886" y="431024"/>
                </a:lnTo>
                <a:lnTo>
                  <a:pt x="183568" y="431024"/>
                </a:lnTo>
                <a:lnTo>
                  <a:pt x="183568" y="293186"/>
                </a:lnTo>
                <a:lnTo>
                  <a:pt x="168886" y="293186"/>
                </a:lnTo>
                <a:lnTo>
                  <a:pt x="60240" y="293186"/>
                </a:lnTo>
                <a:close/>
                <a:moveTo>
                  <a:pt x="79193" y="219067"/>
                </a:moveTo>
                <a:lnTo>
                  <a:pt x="79193" y="274345"/>
                </a:lnTo>
                <a:lnTo>
                  <a:pt x="149933" y="274345"/>
                </a:lnTo>
                <a:lnTo>
                  <a:pt x="149933" y="219067"/>
                </a:lnTo>
                <a:close/>
                <a:moveTo>
                  <a:pt x="45559" y="136417"/>
                </a:moveTo>
                <a:lnTo>
                  <a:pt x="45559" y="274345"/>
                </a:lnTo>
                <a:lnTo>
                  <a:pt x="60240" y="274345"/>
                </a:lnTo>
                <a:lnTo>
                  <a:pt x="60240" y="200138"/>
                </a:lnTo>
                <a:lnTo>
                  <a:pt x="168886" y="200138"/>
                </a:lnTo>
                <a:lnTo>
                  <a:pt x="168886" y="274345"/>
                </a:lnTo>
                <a:lnTo>
                  <a:pt x="183568" y="274345"/>
                </a:lnTo>
                <a:lnTo>
                  <a:pt x="183568" y="136417"/>
                </a:lnTo>
                <a:close/>
                <a:moveTo>
                  <a:pt x="18953" y="18930"/>
                </a:moveTo>
                <a:lnTo>
                  <a:pt x="18953" y="117577"/>
                </a:lnTo>
                <a:lnTo>
                  <a:pt x="26606" y="117577"/>
                </a:lnTo>
                <a:lnTo>
                  <a:pt x="202521" y="117577"/>
                </a:lnTo>
                <a:lnTo>
                  <a:pt x="210173" y="117577"/>
                </a:lnTo>
                <a:lnTo>
                  <a:pt x="210173" y="18930"/>
                </a:lnTo>
                <a:close/>
                <a:moveTo>
                  <a:pt x="0" y="0"/>
                </a:moveTo>
                <a:lnTo>
                  <a:pt x="229126" y="0"/>
                </a:lnTo>
                <a:lnTo>
                  <a:pt x="229126" y="136417"/>
                </a:lnTo>
                <a:lnTo>
                  <a:pt x="202521" y="136417"/>
                </a:lnTo>
                <a:lnTo>
                  <a:pt x="202521" y="274345"/>
                </a:lnTo>
                <a:lnTo>
                  <a:pt x="202521" y="449954"/>
                </a:lnTo>
                <a:lnTo>
                  <a:pt x="202521" y="518918"/>
                </a:lnTo>
                <a:cubicBezTo>
                  <a:pt x="202521" y="542291"/>
                  <a:pt x="193356" y="564420"/>
                  <a:pt x="176716" y="580950"/>
                </a:cubicBezTo>
                <a:cubicBezTo>
                  <a:pt x="160077" y="597569"/>
                  <a:pt x="138010" y="606722"/>
                  <a:pt x="114519" y="606722"/>
                </a:cubicBezTo>
                <a:cubicBezTo>
                  <a:pt x="91028" y="606722"/>
                  <a:pt x="68960" y="597569"/>
                  <a:pt x="52410" y="580950"/>
                </a:cubicBezTo>
                <a:cubicBezTo>
                  <a:pt x="35771" y="564420"/>
                  <a:pt x="26606" y="542291"/>
                  <a:pt x="26606" y="518829"/>
                </a:cubicBezTo>
                <a:lnTo>
                  <a:pt x="26606" y="449954"/>
                </a:lnTo>
                <a:lnTo>
                  <a:pt x="26606" y="274345"/>
                </a:lnTo>
                <a:lnTo>
                  <a:pt x="26606" y="136417"/>
                </a:lnTo>
                <a:lnTo>
                  <a:pt x="0" y="136417"/>
                </a:lnTo>
                <a:close/>
              </a:path>
            </a:pathLst>
          </a:custGeom>
          <a:solidFill>
            <a:schemeClr val="accent1"/>
          </a:solidFill>
          <a:ln>
            <a:noFill/>
          </a:ln>
        </p:spPr>
      </p:sp>
      <p:sp>
        <p:nvSpPr>
          <p:cNvPr id="765" name="tooth_285115">
            <a:extLst>
              <a:ext uri="{FF2B5EF4-FFF2-40B4-BE49-F238E27FC236}">
                <a16:creationId xmlns:a16="http://schemas.microsoft.com/office/drawing/2014/main" xmlns="" id="{8933B032-27F3-4BE1-9F48-5152A0D2B276}"/>
              </a:ext>
            </a:extLst>
          </p:cNvPr>
          <p:cNvSpPr>
            <a:spLocks/>
          </p:cNvSpPr>
          <p:nvPr/>
        </p:nvSpPr>
        <p:spPr bwMode="auto">
          <a:xfrm>
            <a:off x="2147303" y="1238250"/>
            <a:ext cx="466791"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464532" h="606734">
                <a:moveTo>
                  <a:pt x="367833" y="200124"/>
                </a:moveTo>
                <a:lnTo>
                  <a:pt x="387686" y="219848"/>
                </a:lnTo>
                <a:lnTo>
                  <a:pt x="373085" y="234419"/>
                </a:lnTo>
                <a:lnTo>
                  <a:pt x="353321" y="214606"/>
                </a:lnTo>
                <a:close/>
                <a:moveTo>
                  <a:pt x="333568" y="200124"/>
                </a:moveTo>
                <a:lnTo>
                  <a:pt x="348169" y="214695"/>
                </a:lnTo>
                <a:lnTo>
                  <a:pt x="328316" y="234419"/>
                </a:lnTo>
                <a:lnTo>
                  <a:pt x="313804" y="219937"/>
                </a:lnTo>
                <a:close/>
                <a:moveTo>
                  <a:pt x="373196" y="160678"/>
                </a:moveTo>
                <a:lnTo>
                  <a:pt x="387686" y="175168"/>
                </a:lnTo>
                <a:lnTo>
                  <a:pt x="367952" y="194902"/>
                </a:lnTo>
                <a:lnTo>
                  <a:pt x="353462" y="180412"/>
                </a:lnTo>
                <a:close/>
                <a:moveTo>
                  <a:pt x="328316" y="160678"/>
                </a:moveTo>
                <a:lnTo>
                  <a:pt x="348169" y="180412"/>
                </a:lnTo>
                <a:lnTo>
                  <a:pt x="333568" y="194902"/>
                </a:lnTo>
                <a:lnTo>
                  <a:pt x="313804" y="175168"/>
                </a:lnTo>
                <a:close/>
                <a:moveTo>
                  <a:pt x="152370" y="127371"/>
                </a:moveTo>
                <a:cubicBezTo>
                  <a:pt x="160381" y="129058"/>
                  <a:pt x="168125" y="131899"/>
                  <a:pt x="175335" y="135984"/>
                </a:cubicBezTo>
                <a:lnTo>
                  <a:pt x="176047" y="136339"/>
                </a:lnTo>
                <a:cubicBezTo>
                  <a:pt x="177026" y="136871"/>
                  <a:pt x="177827" y="137404"/>
                  <a:pt x="178717" y="137937"/>
                </a:cubicBezTo>
                <a:lnTo>
                  <a:pt x="181387" y="139446"/>
                </a:lnTo>
                <a:cubicBezTo>
                  <a:pt x="208001" y="153120"/>
                  <a:pt x="240935" y="153120"/>
                  <a:pt x="267460" y="139535"/>
                </a:cubicBezTo>
                <a:lnTo>
                  <a:pt x="270842" y="137493"/>
                </a:lnTo>
                <a:cubicBezTo>
                  <a:pt x="271465" y="137138"/>
                  <a:pt x="272088" y="136783"/>
                  <a:pt x="272711" y="136428"/>
                </a:cubicBezTo>
                <a:lnTo>
                  <a:pt x="273334" y="136072"/>
                </a:lnTo>
                <a:cubicBezTo>
                  <a:pt x="280722" y="131988"/>
                  <a:pt x="288466" y="129058"/>
                  <a:pt x="296477" y="127371"/>
                </a:cubicBezTo>
                <a:lnTo>
                  <a:pt x="300749" y="147437"/>
                </a:lnTo>
                <a:cubicBezTo>
                  <a:pt x="294696" y="148680"/>
                  <a:pt x="288911" y="150900"/>
                  <a:pt x="283570" y="153830"/>
                </a:cubicBezTo>
                <a:lnTo>
                  <a:pt x="282591" y="154452"/>
                </a:lnTo>
                <a:cubicBezTo>
                  <a:pt x="282146" y="154629"/>
                  <a:pt x="281790" y="154896"/>
                  <a:pt x="281434" y="155073"/>
                </a:cubicBezTo>
                <a:lnTo>
                  <a:pt x="276716" y="157737"/>
                </a:lnTo>
                <a:cubicBezTo>
                  <a:pt x="260695" y="165994"/>
                  <a:pt x="242626" y="170345"/>
                  <a:pt x="224468" y="170345"/>
                </a:cubicBezTo>
                <a:cubicBezTo>
                  <a:pt x="206310" y="170345"/>
                  <a:pt x="188241" y="165994"/>
                  <a:pt x="172131" y="157737"/>
                </a:cubicBezTo>
                <a:lnTo>
                  <a:pt x="167680" y="155251"/>
                </a:lnTo>
                <a:cubicBezTo>
                  <a:pt x="167324" y="154984"/>
                  <a:pt x="166968" y="154718"/>
                  <a:pt x="166523" y="154541"/>
                </a:cubicBezTo>
                <a:lnTo>
                  <a:pt x="165099" y="153741"/>
                </a:lnTo>
                <a:cubicBezTo>
                  <a:pt x="159936" y="150811"/>
                  <a:pt x="154151" y="148680"/>
                  <a:pt x="148187" y="147437"/>
                </a:cubicBezTo>
                <a:close/>
                <a:moveTo>
                  <a:pt x="134396" y="96104"/>
                </a:moveTo>
                <a:cubicBezTo>
                  <a:pt x="71648" y="96104"/>
                  <a:pt x="20560" y="147114"/>
                  <a:pt x="20560" y="209854"/>
                </a:cubicBezTo>
                <a:cubicBezTo>
                  <a:pt x="20560" y="240780"/>
                  <a:pt x="40052" y="274549"/>
                  <a:pt x="48507" y="287613"/>
                </a:cubicBezTo>
                <a:lnTo>
                  <a:pt x="50821" y="291168"/>
                </a:lnTo>
                <a:cubicBezTo>
                  <a:pt x="65596" y="313829"/>
                  <a:pt x="85711" y="344754"/>
                  <a:pt x="84643" y="404295"/>
                </a:cubicBezTo>
                <a:cubicBezTo>
                  <a:pt x="83486" y="466058"/>
                  <a:pt x="100130" y="553059"/>
                  <a:pt x="125763" y="579097"/>
                </a:cubicBezTo>
                <a:cubicBezTo>
                  <a:pt x="132438" y="585851"/>
                  <a:pt x="138490" y="587717"/>
                  <a:pt x="145789" y="584962"/>
                </a:cubicBezTo>
                <a:cubicBezTo>
                  <a:pt x="158249" y="580252"/>
                  <a:pt x="162077" y="540884"/>
                  <a:pt x="165192" y="509247"/>
                </a:cubicBezTo>
                <a:cubicBezTo>
                  <a:pt x="170532" y="454505"/>
                  <a:pt x="176673" y="392387"/>
                  <a:pt x="224469" y="392387"/>
                </a:cubicBezTo>
                <a:cubicBezTo>
                  <a:pt x="272264" y="392387"/>
                  <a:pt x="278316" y="454505"/>
                  <a:pt x="283745" y="509247"/>
                </a:cubicBezTo>
                <a:cubicBezTo>
                  <a:pt x="286771" y="540884"/>
                  <a:pt x="290688" y="580252"/>
                  <a:pt x="303148" y="584962"/>
                </a:cubicBezTo>
                <a:cubicBezTo>
                  <a:pt x="305284" y="585762"/>
                  <a:pt x="307331" y="586206"/>
                  <a:pt x="309289" y="586206"/>
                </a:cubicBezTo>
                <a:cubicBezTo>
                  <a:pt x="313918" y="586206"/>
                  <a:pt x="318457" y="583896"/>
                  <a:pt x="323174" y="579097"/>
                </a:cubicBezTo>
                <a:cubicBezTo>
                  <a:pt x="348807" y="553059"/>
                  <a:pt x="365362" y="466058"/>
                  <a:pt x="364294" y="404295"/>
                </a:cubicBezTo>
                <a:cubicBezTo>
                  <a:pt x="363226" y="344843"/>
                  <a:pt x="383341" y="313829"/>
                  <a:pt x="398027" y="291256"/>
                </a:cubicBezTo>
                <a:lnTo>
                  <a:pt x="400430" y="287613"/>
                </a:lnTo>
                <a:cubicBezTo>
                  <a:pt x="408796" y="274549"/>
                  <a:pt x="428377" y="240780"/>
                  <a:pt x="428377" y="209854"/>
                </a:cubicBezTo>
                <a:cubicBezTo>
                  <a:pt x="428377" y="147114"/>
                  <a:pt x="377289" y="96104"/>
                  <a:pt x="314452" y="96104"/>
                </a:cubicBezTo>
                <a:cubicBezTo>
                  <a:pt x="295138" y="96104"/>
                  <a:pt x="276002" y="100992"/>
                  <a:pt x="259180" y="110323"/>
                </a:cubicBezTo>
                <a:cubicBezTo>
                  <a:pt x="257489" y="111301"/>
                  <a:pt x="256065" y="112189"/>
                  <a:pt x="254552" y="113078"/>
                </a:cubicBezTo>
                <a:lnTo>
                  <a:pt x="253929" y="113433"/>
                </a:lnTo>
                <a:cubicBezTo>
                  <a:pt x="235772" y="122764"/>
                  <a:pt x="213076" y="122764"/>
                  <a:pt x="195008" y="113433"/>
                </a:cubicBezTo>
                <a:lnTo>
                  <a:pt x="194385" y="113078"/>
                </a:lnTo>
                <a:cubicBezTo>
                  <a:pt x="192872" y="112189"/>
                  <a:pt x="191448" y="111301"/>
                  <a:pt x="189935" y="110501"/>
                </a:cubicBezTo>
                <a:cubicBezTo>
                  <a:pt x="172935" y="100992"/>
                  <a:pt x="153799" y="96104"/>
                  <a:pt x="134396" y="96104"/>
                </a:cubicBezTo>
                <a:close/>
                <a:moveTo>
                  <a:pt x="134396" y="75576"/>
                </a:moveTo>
                <a:cubicBezTo>
                  <a:pt x="157270" y="75576"/>
                  <a:pt x="179877" y="81441"/>
                  <a:pt x="199725" y="92461"/>
                </a:cubicBezTo>
                <a:cubicBezTo>
                  <a:pt x="201327" y="93349"/>
                  <a:pt x="203019" y="94327"/>
                  <a:pt x="204799" y="95393"/>
                </a:cubicBezTo>
                <a:cubicBezTo>
                  <a:pt x="210851" y="98415"/>
                  <a:pt x="217615" y="100103"/>
                  <a:pt x="224469" y="100103"/>
                </a:cubicBezTo>
                <a:cubicBezTo>
                  <a:pt x="231411" y="100103"/>
                  <a:pt x="237997" y="98504"/>
                  <a:pt x="244138" y="95393"/>
                </a:cubicBezTo>
                <a:cubicBezTo>
                  <a:pt x="245829" y="94327"/>
                  <a:pt x="247610" y="93349"/>
                  <a:pt x="249390" y="92372"/>
                </a:cubicBezTo>
                <a:cubicBezTo>
                  <a:pt x="269060" y="81441"/>
                  <a:pt x="291667" y="75576"/>
                  <a:pt x="314452" y="75576"/>
                </a:cubicBezTo>
                <a:cubicBezTo>
                  <a:pt x="388592" y="75576"/>
                  <a:pt x="448937" y="135739"/>
                  <a:pt x="448937" y="209765"/>
                </a:cubicBezTo>
                <a:cubicBezTo>
                  <a:pt x="448937" y="244957"/>
                  <a:pt x="429356" y="280592"/>
                  <a:pt x="417697" y="298632"/>
                </a:cubicBezTo>
                <a:lnTo>
                  <a:pt x="415204" y="302454"/>
                </a:lnTo>
                <a:cubicBezTo>
                  <a:pt x="401231" y="323959"/>
                  <a:pt x="383875" y="350708"/>
                  <a:pt x="384765" y="403940"/>
                </a:cubicBezTo>
                <a:cubicBezTo>
                  <a:pt x="385833" y="460104"/>
                  <a:pt x="371592" y="559102"/>
                  <a:pt x="337860" y="593493"/>
                </a:cubicBezTo>
                <a:cubicBezTo>
                  <a:pt x="329137" y="602291"/>
                  <a:pt x="319525" y="606734"/>
                  <a:pt x="309289" y="606734"/>
                </a:cubicBezTo>
                <a:cubicBezTo>
                  <a:pt x="304839" y="606734"/>
                  <a:pt x="300300" y="605846"/>
                  <a:pt x="295850" y="604157"/>
                </a:cubicBezTo>
                <a:cubicBezTo>
                  <a:pt x="271463" y="594915"/>
                  <a:pt x="267636" y="556169"/>
                  <a:pt x="263274" y="511291"/>
                </a:cubicBezTo>
                <a:cubicBezTo>
                  <a:pt x="258735" y="465169"/>
                  <a:pt x="253662" y="412915"/>
                  <a:pt x="224469" y="412915"/>
                </a:cubicBezTo>
                <a:cubicBezTo>
                  <a:pt x="195275" y="412915"/>
                  <a:pt x="190202" y="465169"/>
                  <a:pt x="185663" y="511291"/>
                </a:cubicBezTo>
                <a:cubicBezTo>
                  <a:pt x="181301" y="556169"/>
                  <a:pt x="177474" y="594915"/>
                  <a:pt x="153087" y="604157"/>
                </a:cubicBezTo>
                <a:cubicBezTo>
                  <a:pt x="138223" y="609756"/>
                  <a:pt x="123449" y="606024"/>
                  <a:pt x="111077" y="593493"/>
                </a:cubicBezTo>
                <a:cubicBezTo>
                  <a:pt x="77345" y="559102"/>
                  <a:pt x="63104" y="460104"/>
                  <a:pt x="64083" y="403940"/>
                </a:cubicBezTo>
                <a:cubicBezTo>
                  <a:pt x="65062" y="350620"/>
                  <a:pt x="47617" y="323871"/>
                  <a:pt x="33644" y="302365"/>
                </a:cubicBezTo>
                <a:lnTo>
                  <a:pt x="31240" y="298632"/>
                </a:lnTo>
                <a:cubicBezTo>
                  <a:pt x="19581" y="280503"/>
                  <a:pt x="0" y="244868"/>
                  <a:pt x="0" y="209765"/>
                </a:cubicBezTo>
                <a:cubicBezTo>
                  <a:pt x="0" y="135739"/>
                  <a:pt x="60345" y="75576"/>
                  <a:pt x="134396" y="75576"/>
                </a:cubicBezTo>
                <a:close/>
                <a:moveTo>
                  <a:pt x="440153" y="49749"/>
                </a:moveTo>
                <a:lnTo>
                  <a:pt x="464532" y="74128"/>
                </a:lnTo>
                <a:lnTo>
                  <a:pt x="450029" y="88631"/>
                </a:lnTo>
                <a:lnTo>
                  <a:pt x="425650" y="64252"/>
                </a:lnTo>
                <a:close/>
                <a:moveTo>
                  <a:pt x="401332" y="49749"/>
                </a:moveTo>
                <a:lnTo>
                  <a:pt x="415842" y="64232"/>
                </a:lnTo>
                <a:lnTo>
                  <a:pt x="391541" y="88489"/>
                </a:lnTo>
                <a:lnTo>
                  <a:pt x="377031" y="74006"/>
                </a:lnTo>
                <a:close/>
                <a:moveTo>
                  <a:pt x="249657" y="30414"/>
                </a:moveTo>
                <a:lnTo>
                  <a:pt x="264903" y="45587"/>
                </a:lnTo>
                <a:lnTo>
                  <a:pt x="250370" y="60051"/>
                </a:lnTo>
                <a:lnTo>
                  <a:pt x="235124" y="44878"/>
                </a:lnTo>
                <a:close/>
                <a:moveTo>
                  <a:pt x="219920" y="30414"/>
                </a:moveTo>
                <a:lnTo>
                  <a:pt x="234418" y="44878"/>
                </a:lnTo>
                <a:lnTo>
                  <a:pt x="219208" y="60051"/>
                </a:lnTo>
                <a:lnTo>
                  <a:pt x="204710" y="45587"/>
                </a:lnTo>
                <a:close/>
                <a:moveTo>
                  <a:pt x="450029" y="1129"/>
                </a:moveTo>
                <a:lnTo>
                  <a:pt x="464532" y="15632"/>
                </a:lnTo>
                <a:lnTo>
                  <a:pt x="440153" y="40011"/>
                </a:lnTo>
                <a:lnTo>
                  <a:pt x="425650" y="25508"/>
                </a:lnTo>
                <a:close/>
                <a:moveTo>
                  <a:pt x="391552" y="1129"/>
                </a:moveTo>
                <a:lnTo>
                  <a:pt x="415842" y="25508"/>
                </a:lnTo>
                <a:lnTo>
                  <a:pt x="401339" y="40011"/>
                </a:lnTo>
                <a:lnTo>
                  <a:pt x="376960" y="15632"/>
                </a:lnTo>
                <a:close/>
                <a:moveTo>
                  <a:pt x="250370" y="0"/>
                </a:moveTo>
                <a:lnTo>
                  <a:pt x="264903" y="14498"/>
                </a:lnTo>
                <a:lnTo>
                  <a:pt x="249657" y="29708"/>
                </a:lnTo>
                <a:lnTo>
                  <a:pt x="235124" y="15210"/>
                </a:lnTo>
                <a:close/>
                <a:moveTo>
                  <a:pt x="219208" y="0"/>
                </a:moveTo>
                <a:lnTo>
                  <a:pt x="234418" y="15210"/>
                </a:lnTo>
                <a:lnTo>
                  <a:pt x="219920" y="29708"/>
                </a:lnTo>
                <a:lnTo>
                  <a:pt x="204710" y="14498"/>
                </a:lnTo>
                <a:close/>
              </a:path>
            </a:pathLst>
          </a:custGeom>
          <a:solidFill>
            <a:schemeClr val="accent1"/>
          </a:solidFill>
          <a:ln>
            <a:noFill/>
          </a:ln>
        </p:spPr>
      </p:sp>
      <p:sp>
        <p:nvSpPr>
          <p:cNvPr id="766" name="heart_288219">
            <a:extLst>
              <a:ext uri="{FF2B5EF4-FFF2-40B4-BE49-F238E27FC236}">
                <a16:creationId xmlns:a16="http://schemas.microsoft.com/office/drawing/2014/main" xmlns="" id="{2605FE08-C981-4E4F-B0E2-FD007DC81EAB}"/>
              </a:ext>
            </a:extLst>
          </p:cNvPr>
          <p:cNvSpPr>
            <a:spLocks noChangeAspect="1"/>
          </p:cNvSpPr>
          <p:nvPr/>
        </p:nvSpPr>
        <p:spPr bwMode="auto">
          <a:xfrm>
            <a:off x="9534349" y="3228360"/>
            <a:ext cx="567351" cy="609685"/>
          </a:xfrm>
          <a:custGeom>
            <a:avLst/>
            <a:gdLst>
              <a:gd name="T0" fmla="*/ 4893 w 6344"/>
              <a:gd name="T1" fmla="*/ 1504 h 6827"/>
              <a:gd name="T2" fmla="*/ 4486 w 6344"/>
              <a:gd name="T3" fmla="*/ 419 h 6827"/>
              <a:gd name="T4" fmla="*/ 4107 w 6344"/>
              <a:gd name="T5" fmla="*/ 562 h 6827"/>
              <a:gd name="T6" fmla="*/ 3603 w 6344"/>
              <a:gd name="T7" fmla="*/ 108 h 6827"/>
              <a:gd name="T8" fmla="*/ 2942 w 6344"/>
              <a:gd name="T9" fmla="*/ 44 h 6827"/>
              <a:gd name="T10" fmla="*/ 2939 w 6344"/>
              <a:gd name="T11" fmla="*/ 51 h 6827"/>
              <a:gd name="T12" fmla="*/ 2600 w 6344"/>
              <a:gd name="T13" fmla="*/ 977 h 6827"/>
              <a:gd name="T14" fmla="*/ 2598 w 6344"/>
              <a:gd name="T15" fmla="*/ 968 h 6827"/>
              <a:gd name="T16" fmla="*/ 1999 w 6344"/>
              <a:gd name="T17" fmla="*/ 939 h 6827"/>
              <a:gd name="T18" fmla="*/ 1496 w 6344"/>
              <a:gd name="T19" fmla="*/ 1763 h 6827"/>
              <a:gd name="T20" fmla="*/ 1273 w 6344"/>
              <a:gd name="T21" fmla="*/ 1812 h 6827"/>
              <a:gd name="T22" fmla="*/ 5558 w 6344"/>
              <a:gd name="T23" fmla="*/ 6667 h 6827"/>
              <a:gd name="T24" fmla="*/ 3181 w 6344"/>
              <a:gd name="T25" fmla="*/ 293 h 6827"/>
              <a:gd name="T26" fmla="*/ 3826 w 6344"/>
              <a:gd name="T27" fmla="*/ 521 h 6827"/>
              <a:gd name="T28" fmla="*/ 2966 w 6344"/>
              <a:gd name="T29" fmla="*/ 1352 h 6827"/>
              <a:gd name="T30" fmla="*/ 2072 w 6344"/>
              <a:gd name="T31" fmla="*/ 1214 h 6827"/>
              <a:gd name="T32" fmla="*/ 2370 w 6344"/>
              <a:gd name="T33" fmla="*/ 2066 h 6827"/>
              <a:gd name="T34" fmla="*/ 1781 w 6344"/>
              <a:gd name="T35" fmla="*/ 1937 h 6827"/>
              <a:gd name="T36" fmla="*/ 2072 w 6344"/>
              <a:gd name="T37" fmla="*/ 1214 h 6827"/>
              <a:gd name="T38" fmla="*/ 5444 w 6344"/>
              <a:gd name="T39" fmla="*/ 6406 h 6827"/>
              <a:gd name="T40" fmla="*/ 3052 w 6344"/>
              <a:gd name="T41" fmla="*/ 6250 h 6827"/>
              <a:gd name="T42" fmla="*/ 1735 w 6344"/>
              <a:gd name="T43" fmla="*/ 5267 h 6827"/>
              <a:gd name="T44" fmla="*/ 1487 w 6344"/>
              <a:gd name="T45" fmla="*/ 2079 h 6827"/>
              <a:gd name="T46" fmla="*/ 1740 w 6344"/>
              <a:gd name="T47" fmla="*/ 2266 h 6827"/>
              <a:gd name="T48" fmla="*/ 2311 w 6344"/>
              <a:gd name="T49" fmla="*/ 2809 h 6827"/>
              <a:gd name="T50" fmla="*/ 2942 w 6344"/>
              <a:gd name="T51" fmla="*/ 1787 h 6827"/>
              <a:gd name="T52" fmla="*/ 4489 w 6344"/>
              <a:gd name="T53" fmla="*/ 704 h 6827"/>
              <a:gd name="T54" fmla="*/ 4851 w 6344"/>
              <a:gd name="T55" fmla="*/ 1041 h 6827"/>
              <a:gd name="T56" fmla="*/ 4734 w 6344"/>
              <a:gd name="T57" fmla="*/ 1268 h 6827"/>
              <a:gd name="T58" fmla="*/ 4695 w 6344"/>
              <a:gd name="T59" fmla="*/ 1300 h 6827"/>
              <a:gd name="T60" fmla="*/ 3957 w 6344"/>
              <a:gd name="T61" fmla="*/ 2017 h 6827"/>
              <a:gd name="T62" fmla="*/ 3507 w 6344"/>
              <a:gd name="T63" fmla="*/ 3868 h 6827"/>
              <a:gd name="T64" fmla="*/ 3789 w 6344"/>
              <a:gd name="T65" fmla="*/ 3840 h 6827"/>
              <a:gd name="T66" fmla="*/ 3786 w 6344"/>
              <a:gd name="T67" fmla="*/ 3812 h 6827"/>
              <a:gd name="T68" fmla="*/ 4221 w 6344"/>
              <a:gd name="T69" fmla="*/ 2149 h 6827"/>
              <a:gd name="T70" fmla="*/ 5393 w 6344"/>
              <a:gd name="T71" fmla="*/ 3539 h 6827"/>
              <a:gd name="T72" fmla="*/ 5608 w 6344"/>
              <a:gd name="T73" fmla="*/ 614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44" h="6827">
                <a:moveTo>
                  <a:pt x="4443" y="1942"/>
                </a:moveTo>
                <a:lnTo>
                  <a:pt x="4893" y="1504"/>
                </a:lnTo>
                <a:cubicBezTo>
                  <a:pt x="4893" y="1504"/>
                  <a:pt x="5343" y="1203"/>
                  <a:pt x="5074" y="864"/>
                </a:cubicBezTo>
                <a:cubicBezTo>
                  <a:pt x="4915" y="664"/>
                  <a:pt x="4693" y="419"/>
                  <a:pt x="4486" y="419"/>
                </a:cubicBezTo>
                <a:cubicBezTo>
                  <a:pt x="4454" y="419"/>
                  <a:pt x="4423" y="425"/>
                  <a:pt x="4393" y="437"/>
                </a:cubicBezTo>
                <a:cubicBezTo>
                  <a:pt x="4294" y="476"/>
                  <a:pt x="4198" y="518"/>
                  <a:pt x="4107" y="562"/>
                </a:cubicBezTo>
                <a:lnTo>
                  <a:pt x="4124" y="448"/>
                </a:lnTo>
                <a:cubicBezTo>
                  <a:pt x="4148" y="368"/>
                  <a:pt x="3919" y="218"/>
                  <a:pt x="3603" y="108"/>
                </a:cubicBezTo>
                <a:cubicBezTo>
                  <a:pt x="3401" y="38"/>
                  <a:pt x="3211" y="0"/>
                  <a:pt x="3086" y="0"/>
                </a:cubicBezTo>
                <a:cubicBezTo>
                  <a:pt x="3009" y="0"/>
                  <a:pt x="2957" y="14"/>
                  <a:pt x="2942" y="44"/>
                </a:cubicBezTo>
                <a:cubicBezTo>
                  <a:pt x="2941" y="46"/>
                  <a:pt x="2940" y="49"/>
                  <a:pt x="2940" y="52"/>
                </a:cubicBezTo>
                <a:lnTo>
                  <a:pt x="2939" y="51"/>
                </a:lnTo>
                <a:lnTo>
                  <a:pt x="2630" y="1577"/>
                </a:lnTo>
                <a:lnTo>
                  <a:pt x="2600" y="977"/>
                </a:lnTo>
                <a:lnTo>
                  <a:pt x="2599" y="977"/>
                </a:lnTo>
                <a:cubicBezTo>
                  <a:pt x="2599" y="974"/>
                  <a:pt x="2599" y="971"/>
                  <a:pt x="2598" y="968"/>
                </a:cubicBezTo>
                <a:cubicBezTo>
                  <a:pt x="2584" y="914"/>
                  <a:pt x="2493" y="886"/>
                  <a:pt x="2364" y="886"/>
                </a:cubicBezTo>
                <a:cubicBezTo>
                  <a:pt x="2261" y="886"/>
                  <a:pt x="2134" y="904"/>
                  <a:pt x="1999" y="939"/>
                </a:cubicBezTo>
                <a:cubicBezTo>
                  <a:pt x="1702" y="1017"/>
                  <a:pt x="1480" y="1156"/>
                  <a:pt x="1492" y="1252"/>
                </a:cubicBezTo>
                <a:lnTo>
                  <a:pt x="1496" y="1763"/>
                </a:lnTo>
                <a:cubicBezTo>
                  <a:pt x="1452" y="1746"/>
                  <a:pt x="1413" y="1735"/>
                  <a:pt x="1379" y="1735"/>
                </a:cubicBezTo>
                <a:cubicBezTo>
                  <a:pt x="1328" y="1735"/>
                  <a:pt x="1291" y="1758"/>
                  <a:pt x="1273" y="1812"/>
                </a:cubicBezTo>
                <a:cubicBezTo>
                  <a:pt x="0" y="5679"/>
                  <a:pt x="2821" y="6827"/>
                  <a:pt x="4582" y="6827"/>
                </a:cubicBezTo>
                <a:cubicBezTo>
                  <a:pt x="4982" y="6827"/>
                  <a:pt x="5328" y="6767"/>
                  <a:pt x="5558" y="6667"/>
                </a:cubicBezTo>
                <a:cubicBezTo>
                  <a:pt x="6344" y="6324"/>
                  <a:pt x="6167" y="2805"/>
                  <a:pt x="4443" y="1942"/>
                </a:cubicBezTo>
                <a:close/>
                <a:moveTo>
                  <a:pt x="3181" y="293"/>
                </a:moveTo>
                <a:cubicBezTo>
                  <a:pt x="3263" y="305"/>
                  <a:pt x="3377" y="331"/>
                  <a:pt x="3509" y="377"/>
                </a:cubicBezTo>
                <a:cubicBezTo>
                  <a:pt x="3659" y="429"/>
                  <a:pt x="3765" y="483"/>
                  <a:pt x="3826" y="521"/>
                </a:cubicBezTo>
                <a:lnTo>
                  <a:pt x="3796" y="727"/>
                </a:lnTo>
                <a:cubicBezTo>
                  <a:pt x="3461" y="923"/>
                  <a:pt x="3186" y="1141"/>
                  <a:pt x="2966" y="1352"/>
                </a:cubicBezTo>
                <a:lnTo>
                  <a:pt x="3181" y="293"/>
                </a:lnTo>
                <a:close/>
                <a:moveTo>
                  <a:pt x="2072" y="1214"/>
                </a:moveTo>
                <a:cubicBezTo>
                  <a:pt x="2162" y="1190"/>
                  <a:pt x="2250" y="1176"/>
                  <a:pt x="2325" y="1172"/>
                </a:cubicBezTo>
                <a:lnTo>
                  <a:pt x="2370" y="2066"/>
                </a:lnTo>
                <a:cubicBezTo>
                  <a:pt x="2269" y="2221"/>
                  <a:pt x="2223" y="2319"/>
                  <a:pt x="2223" y="2319"/>
                </a:cubicBezTo>
                <a:cubicBezTo>
                  <a:pt x="2223" y="2319"/>
                  <a:pt x="2008" y="2106"/>
                  <a:pt x="1781" y="1937"/>
                </a:cubicBezTo>
                <a:lnTo>
                  <a:pt x="1777" y="1332"/>
                </a:lnTo>
                <a:cubicBezTo>
                  <a:pt x="1829" y="1300"/>
                  <a:pt x="1930" y="1252"/>
                  <a:pt x="2072" y="1214"/>
                </a:cubicBezTo>
                <a:close/>
                <a:moveTo>
                  <a:pt x="5608" y="6141"/>
                </a:moveTo>
                <a:cubicBezTo>
                  <a:pt x="5550" y="6309"/>
                  <a:pt x="5483" y="6389"/>
                  <a:pt x="5444" y="6406"/>
                </a:cubicBezTo>
                <a:cubicBezTo>
                  <a:pt x="5246" y="6493"/>
                  <a:pt x="4931" y="6542"/>
                  <a:pt x="4582" y="6542"/>
                </a:cubicBezTo>
                <a:cubicBezTo>
                  <a:pt x="4068" y="6542"/>
                  <a:pt x="3524" y="6439"/>
                  <a:pt x="3052" y="6250"/>
                </a:cubicBezTo>
                <a:cubicBezTo>
                  <a:pt x="2784" y="6143"/>
                  <a:pt x="2539" y="6010"/>
                  <a:pt x="2325" y="5854"/>
                </a:cubicBezTo>
                <a:cubicBezTo>
                  <a:pt x="2092" y="5685"/>
                  <a:pt x="1894" y="5487"/>
                  <a:pt x="1735" y="5267"/>
                </a:cubicBezTo>
                <a:cubicBezTo>
                  <a:pt x="1463" y="4892"/>
                  <a:pt x="1301" y="4442"/>
                  <a:pt x="1253" y="3931"/>
                </a:cubicBezTo>
                <a:cubicBezTo>
                  <a:pt x="1202" y="3385"/>
                  <a:pt x="1280" y="2763"/>
                  <a:pt x="1487" y="2079"/>
                </a:cubicBezTo>
                <a:cubicBezTo>
                  <a:pt x="1493" y="2083"/>
                  <a:pt x="1499" y="2087"/>
                  <a:pt x="1506" y="2092"/>
                </a:cubicBezTo>
                <a:cubicBezTo>
                  <a:pt x="1574" y="2135"/>
                  <a:pt x="1653" y="2194"/>
                  <a:pt x="1740" y="2266"/>
                </a:cubicBezTo>
                <a:cubicBezTo>
                  <a:pt x="1895" y="2395"/>
                  <a:pt x="2022" y="2520"/>
                  <a:pt x="2023" y="2521"/>
                </a:cubicBezTo>
                <a:lnTo>
                  <a:pt x="2311" y="2809"/>
                </a:lnTo>
                <a:lnTo>
                  <a:pt x="2481" y="2440"/>
                </a:lnTo>
                <a:cubicBezTo>
                  <a:pt x="2487" y="2427"/>
                  <a:pt x="2628" y="2140"/>
                  <a:pt x="2942" y="1787"/>
                </a:cubicBezTo>
                <a:cubicBezTo>
                  <a:pt x="3128" y="1578"/>
                  <a:pt x="3338" y="1386"/>
                  <a:pt x="3566" y="1218"/>
                </a:cubicBezTo>
                <a:cubicBezTo>
                  <a:pt x="3848" y="1010"/>
                  <a:pt x="4158" y="838"/>
                  <a:pt x="4489" y="704"/>
                </a:cubicBezTo>
                <a:cubicBezTo>
                  <a:pt x="4503" y="708"/>
                  <a:pt x="4546" y="723"/>
                  <a:pt x="4622" y="791"/>
                </a:cubicBezTo>
                <a:cubicBezTo>
                  <a:pt x="4710" y="867"/>
                  <a:pt x="4795" y="970"/>
                  <a:pt x="4851" y="1041"/>
                </a:cubicBezTo>
                <a:cubicBezTo>
                  <a:pt x="4878" y="1074"/>
                  <a:pt x="4876" y="1089"/>
                  <a:pt x="4875" y="1095"/>
                </a:cubicBezTo>
                <a:cubicBezTo>
                  <a:pt x="4867" y="1149"/>
                  <a:pt x="4787" y="1231"/>
                  <a:pt x="4734" y="1268"/>
                </a:cubicBezTo>
                <a:lnTo>
                  <a:pt x="4715" y="1280"/>
                </a:lnTo>
                <a:lnTo>
                  <a:pt x="4695" y="1300"/>
                </a:lnTo>
                <a:lnTo>
                  <a:pt x="4244" y="1738"/>
                </a:lnTo>
                <a:lnTo>
                  <a:pt x="3957" y="2017"/>
                </a:lnTo>
                <a:cubicBezTo>
                  <a:pt x="3904" y="2080"/>
                  <a:pt x="3849" y="2151"/>
                  <a:pt x="3797" y="2232"/>
                </a:cubicBezTo>
                <a:cubicBezTo>
                  <a:pt x="3583" y="2559"/>
                  <a:pt x="3360" y="3108"/>
                  <a:pt x="3507" y="3868"/>
                </a:cubicBezTo>
                <a:cubicBezTo>
                  <a:pt x="3519" y="3933"/>
                  <a:pt x="3577" y="3983"/>
                  <a:pt x="3646" y="3983"/>
                </a:cubicBezTo>
                <a:cubicBezTo>
                  <a:pt x="3725" y="3983"/>
                  <a:pt x="3789" y="3919"/>
                  <a:pt x="3789" y="3840"/>
                </a:cubicBezTo>
                <a:cubicBezTo>
                  <a:pt x="3789" y="3831"/>
                  <a:pt x="3788" y="3822"/>
                  <a:pt x="3786" y="3813"/>
                </a:cubicBezTo>
                <a:cubicBezTo>
                  <a:pt x="3786" y="3813"/>
                  <a:pt x="3786" y="3813"/>
                  <a:pt x="3786" y="3812"/>
                </a:cubicBezTo>
                <a:cubicBezTo>
                  <a:pt x="3684" y="3282"/>
                  <a:pt x="3765" y="2806"/>
                  <a:pt x="4028" y="2398"/>
                </a:cubicBezTo>
                <a:cubicBezTo>
                  <a:pt x="4092" y="2299"/>
                  <a:pt x="4159" y="2216"/>
                  <a:pt x="4221" y="2149"/>
                </a:cubicBezTo>
                <a:lnTo>
                  <a:pt x="4315" y="2196"/>
                </a:lnTo>
                <a:cubicBezTo>
                  <a:pt x="4882" y="2480"/>
                  <a:pt x="5214" y="3083"/>
                  <a:pt x="5393" y="3539"/>
                </a:cubicBezTo>
                <a:cubicBezTo>
                  <a:pt x="5617" y="4109"/>
                  <a:pt x="5736" y="4788"/>
                  <a:pt x="5720" y="5401"/>
                </a:cubicBezTo>
                <a:cubicBezTo>
                  <a:pt x="5712" y="5694"/>
                  <a:pt x="5673" y="5950"/>
                  <a:pt x="5608" y="6141"/>
                </a:cubicBezTo>
                <a:close/>
              </a:path>
            </a:pathLst>
          </a:custGeom>
          <a:solidFill>
            <a:schemeClr val="accent1"/>
          </a:solidFill>
          <a:ln>
            <a:noFill/>
          </a:ln>
        </p:spPr>
      </p:sp>
      <p:sp>
        <p:nvSpPr>
          <p:cNvPr id="767" name="pulse_340188">
            <a:extLst>
              <a:ext uri="{FF2B5EF4-FFF2-40B4-BE49-F238E27FC236}">
                <a16:creationId xmlns:a16="http://schemas.microsoft.com/office/drawing/2014/main" xmlns="" id="{2216C587-F8C9-44A4-AB81-EDB682AEB3CB}"/>
              </a:ext>
            </a:extLst>
          </p:cNvPr>
          <p:cNvSpPr>
            <a:spLocks noChangeAspect="1"/>
          </p:cNvSpPr>
          <p:nvPr/>
        </p:nvSpPr>
        <p:spPr bwMode="auto">
          <a:xfrm>
            <a:off x="10598735" y="3279551"/>
            <a:ext cx="609685" cy="507303"/>
          </a:xfrm>
          <a:custGeom>
            <a:avLst/>
            <a:gdLst>
              <a:gd name="T0" fmla="*/ 6460 w 6827"/>
              <a:gd name="T1" fmla="*/ 0 h 5689"/>
              <a:gd name="T2" fmla="*/ 367 w 6827"/>
              <a:gd name="T3" fmla="*/ 0 h 5689"/>
              <a:gd name="T4" fmla="*/ 0 w 6827"/>
              <a:gd name="T5" fmla="*/ 367 h 5689"/>
              <a:gd name="T6" fmla="*/ 0 w 6827"/>
              <a:gd name="T7" fmla="*/ 5322 h 5689"/>
              <a:gd name="T8" fmla="*/ 367 w 6827"/>
              <a:gd name="T9" fmla="*/ 5689 h 5689"/>
              <a:gd name="T10" fmla="*/ 6460 w 6827"/>
              <a:gd name="T11" fmla="*/ 5689 h 5689"/>
              <a:gd name="T12" fmla="*/ 6827 w 6827"/>
              <a:gd name="T13" fmla="*/ 5322 h 5689"/>
              <a:gd name="T14" fmla="*/ 6827 w 6827"/>
              <a:gd name="T15" fmla="*/ 367 h 5689"/>
              <a:gd name="T16" fmla="*/ 6460 w 6827"/>
              <a:gd name="T17" fmla="*/ 0 h 5689"/>
              <a:gd name="T18" fmla="*/ 6542 w 6827"/>
              <a:gd name="T19" fmla="*/ 5322 h 5689"/>
              <a:gd name="T20" fmla="*/ 6460 w 6827"/>
              <a:gd name="T21" fmla="*/ 5404 h 5689"/>
              <a:gd name="T22" fmla="*/ 367 w 6827"/>
              <a:gd name="T23" fmla="*/ 5404 h 5689"/>
              <a:gd name="T24" fmla="*/ 284 w 6827"/>
              <a:gd name="T25" fmla="*/ 5322 h 5689"/>
              <a:gd name="T26" fmla="*/ 284 w 6827"/>
              <a:gd name="T27" fmla="*/ 2987 h 5689"/>
              <a:gd name="T28" fmla="*/ 1305 w 6827"/>
              <a:gd name="T29" fmla="*/ 2987 h 5689"/>
              <a:gd name="T30" fmla="*/ 1402 w 6827"/>
              <a:gd name="T31" fmla="*/ 2948 h 5689"/>
              <a:gd name="T32" fmla="*/ 1791 w 6827"/>
              <a:gd name="T33" fmla="*/ 2580 h 5689"/>
              <a:gd name="T34" fmla="*/ 2125 w 6827"/>
              <a:gd name="T35" fmla="*/ 3492 h 5689"/>
              <a:gd name="T36" fmla="*/ 2308 w 6827"/>
              <a:gd name="T37" fmla="*/ 3577 h 5689"/>
              <a:gd name="T38" fmla="*/ 2397 w 6827"/>
              <a:gd name="T39" fmla="*/ 3478 h 5689"/>
              <a:gd name="T40" fmla="*/ 2859 w 6827"/>
              <a:gd name="T41" fmla="*/ 1623 h 5689"/>
              <a:gd name="T42" fmla="*/ 3071 w 6827"/>
              <a:gd name="T43" fmla="*/ 4839 h 5689"/>
              <a:gd name="T44" fmla="*/ 3195 w 6827"/>
              <a:gd name="T45" fmla="*/ 4970 h 5689"/>
              <a:gd name="T46" fmla="*/ 3213 w 6827"/>
              <a:gd name="T47" fmla="*/ 4971 h 5689"/>
              <a:gd name="T48" fmla="*/ 3348 w 6827"/>
              <a:gd name="T49" fmla="*/ 4874 h 5689"/>
              <a:gd name="T50" fmla="*/ 4059 w 6827"/>
              <a:gd name="T51" fmla="*/ 2726 h 5689"/>
              <a:gd name="T52" fmla="*/ 4450 w 6827"/>
              <a:gd name="T53" fmla="*/ 3490 h 5689"/>
              <a:gd name="T54" fmla="*/ 4579 w 6827"/>
              <a:gd name="T55" fmla="*/ 3568 h 5689"/>
              <a:gd name="T56" fmla="*/ 4705 w 6827"/>
              <a:gd name="T57" fmla="*/ 3486 h 5689"/>
              <a:gd name="T58" fmla="*/ 4939 w 6827"/>
              <a:gd name="T59" fmla="*/ 2987 h 5689"/>
              <a:gd name="T60" fmla="*/ 5477 w 6827"/>
              <a:gd name="T61" fmla="*/ 2987 h 5689"/>
              <a:gd name="T62" fmla="*/ 5760 w 6827"/>
              <a:gd name="T63" fmla="*/ 3129 h 5689"/>
              <a:gd name="T64" fmla="*/ 6116 w 6827"/>
              <a:gd name="T65" fmla="*/ 2773 h 5689"/>
              <a:gd name="T66" fmla="*/ 5760 w 6827"/>
              <a:gd name="T67" fmla="*/ 2417 h 5689"/>
              <a:gd name="T68" fmla="*/ 5412 w 6827"/>
              <a:gd name="T69" fmla="*/ 2702 h 5689"/>
              <a:gd name="T70" fmla="*/ 4848 w 6827"/>
              <a:gd name="T71" fmla="*/ 2702 h 5689"/>
              <a:gd name="T72" fmla="*/ 4720 w 6827"/>
              <a:gd name="T73" fmla="*/ 2784 h 5689"/>
              <a:gd name="T74" fmla="*/ 4570 w 6827"/>
              <a:gd name="T75" fmla="*/ 3103 h 5689"/>
              <a:gd name="T76" fmla="*/ 4158 w 6827"/>
              <a:gd name="T77" fmla="*/ 2294 h 5689"/>
              <a:gd name="T78" fmla="*/ 3966 w 6827"/>
              <a:gd name="T79" fmla="*/ 2232 h 5689"/>
              <a:gd name="T80" fmla="*/ 3896 w 6827"/>
              <a:gd name="T81" fmla="*/ 2314 h 5689"/>
              <a:gd name="T82" fmla="*/ 3307 w 6827"/>
              <a:gd name="T83" fmla="*/ 4093 h 5689"/>
              <a:gd name="T84" fmla="*/ 3082 w 6827"/>
              <a:gd name="T85" fmla="*/ 695 h 5689"/>
              <a:gd name="T86" fmla="*/ 2933 w 6827"/>
              <a:gd name="T87" fmla="*/ 561 h 5689"/>
              <a:gd name="T88" fmla="*/ 2802 w 6827"/>
              <a:gd name="T89" fmla="*/ 670 h 5689"/>
              <a:gd name="T90" fmla="*/ 2233 w 6827"/>
              <a:gd name="T91" fmla="*/ 2959 h 5689"/>
              <a:gd name="T92" fmla="*/ 1984 w 6827"/>
              <a:gd name="T93" fmla="*/ 2279 h 5689"/>
              <a:gd name="T94" fmla="*/ 1801 w 6827"/>
              <a:gd name="T95" fmla="*/ 2195 h 5689"/>
              <a:gd name="T96" fmla="*/ 1752 w 6827"/>
              <a:gd name="T97" fmla="*/ 2225 h 5689"/>
              <a:gd name="T98" fmla="*/ 1248 w 6827"/>
              <a:gd name="T99" fmla="*/ 2702 h 5689"/>
              <a:gd name="T100" fmla="*/ 284 w 6827"/>
              <a:gd name="T101" fmla="*/ 2702 h 5689"/>
              <a:gd name="T102" fmla="*/ 284 w 6827"/>
              <a:gd name="T103" fmla="*/ 367 h 5689"/>
              <a:gd name="T104" fmla="*/ 367 w 6827"/>
              <a:gd name="T105" fmla="*/ 284 h 5689"/>
              <a:gd name="T106" fmla="*/ 6460 w 6827"/>
              <a:gd name="T107" fmla="*/ 284 h 5689"/>
              <a:gd name="T108" fmla="*/ 6542 w 6827"/>
              <a:gd name="T109" fmla="*/ 367 h 5689"/>
              <a:gd name="T110" fmla="*/ 6542 w 6827"/>
              <a:gd name="T111" fmla="*/ 5322 h 5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7" h="5689">
                <a:moveTo>
                  <a:pt x="6460" y="0"/>
                </a:moveTo>
                <a:lnTo>
                  <a:pt x="367" y="0"/>
                </a:lnTo>
                <a:cubicBezTo>
                  <a:pt x="164" y="0"/>
                  <a:pt x="0" y="164"/>
                  <a:pt x="0" y="367"/>
                </a:cubicBezTo>
                <a:lnTo>
                  <a:pt x="0" y="5322"/>
                </a:lnTo>
                <a:cubicBezTo>
                  <a:pt x="0" y="5525"/>
                  <a:pt x="164" y="5689"/>
                  <a:pt x="367" y="5689"/>
                </a:cubicBezTo>
                <a:lnTo>
                  <a:pt x="6460" y="5689"/>
                </a:lnTo>
                <a:cubicBezTo>
                  <a:pt x="6662" y="5689"/>
                  <a:pt x="6827" y="5525"/>
                  <a:pt x="6827" y="5322"/>
                </a:cubicBezTo>
                <a:lnTo>
                  <a:pt x="6827" y="367"/>
                </a:lnTo>
                <a:cubicBezTo>
                  <a:pt x="6827" y="164"/>
                  <a:pt x="6662" y="0"/>
                  <a:pt x="6460" y="0"/>
                </a:cubicBezTo>
                <a:close/>
                <a:moveTo>
                  <a:pt x="6542" y="5322"/>
                </a:moveTo>
                <a:cubicBezTo>
                  <a:pt x="6542" y="5368"/>
                  <a:pt x="6505" y="5404"/>
                  <a:pt x="6460" y="5404"/>
                </a:cubicBezTo>
                <a:lnTo>
                  <a:pt x="367" y="5404"/>
                </a:lnTo>
                <a:cubicBezTo>
                  <a:pt x="321" y="5404"/>
                  <a:pt x="284" y="5368"/>
                  <a:pt x="284" y="5322"/>
                </a:cubicBezTo>
                <a:lnTo>
                  <a:pt x="284" y="2987"/>
                </a:lnTo>
                <a:lnTo>
                  <a:pt x="1305" y="2987"/>
                </a:lnTo>
                <a:cubicBezTo>
                  <a:pt x="1341" y="2987"/>
                  <a:pt x="1376" y="2973"/>
                  <a:pt x="1402" y="2948"/>
                </a:cubicBezTo>
                <a:lnTo>
                  <a:pt x="1791" y="2580"/>
                </a:lnTo>
                <a:lnTo>
                  <a:pt x="2125" y="3492"/>
                </a:lnTo>
                <a:cubicBezTo>
                  <a:pt x="2152" y="3566"/>
                  <a:pt x="2234" y="3604"/>
                  <a:pt x="2308" y="3577"/>
                </a:cubicBezTo>
                <a:cubicBezTo>
                  <a:pt x="2352" y="3561"/>
                  <a:pt x="2385" y="3524"/>
                  <a:pt x="2397" y="3478"/>
                </a:cubicBezTo>
                <a:lnTo>
                  <a:pt x="2859" y="1623"/>
                </a:lnTo>
                <a:lnTo>
                  <a:pt x="3071" y="4839"/>
                </a:lnTo>
                <a:cubicBezTo>
                  <a:pt x="3075" y="4906"/>
                  <a:pt x="3127" y="4962"/>
                  <a:pt x="3195" y="4970"/>
                </a:cubicBezTo>
                <a:cubicBezTo>
                  <a:pt x="3201" y="4971"/>
                  <a:pt x="3207" y="4971"/>
                  <a:pt x="3213" y="4971"/>
                </a:cubicBezTo>
                <a:cubicBezTo>
                  <a:pt x="3274" y="4971"/>
                  <a:pt x="3329" y="4932"/>
                  <a:pt x="3348" y="4874"/>
                </a:cubicBezTo>
                <a:lnTo>
                  <a:pt x="4059" y="2726"/>
                </a:lnTo>
                <a:lnTo>
                  <a:pt x="4450" y="3490"/>
                </a:lnTo>
                <a:cubicBezTo>
                  <a:pt x="4474" y="3538"/>
                  <a:pt x="4518" y="3565"/>
                  <a:pt x="4579" y="3568"/>
                </a:cubicBezTo>
                <a:cubicBezTo>
                  <a:pt x="4633" y="3567"/>
                  <a:pt x="4682" y="3535"/>
                  <a:pt x="4705" y="3486"/>
                </a:cubicBezTo>
                <a:lnTo>
                  <a:pt x="4939" y="2987"/>
                </a:lnTo>
                <a:lnTo>
                  <a:pt x="5477" y="2987"/>
                </a:lnTo>
                <a:cubicBezTo>
                  <a:pt x="5544" y="3076"/>
                  <a:pt x="5649" y="3129"/>
                  <a:pt x="5760" y="3129"/>
                </a:cubicBezTo>
                <a:cubicBezTo>
                  <a:pt x="6009" y="3129"/>
                  <a:pt x="6116" y="3023"/>
                  <a:pt x="6116" y="2773"/>
                </a:cubicBezTo>
                <a:cubicBezTo>
                  <a:pt x="6116" y="2577"/>
                  <a:pt x="5957" y="2417"/>
                  <a:pt x="5760" y="2417"/>
                </a:cubicBezTo>
                <a:cubicBezTo>
                  <a:pt x="5591" y="2417"/>
                  <a:pt x="5445" y="2536"/>
                  <a:pt x="5412" y="2702"/>
                </a:cubicBezTo>
                <a:lnTo>
                  <a:pt x="4848" y="2702"/>
                </a:lnTo>
                <a:cubicBezTo>
                  <a:pt x="4793" y="2702"/>
                  <a:pt x="4743" y="2734"/>
                  <a:pt x="4720" y="2784"/>
                </a:cubicBezTo>
                <a:lnTo>
                  <a:pt x="4570" y="3103"/>
                </a:lnTo>
                <a:lnTo>
                  <a:pt x="4158" y="2294"/>
                </a:lnTo>
                <a:cubicBezTo>
                  <a:pt x="4122" y="2224"/>
                  <a:pt x="4036" y="2197"/>
                  <a:pt x="3966" y="2232"/>
                </a:cubicBezTo>
                <a:cubicBezTo>
                  <a:pt x="3933" y="2249"/>
                  <a:pt x="3908" y="2279"/>
                  <a:pt x="3896" y="2314"/>
                </a:cubicBezTo>
                <a:lnTo>
                  <a:pt x="3307" y="4093"/>
                </a:lnTo>
                <a:lnTo>
                  <a:pt x="3082" y="695"/>
                </a:lnTo>
                <a:cubicBezTo>
                  <a:pt x="3078" y="617"/>
                  <a:pt x="3011" y="557"/>
                  <a:pt x="2933" y="561"/>
                </a:cubicBezTo>
                <a:cubicBezTo>
                  <a:pt x="2870" y="564"/>
                  <a:pt x="2816" y="609"/>
                  <a:pt x="2802" y="670"/>
                </a:cubicBezTo>
                <a:lnTo>
                  <a:pt x="2233" y="2959"/>
                </a:lnTo>
                <a:lnTo>
                  <a:pt x="1984" y="2279"/>
                </a:lnTo>
                <a:cubicBezTo>
                  <a:pt x="1957" y="2205"/>
                  <a:pt x="1875" y="2168"/>
                  <a:pt x="1801" y="2195"/>
                </a:cubicBezTo>
                <a:cubicBezTo>
                  <a:pt x="1783" y="2201"/>
                  <a:pt x="1766" y="2212"/>
                  <a:pt x="1752" y="2225"/>
                </a:cubicBezTo>
                <a:lnTo>
                  <a:pt x="1248" y="2702"/>
                </a:lnTo>
                <a:lnTo>
                  <a:pt x="284" y="2702"/>
                </a:lnTo>
                <a:lnTo>
                  <a:pt x="284" y="367"/>
                </a:lnTo>
                <a:cubicBezTo>
                  <a:pt x="284" y="321"/>
                  <a:pt x="321" y="284"/>
                  <a:pt x="367" y="284"/>
                </a:cubicBezTo>
                <a:lnTo>
                  <a:pt x="6460" y="284"/>
                </a:lnTo>
                <a:cubicBezTo>
                  <a:pt x="6505" y="284"/>
                  <a:pt x="6542" y="321"/>
                  <a:pt x="6542" y="367"/>
                </a:cubicBezTo>
                <a:lnTo>
                  <a:pt x="6542" y="5322"/>
                </a:lnTo>
                <a:close/>
              </a:path>
            </a:pathLst>
          </a:custGeom>
          <a:solidFill>
            <a:schemeClr val="accent1"/>
          </a:solidFill>
          <a:ln>
            <a:noFill/>
          </a:ln>
        </p:spPr>
      </p:sp>
      <p:sp>
        <p:nvSpPr>
          <p:cNvPr id="768" name="doctor_343100">
            <a:extLst>
              <a:ext uri="{FF2B5EF4-FFF2-40B4-BE49-F238E27FC236}">
                <a16:creationId xmlns:a16="http://schemas.microsoft.com/office/drawing/2014/main" xmlns="" id="{482D4D7B-B970-48A1-B8FC-B040D73B77F4}"/>
              </a:ext>
            </a:extLst>
          </p:cNvPr>
          <p:cNvSpPr>
            <a:spLocks/>
          </p:cNvSpPr>
          <p:nvPr/>
        </p:nvSpPr>
        <p:spPr bwMode="auto">
          <a:xfrm>
            <a:off x="1029597" y="4223689"/>
            <a:ext cx="541782"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09614" h="608697">
                <a:moveTo>
                  <a:pt x="570347" y="431956"/>
                </a:moveTo>
                <a:cubicBezTo>
                  <a:pt x="559470" y="431956"/>
                  <a:pt x="550621" y="440793"/>
                  <a:pt x="550621" y="451656"/>
                </a:cubicBezTo>
                <a:cubicBezTo>
                  <a:pt x="550621" y="462426"/>
                  <a:pt x="559470" y="471263"/>
                  <a:pt x="570347" y="471263"/>
                </a:cubicBezTo>
                <a:cubicBezTo>
                  <a:pt x="581132" y="471263"/>
                  <a:pt x="589980" y="462426"/>
                  <a:pt x="589980" y="451656"/>
                </a:cubicBezTo>
                <a:cubicBezTo>
                  <a:pt x="589980" y="440793"/>
                  <a:pt x="581132" y="431956"/>
                  <a:pt x="570347" y="431956"/>
                </a:cubicBezTo>
                <a:close/>
                <a:moveTo>
                  <a:pt x="342656" y="401319"/>
                </a:moveTo>
                <a:lnTo>
                  <a:pt x="321914" y="504686"/>
                </a:lnTo>
                <a:lnTo>
                  <a:pt x="255632" y="476336"/>
                </a:lnTo>
                <a:lnTo>
                  <a:pt x="255632" y="589091"/>
                </a:lnTo>
                <a:lnTo>
                  <a:pt x="373631" y="589091"/>
                </a:lnTo>
                <a:lnTo>
                  <a:pt x="373631" y="549788"/>
                </a:lnTo>
                <a:lnTo>
                  <a:pt x="393358" y="549788"/>
                </a:lnTo>
                <a:lnTo>
                  <a:pt x="393358" y="589091"/>
                </a:lnTo>
                <a:lnTo>
                  <a:pt x="471993" y="589091"/>
                </a:lnTo>
                <a:lnTo>
                  <a:pt x="471993" y="516652"/>
                </a:lnTo>
                <a:cubicBezTo>
                  <a:pt x="471993" y="465658"/>
                  <a:pt x="437147" y="422305"/>
                  <a:pt x="387274" y="411260"/>
                </a:cubicBezTo>
                <a:close/>
                <a:moveTo>
                  <a:pt x="149065" y="401319"/>
                </a:moveTo>
                <a:lnTo>
                  <a:pt x="104355" y="411260"/>
                </a:lnTo>
                <a:cubicBezTo>
                  <a:pt x="54482" y="422305"/>
                  <a:pt x="19636" y="465658"/>
                  <a:pt x="19636" y="516652"/>
                </a:cubicBezTo>
                <a:lnTo>
                  <a:pt x="19636" y="589091"/>
                </a:lnTo>
                <a:lnTo>
                  <a:pt x="98363" y="589091"/>
                </a:lnTo>
                <a:lnTo>
                  <a:pt x="98363" y="549788"/>
                </a:lnTo>
                <a:lnTo>
                  <a:pt x="117998" y="549788"/>
                </a:lnTo>
                <a:lnTo>
                  <a:pt x="117998" y="589091"/>
                </a:lnTo>
                <a:lnTo>
                  <a:pt x="235997" y="589091"/>
                </a:lnTo>
                <a:lnTo>
                  <a:pt x="235997" y="476336"/>
                </a:lnTo>
                <a:lnTo>
                  <a:pt x="169715" y="504686"/>
                </a:lnTo>
                <a:close/>
                <a:moveTo>
                  <a:pt x="308916" y="393863"/>
                </a:moveTo>
                <a:lnTo>
                  <a:pt x="261164" y="457374"/>
                </a:lnTo>
                <a:lnTo>
                  <a:pt x="307349" y="477164"/>
                </a:lnTo>
                <a:lnTo>
                  <a:pt x="323389" y="397084"/>
                </a:lnTo>
                <a:close/>
                <a:moveTo>
                  <a:pt x="182805" y="393863"/>
                </a:moveTo>
                <a:lnTo>
                  <a:pt x="168240" y="397084"/>
                </a:lnTo>
                <a:lnTo>
                  <a:pt x="184280" y="477164"/>
                </a:lnTo>
                <a:lnTo>
                  <a:pt x="230466" y="457374"/>
                </a:lnTo>
                <a:close/>
                <a:moveTo>
                  <a:pt x="196633" y="362199"/>
                </a:moveTo>
                <a:lnTo>
                  <a:pt x="196633" y="379688"/>
                </a:lnTo>
                <a:lnTo>
                  <a:pt x="245861" y="445132"/>
                </a:lnTo>
                <a:lnTo>
                  <a:pt x="294996" y="379688"/>
                </a:lnTo>
                <a:lnTo>
                  <a:pt x="294996" y="362199"/>
                </a:lnTo>
                <a:cubicBezTo>
                  <a:pt x="279970" y="369103"/>
                  <a:pt x="263376" y="373061"/>
                  <a:pt x="245861" y="373061"/>
                </a:cubicBezTo>
                <a:cubicBezTo>
                  <a:pt x="228253" y="373061"/>
                  <a:pt x="211660" y="369103"/>
                  <a:pt x="196633" y="362199"/>
                </a:cubicBezTo>
                <a:close/>
                <a:moveTo>
                  <a:pt x="147498" y="216031"/>
                </a:moveTo>
                <a:lnTo>
                  <a:pt x="147498" y="255242"/>
                </a:lnTo>
                <a:cubicBezTo>
                  <a:pt x="147498" y="309365"/>
                  <a:pt x="191655" y="353455"/>
                  <a:pt x="245861" y="353455"/>
                </a:cubicBezTo>
                <a:cubicBezTo>
                  <a:pt x="300066" y="353455"/>
                  <a:pt x="344131" y="309365"/>
                  <a:pt x="344131" y="255242"/>
                </a:cubicBezTo>
                <a:lnTo>
                  <a:pt x="344131" y="216031"/>
                </a:lnTo>
                <a:lnTo>
                  <a:pt x="313802" y="216031"/>
                </a:lnTo>
                <a:cubicBezTo>
                  <a:pt x="300250" y="239411"/>
                  <a:pt x="274899" y="255242"/>
                  <a:pt x="245861" y="255242"/>
                </a:cubicBezTo>
                <a:cubicBezTo>
                  <a:pt x="216822" y="255242"/>
                  <a:pt x="191471" y="239411"/>
                  <a:pt x="177827" y="216031"/>
                </a:cubicBezTo>
                <a:close/>
                <a:moveTo>
                  <a:pt x="471995" y="216001"/>
                </a:moveTo>
                <a:lnTo>
                  <a:pt x="491629" y="216001"/>
                </a:lnTo>
                <a:lnTo>
                  <a:pt x="491629" y="255215"/>
                </a:lnTo>
                <a:lnTo>
                  <a:pt x="471995" y="255215"/>
                </a:lnTo>
                <a:lnTo>
                  <a:pt x="471995" y="245458"/>
                </a:lnTo>
                <a:lnTo>
                  <a:pt x="452362" y="245458"/>
                </a:lnTo>
                <a:lnTo>
                  <a:pt x="452362" y="284672"/>
                </a:lnTo>
                <a:cubicBezTo>
                  <a:pt x="452362" y="317167"/>
                  <a:pt x="478816" y="343586"/>
                  <a:pt x="511354" y="343586"/>
                </a:cubicBezTo>
                <a:cubicBezTo>
                  <a:pt x="543892" y="343586"/>
                  <a:pt x="570347" y="317167"/>
                  <a:pt x="570347" y="284672"/>
                </a:cubicBezTo>
                <a:lnTo>
                  <a:pt x="570347" y="245458"/>
                </a:lnTo>
                <a:lnTo>
                  <a:pt x="550621" y="245458"/>
                </a:lnTo>
                <a:lnTo>
                  <a:pt x="550621" y="255215"/>
                </a:lnTo>
                <a:lnTo>
                  <a:pt x="530988" y="255215"/>
                </a:lnTo>
                <a:lnTo>
                  <a:pt x="530988" y="216001"/>
                </a:lnTo>
                <a:lnTo>
                  <a:pt x="550621" y="216001"/>
                </a:lnTo>
                <a:lnTo>
                  <a:pt x="550621" y="225759"/>
                </a:lnTo>
                <a:lnTo>
                  <a:pt x="589980" y="225759"/>
                </a:lnTo>
                <a:lnTo>
                  <a:pt x="589980" y="284672"/>
                </a:lnTo>
                <a:cubicBezTo>
                  <a:pt x="589980" y="324715"/>
                  <a:pt x="559931" y="357762"/>
                  <a:pt x="521125" y="362549"/>
                </a:cubicBezTo>
                <a:lnTo>
                  <a:pt x="521125" y="569483"/>
                </a:lnTo>
                <a:cubicBezTo>
                  <a:pt x="521125" y="580253"/>
                  <a:pt x="529974" y="589090"/>
                  <a:pt x="540851" y="589090"/>
                </a:cubicBezTo>
                <a:cubicBezTo>
                  <a:pt x="551635" y="589090"/>
                  <a:pt x="560484" y="580253"/>
                  <a:pt x="560484" y="569483"/>
                </a:cubicBezTo>
                <a:lnTo>
                  <a:pt x="560484" y="489489"/>
                </a:lnTo>
                <a:cubicBezTo>
                  <a:pt x="543524" y="485163"/>
                  <a:pt x="530988" y="469882"/>
                  <a:pt x="530988" y="451656"/>
                </a:cubicBezTo>
                <a:cubicBezTo>
                  <a:pt x="530988" y="429931"/>
                  <a:pt x="548593" y="412349"/>
                  <a:pt x="570347" y="412349"/>
                </a:cubicBezTo>
                <a:cubicBezTo>
                  <a:pt x="592008" y="412349"/>
                  <a:pt x="609614" y="429931"/>
                  <a:pt x="609614" y="451656"/>
                </a:cubicBezTo>
                <a:cubicBezTo>
                  <a:pt x="609614" y="469882"/>
                  <a:pt x="597078" y="485163"/>
                  <a:pt x="580118" y="489489"/>
                </a:cubicBezTo>
                <a:lnTo>
                  <a:pt x="580118" y="569483"/>
                </a:lnTo>
                <a:cubicBezTo>
                  <a:pt x="580118" y="591115"/>
                  <a:pt x="562512" y="608697"/>
                  <a:pt x="540851" y="608697"/>
                </a:cubicBezTo>
                <a:cubicBezTo>
                  <a:pt x="519097" y="608697"/>
                  <a:pt x="501492" y="591115"/>
                  <a:pt x="501492" y="569483"/>
                </a:cubicBezTo>
                <a:lnTo>
                  <a:pt x="501492" y="362549"/>
                </a:lnTo>
                <a:cubicBezTo>
                  <a:pt x="462778" y="357762"/>
                  <a:pt x="432636" y="324715"/>
                  <a:pt x="432636" y="284672"/>
                </a:cubicBezTo>
                <a:lnTo>
                  <a:pt x="432636" y="225759"/>
                </a:lnTo>
                <a:lnTo>
                  <a:pt x="471995" y="225759"/>
                </a:lnTo>
                <a:close/>
                <a:moveTo>
                  <a:pt x="245850" y="166880"/>
                </a:moveTo>
                <a:cubicBezTo>
                  <a:pt x="240411" y="166880"/>
                  <a:pt x="235987" y="171299"/>
                  <a:pt x="235987" y="176731"/>
                </a:cubicBezTo>
                <a:cubicBezTo>
                  <a:pt x="235987" y="182163"/>
                  <a:pt x="240411" y="186582"/>
                  <a:pt x="245850" y="186582"/>
                </a:cubicBezTo>
                <a:cubicBezTo>
                  <a:pt x="251288" y="186582"/>
                  <a:pt x="255620" y="182163"/>
                  <a:pt x="255620" y="176731"/>
                </a:cubicBezTo>
                <a:cubicBezTo>
                  <a:pt x="255620" y="171299"/>
                  <a:pt x="251288" y="166880"/>
                  <a:pt x="245850" y="166880"/>
                </a:cubicBezTo>
                <a:close/>
                <a:moveTo>
                  <a:pt x="321914" y="157122"/>
                </a:moveTo>
                <a:cubicBezTo>
                  <a:pt x="323574" y="163381"/>
                  <a:pt x="324495" y="169916"/>
                  <a:pt x="324495" y="176727"/>
                </a:cubicBezTo>
                <a:cubicBezTo>
                  <a:pt x="324495" y="183539"/>
                  <a:pt x="323574" y="190074"/>
                  <a:pt x="321914" y="196333"/>
                </a:cubicBezTo>
                <a:lnTo>
                  <a:pt x="344131" y="196333"/>
                </a:lnTo>
                <a:lnTo>
                  <a:pt x="344131" y="157122"/>
                </a:lnTo>
                <a:close/>
                <a:moveTo>
                  <a:pt x="147498" y="157122"/>
                </a:moveTo>
                <a:lnTo>
                  <a:pt x="147498" y="196333"/>
                </a:lnTo>
                <a:lnTo>
                  <a:pt x="169715" y="196333"/>
                </a:lnTo>
                <a:cubicBezTo>
                  <a:pt x="168148" y="190074"/>
                  <a:pt x="167134" y="183539"/>
                  <a:pt x="167134" y="176727"/>
                </a:cubicBezTo>
                <a:cubicBezTo>
                  <a:pt x="167134" y="169916"/>
                  <a:pt x="168148" y="163381"/>
                  <a:pt x="169715" y="157122"/>
                </a:cubicBezTo>
                <a:close/>
                <a:moveTo>
                  <a:pt x="245850" y="147270"/>
                </a:moveTo>
                <a:cubicBezTo>
                  <a:pt x="262073" y="147270"/>
                  <a:pt x="275346" y="160527"/>
                  <a:pt x="275346" y="176731"/>
                </a:cubicBezTo>
                <a:cubicBezTo>
                  <a:pt x="275346" y="192934"/>
                  <a:pt x="262073" y="206192"/>
                  <a:pt x="245850" y="206192"/>
                </a:cubicBezTo>
                <a:cubicBezTo>
                  <a:pt x="229534" y="206192"/>
                  <a:pt x="216353" y="192934"/>
                  <a:pt x="216353" y="176731"/>
                </a:cubicBezTo>
                <a:cubicBezTo>
                  <a:pt x="216353" y="160527"/>
                  <a:pt x="229534" y="147270"/>
                  <a:pt x="245850" y="147270"/>
                </a:cubicBezTo>
                <a:close/>
                <a:moveTo>
                  <a:pt x="245861" y="117818"/>
                </a:moveTo>
                <a:cubicBezTo>
                  <a:pt x="213319" y="117818"/>
                  <a:pt x="186861" y="144235"/>
                  <a:pt x="186861" y="176727"/>
                </a:cubicBezTo>
                <a:cubicBezTo>
                  <a:pt x="186861" y="209219"/>
                  <a:pt x="213319" y="235637"/>
                  <a:pt x="245861" y="235637"/>
                </a:cubicBezTo>
                <a:cubicBezTo>
                  <a:pt x="278402" y="235637"/>
                  <a:pt x="304860" y="209219"/>
                  <a:pt x="304860" y="176727"/>
                </a:cubicBezTo>
                <a:cubicBezTo>
                  <a:pt x="304860" y="144235"/>
                  <a:pt x="278402" y="117818"/>
                  <a:pt x="245861" y="117818"/>
                </a:cubicBezTo>
                <a:close/>
                <a:moveTo>
                  <a:pt x="233047" y="19606"/>
                </a:moveTo>
                <a:cubicBezTo>
                  <a:pt x="205391" y="19606"/>
                  <a:pt x="178196" y="28994"/>
                  <a:pt x="156348" y="45931"/>
                </a:cubicBezTo>
                <a:cubicBezTo>
                  <a:pt x="125742" y="69678"/>
                  <a:pt x="108134" y="105576"/>
                  <a:pt x="108134" y="144327"/>
                </a:cubicBezTo>
                <a:lnTo>
                  <a:pt x="108134" y="160435"/>
                </a:lnTo>
                <a:cubicBezTo>
                  <a:pt x="108134" y="184551"/>
                  <a:pt x="115048" y="207563"/>
                  <a:pt x="127862" y="227445"/>
                </a:cubicBezTo>
                <a:lnTo>
                  <a:pt x="127862" y="216031"/>
                </a:lnTo>
                <a:lnTo>
                  <a:pt x="127862" y="206182"/>
                </a:lnTo>
                <a:lnTo>
                  <a:pt x="127862" y="137424"/>
                </a:lnTo>
                <a:lnTo>
                  <a:pt x="177827" y="137424"/>
                </a:lnTo>
                <a:cubicBezTo>
                  <a:pt x="191471" y="114044"/>
                  <a:pt x="216822" y="98212"/>
                  <a:pt x="245861" y="98212"/>
                </a:cubicBezTo>
                <a:cubicBezTo>
                  <a:pt x="274899" y="98212"/>
                  <a:pt x="300250" y="114044"/>
                  <a:pt x="313802" y="137424"/>
                </a:cubicBezTo>
                <a:lnTo>
                  <a:pt x="363859" y="137424"/>
                </a:lnTo>
                <a:lnTo>
                  <a:pt x="363859" y="206182"/>
                </a:lnTo>
                <a:lnTo>
                  <a:pt x="363859" y="216031"/>
                </a:lnTo>
                <a:lnTo>
                  <a:pt x="363859" y="227445"/>
                </a:lnTo>
                <a:cubicBezTo>
                  <a:pt x="376581" y="207563"/>
                  <a:pt x="383495" y="184551"/>
                  <a:pt x="383495" y="160435"/>
                </a:cubicBezTo>
                <a:lnTo>
                  <a:pt x="383495" y="117818"/>
                </a:lnTo>
                <a:cubicBezTo>
                  <a:pt x="383495" y="101618"/>
                  <a:pt x="370220" y="88364"/>
                  <a:pt x="353995" y="88364"/>
                </a:cubicBezTo>
                <a:lnTo>
                  <a:pt x="347542" y="88364"/>
                </a:lnTo>
                <a:lnTo>
                  <a:pt x="344961" y="82381"/>
                </a:lnTo>
                <a:cubicBezTo>
                  <a:pt x="328552" y="44274"/>
                  <a:pt x="291124" y="19606"/>
                  <a:pt x="249640" y="19606"/>
                </a:cubicBezTo>
                <a:close/>
                <a:moveTo>
                  <a:pt x="491596" y="19604"/>
                </a:moveTo>
                <a:lnTo>
                  <a:pt x="491596" y="78507"/>
                </a:lnTo>
                <a:lnTo>
                  <a:pt x="432587" y="78507"/>
                </a:lnTo>
                <a:lnTo>
                  <a:pt x="432587" y="117806"/>
                </a:lnTo>
                <a:lnTo>
                  <a:pt x="491596" y="117806"/>
                </a:lnTo>
                <a:lnTo>
                  <a:pt x="491596" y="176709"/>
                </a:lnTo>
                <a:lnTo>
                  <a:pt x="530966" y="176709"/>
                </a:lnTo>
                <a:lnTo>
                  <a:pt x="530966" y="117806"/>
                </a:lnTo>
                <a:lnTo>
                  <a:pt x="589975" y="117806"/>
                </a:lnTo>
                <a:lnTo>
                  <a:pt x="589975" y="78507"/>
                </a:lnTo>
                <a:lnTo>
                  <a:pt x="530966" y="78507"/>
                </a:lnTo>
                <a:lnTo>
                  <a:pt x="530966" y="19604"/>
                </a:lnTo>
                <a:close/>
                <a:moveTo>
                  <a:pt x="471957" y="0"/>
                </a:moveTo>
                <a:lnTo>
                  <a:pt x="550605" y="0"/>
                </a:lnTo>
                <a:lnTo>
                  <a:pt x="550605" y="58903"/>
                </a:lnTo>
                <a:lnTo>
                  <a:pt x="609614" y="58903"/>
                </a:lnTo>
                <a:lnTo>
                  <a:pt x="609614" y="137410"/>
                </a:lnTo>
                <a:lnTo>
                  <a:pt x="550605" y="137410"/>
                </a:lnTo>
                <a:lnTo>
                  <a:pt x="550605" y="196313"/>
                </a:lnTo>
                <a:lnTo>
                  <a:pt x="471957" y="196313"/>
                </a:lnTo>
                <a:lnTo>
                  <a:pt x="471957" y="137410"/>
                </a:lnTo>
                <a:lnTo>
                  <a:pt x="412948" y="137410"/>
                </a:lnTo>
                <a:lnTo>
                  <a:pt x="412948" y="58903"/>
                </a:lnTo>
                <a:lnTo>
                  <a:pt x="471957" y="58903"/>
                </a:lnTo>
                <a:close/>
                <a:moveTo>
                  <a:pt x="233047" y="0"/>
                </a:moveTo>
                <a:lnTo>
                  <a:pt x="249640" y="0"/>
                </a:lnTo>
                <a:cubicBezTo>
                  <a:pt x="297024" y="0"/>
                  <a:pt x="339891" y="26969"/>
                  <a:pt x="360540" y="69126"/>
                </a:cubicBezTo>
                <a:cubicBezTo>
                  <a:pt x="384509" y="72348"/>
                  <a:pt x="403130" y="92966"/>
                  <a:pt x="403130" y="117818"/>
                </a:cubicBezTo>
                <a:lnTo>
                  <a:pt x="403130" y="160435"/>
                </a:lnTo>
                <a:cubicBezTo>
                  <a:pt x="403130" y="197530"/>
                  <a:pt x="389118" y="232415"/>
                  <a:pt x="363582" y="259292"/>
                </a:cubicBezTo>
                <a:cubicBezTo>
                  <a:pt x="362384" y="296939"/>
                  <a:pt x="343394" y="330075"/>
                  <a:pt x="314632" y="350786"/>
                </a:cubicBezTo>
                <a:lnTo>
                  <a:pt x="314632" y="374994"/>
                </a:lnTo>
                <a:lnTo>
                  <a:pt x="391515" y="392114"/>
                </a:lnTo>
                <a:cubicBezTo>
                  <a:pt x="450514" y="405185"/>
                  <a:pt x="491629" y="456362"/>
                  <a:pt x="491629" y="516652"/>
                </a:cubicBezTo>
                <a:lnTo>
                  <a:pt x="491629" y="608697"/>
                </a:lnTo>
                <a:lnTo>
                  <a:pt x="0" y="608697"/>
                </a:lnTo>
                <a:lnTo>
                  <a:pt x="0" y="516652"/>
                </a:lnTo>
                <a:cubicBezTo>
                  <a:pt x="0" y="456362"/>
                  <a:pt x="41207" y="405185"/>
                  <a:pt x="100114" y="392114"/>
                </a:cubicBezTo>
                <a:lnTo>
                  <a:pt x="176998" y="374994"/>
                </a:lnTo>
                <a:lnTo>
                  <a:pt x="176998" y="350786"/>
                </a:lnTo>
                <a:cubicBezTo>
                  <a:pt x="148328" y="330075"/>
                  <a:pt x="129337" y="296939"/>
                  <a:pt x="128047" y="259292"/>
                </a:cubicBezTo>
                <a:cubicBezTo>
                  <a:pt x="102603" y="232415"/>
                  <a:pt x="88499" y="197530"/>
                  <a:pt x="88499" y="160435"/>
                </a:cubicBezTo>
                <a:lnTo>
                  <a:pt x="88499" y="144327"/>
                </a:lnTo>
                <a:cubicBezTo>
                  <a:pt x="88499" y="99501"/>
                  <a:pt x="108872" y="57989"/>
                  <a:pt x="144271" y="30375"/>
                </a:cubicBezTo>
                <a:cubicBezTo>
                  <a:pt x="169530" y="10769"/>
                  <a:pt x="201058" y="0"/>
                  <a:pt x="233047" y="0"/>
                </a:cubicBezTo>
                <a:close/>
              </a:path>
            </a:pathLst>
          </a:custGeom>
          <a:solidFill>
            <a:schemeClr val="accent1"/>
          </a:solidFill>
          <a:ln>
            <a:noFill/>
          </a:ln>
        </p:spPr>
      </p:sp>
      <p:sp>
        <p:nvSpPr>
          <p:cNvPr id="769" name="stretcher_263267">
            <a:extLst>
              <a:ext uri="{FF2B5EF4-FFF2-40B4-BE49-F238E27FC236}">
                <a16:creationId xmlns:a16="http://schemas.microsoft.com/office/drawing/2014/main" xmlns="" id="{CCAA1283-2E81-4222-B156-F8884DC57303}"/>
              </a:ext>
            </a:extLst>
          </p:cNvPr>
          <p:cNvSpPr>
            <a:spLocks noChangeAspect="1"/>
          </p:cNvSpPr>
          <p:nvPr/>
        </p:nvSpPr>
        <p:spPr bwMode="auto">
          <a:xfrm>
            <a:off x="2075856" y="4343134"/>
            <a:ext cx="609685" cy="370795"/>
          </a:xfrm>
          <a:custGeom>
            <a:avLst/>
            <a:gdLst>
              <a:gd name="connsiteX0" fmla="*/ 474905 w 607639"/>
              <a:gd name="connsiteY0" fmla="*/ 312958 h 369551"/>
              <a:gd name="connsiteX1" fmla="*/ 493534 w 607639"/>
              <a:gd name="connsiteY1" fmla="*/ 312958 h 369551"/>
              <a:gd name="connsiteX2" fmla="*/ 493534 w 607639"/>
              <a:gd name="connsiteY2" fmla="*/ 331517 h 369551"/>
              <a:gd name="connsiteX3" fmla="*/ 474905 w 607639"/>
              <a:gd name="connsiteY3" fmla="*/ 331517 h 369551"/>
              <a:gd name="connsiteX4" fmla="*/ 114104 w 607639"/>
              <a:gd name="connsiteY4" fmla="*/ 312958 h 369551"/>
              <a:gd name="connsiteX5" fmla="*/ 132733 w 607639"/>
              <a:gd name="connsiteY5" fmla="*/ 312958 h 369551"/>
              <a:gd name="connsiteX6" fmla="*/ 132733 w 607639"/>
              <a:gd name="connsiteY6" fmla="*/ 331517 h 369551"/>
              <a:gd name="connsiteX7" fmla="*/ 114104 w 607639"/>
              <a:gd name="connsiteY7" fmla="*/ 331517 h 369551"/>
              <a:gd name="connsiteX8" fmla="*/ 171169 w 607639"/>
              <a:gd name="connsiteY8" fmla="*/ 303063 h 369551"/>
              <a:gd name="connsiteX9" fmla="*/ 171169 w 607639"/>
              <a:gd name="connsiteY9" fmla="*/ 312929 h 369551"/>
              <a:gd name="connsiteX10" fmla="*/ 436468 w 607639"/>
              <a:gd name="connsiteY10" fmla="*/ 312929 h 369551"/>
              <a:gd name="connsiteX11" fmla="*/ 436468 w 607639"/>
              <a:gd name="connsiteY11" fmla="*/ 303063 h 369551"/>
              <a:gd name="connsiteX12" fmla="*/ 484260 w 607639"/>
              <a:gd name="connsiteY12" fmla="*/ 293729 h 369551"/>
              <a:gd name="connsiteX13" fmla="*/ 455603 w 607639"/>
              <a:gd name="connsiteY13" fmla="*/ 322352 h 369551"/>
              <a:gd name="connsiteX14" fmla="*/ 484260 w 607639"/>
              <a:gd name="connsiteY14" fmla="*/ 350974 h 369551"/>
              <a:gd name="connsiteX15" fmla="*/ 513006 w 607639"/>
              <a:gd name="connsiteY15" fmla="*/ 322352 h 369551"/>
              <a:gd name="connsiteX16" fmla="*/ 484260 w 607639"/>
              <a:gd name="connsiteY16" fmla="*/ 293729 h 369551"/>
              <a:gd name="connsiteX17" fmla="*/ 123289 w 607639"/>
              <a:gd name="connsiteY17" fmla="*/ 293729 h 369551"/>
              <a:gd name="connsiteX18" fmla="*/ 94632 w 607639"/>
              <a:gd name="connsiteY18" fmla="*/ 322352 h 369551"/>
              <a:gd name="connsiteX19" fmla="*/ 123289 w 607639"/>
              <a:gd name="connsiteY19" fmla="*/ 350974 h 369551"/>
              <a:gd name="connsiteX20" fmla="*/ 152035 w 607639"/>
              <a:gd name="connsiteY20" fmla="*/ 322352 h 369551"/>
              <a:gd name="connsiteX21" fmla="*/ 123289 w 607639"/>
              <a:gd name="connsiteY21" fmla="*/ 293729 h 369551"/>
              <a:gd name="connsiteX22" fmla="*/ 303774 w 607639"/>
              <a:gd name="connsiteY22" fmla="*/ 183508 h 369551"/>
              <a:gd name="connsiteX23" fmla="*/ 186922 w 607639"/>
              <a:gd name="connsiteY23" fmla="*/ 284485 h 369551"/>
              <a:gd name="connsiteX24" fmla="*/ 420627 w 607639"/>
              <a:gd name="connsiteY24" fmla="*/ 284485 h 369551"/>
              <a:gd name="connsiteX25" fmla="*/ 262658 w 607639"/>
              <a:gd name="connsiteY25" fmla="*/ 123508 h 369551"/>
              <a:gd name="connsiteX26" fmla="*/ 303774 w 607639"/>
              <a:gd name="connsiteY26" fmla="*/ 158975 h 369551"/>
              <a:gd name="connsiteX27" fmla="*/ 344802 w 607639"/>
              <a:gd name="connsiteY27" fmla="*/ 123508 h 369551"/>
              <a:gd name="connsiteX28" fmla="*/ 18629 w 607639"/>
              <a:gd name="connsiteY28" fmla="*/ 104931 h 369551"/>
              <a:gd name="connsiteX29" fmla="*/ 589009 w 607639"/>
              <a:gd name="connsiteY29" fmla="*/ 104931 h 369551"/>
              <a:gd name="connsiteX30" fmla="*/ 589009 w 607639"/>
              <a:gd name="connsiteY30" fmla="*/ 123508 h 369551"/>
              <a:gd name="connsiteX31" fmla="*/ 373192 w 607639"/>
              <a:gd name="connsiteY31" fmla="*/ 123508 h 369551"/>
              <a:gd name="connsiteX32" fmla="*/ 318014 w 607639"/>
              <a:gd name="connsiteY32" fmla="*/ 171241 h 369551"/>
              <a:gd name="connsiteX33" fmla="*/ 452488 w 607639"/>
              <a:gd name="connsiteY33" fmla="*/ 287418 h 369551"/>
              <a:gd name="connsiteX34" fmla="*/ 484260 w 607639"/>
              <a:gd name="connsiteY34" fmla="*/ 275152 h 369551"/>
              <a:gd name="connsiteX35" fmla="*/ 531606 w 607639"/>
              <a:gd name="connsiteY35" fmla="*/ 322352 h 369551"/>
              <a:gd name="connsiteX36" fmla="*/ 484260 w 607639"/>
              <a:gd name="connsiteY36" fmla="*/ 369551 h 369551"/>
              <a:gd name="connsiteX37" fmla="*/ 437892 w 607639"/>
              <a:gd name="connsiteY37" fmla="*/ 331507 h 369551"/>
              <a:gd name="connsiteX38" fmla="*/ 169745 w 607639"/>
              <a:gd name="connsiteY38" fmla="*/ 331507 h 369551"/>
              <a:gd name="connsiteX39" fmla="*/ 123289 w 607639"/>
              <a:gd name="connsiteY39" fmla="*/ 369551 h 369551"/>
              <a:gd name="connsiteX40" fmla="*/ 76032 w 607639"/>
              <a:gd name="connsiteY40" fmla="*/ 322352 h 369551"/>
              <a:gd name="connsiteX41" fmla="*/ 123289 w 607639"/>
              <a:gd name="connsiteY41" fmla="*/ 275152 h 369551"/>
              <a:gd name="connsiteX42" fmla="*/ 155150 w 607639"/>
              <a:gd name="connsiteY42" fmla="*/ 287418 h 369551"/>
              <a:gd name="connsiteX43" fmla="*/ 289535 w 607639"/>
              <a:gd name="connsiteY43" fmla="*/ 171241 h 369551"/>
              <a:gd name="connsiteX44" fmla="*/ 234268 w 607639"/>
              <a:gd name="connsiteY44" fmla="*/ 123508 h 369551"/>
              <a:gd name="connsiteX45" fmla="*/ 18629 w 607639"/>
              <a:gd name="connsiteY45" fmla="*/ 123508 h 369551"/>
              <a:gd name="connsiteX46" fmla="*/ 33021 w 607639"/>
              <a:gd name="connsiteY46" fmla="*/ 47021 h 369551"/>
              <a:gd name="connsiteX47" fmla="*/ 18602 w 607639"/>
              <a:gd name="connsiteY47" fmla="*/ 61510 h 369551"/>
              <a:gd name="connsiteX48" fmla="*/ 33021 w 607639"/>
              <a:gd name="connsiteY48" fmla="*/ 75909 h 369551"/>
              <a:gd name="connsiteX49" fmla="*/ 574529 w 607639"/>
              <a:gd name="connsiteY49" fmla="*/ 75909 h 369551"/>
              <a:gd name="connsiteX50" fmla="*/ 589037 w 607639"/>
              <a:gd name="connsiteY50" fmla="*/ 61510 h 369551"/>
              <a:gd name="connsiteX51" fmla="*/ 574529 w 607639"/>
              <a:gd name="connsiteY51" fmla="*/ 47021 h 369551"/>
              <a:gd name="connsiteX52" fmla="*/ 85267 w 607639"/>
              <a:gd name="connsiteY52" fmla="*/ 18577 h 369551"/>
              <a:gd name="connsiteX53" fmla="*/ 68534 w 607639"/>
              <a:gd name="connsiteY53" fmla="*/ 28444 h 369551"/>
              <a:gd name="connsiteX54" fmla="*/ 168576 w 607639"/>
              <a:gd name="connsiteY54" fmla="*/ 28444 h 369551"/>
              <a:gd name="connsiteX55" fmla="*/ 151843 w 607639"/>
              <a:gd name="connsiteY55" fmla="*/ 18577 h 369551"/>
              <a:gd name="connsiteX56" fmla="*/ 85267 w 607639"/>
              <a:gd name="connsiteY56" fmla="*/ 0 h 369551"/>
              <a:gd name="connsiteX57" fmla="*/ 151843 w 607639"/>
              <a:gd name="connsiteY57" fmla="*/ 0 h 369551"/>
              <a:gd name="connsiteX58" fmla="*/ 188424 w 607639"/>
              <a:gd name="connsiteY58" fmla="*/ 28444 h 369551"/>
              <a:gd name="connsiteX59" fmla="*/ 574529 w 607639"/>
              <a:gd name="connsiteY59" fmla="*/ 28444 h 369551"/>
              <a:gd name="connsiteX60" fmla="*/ 607639 w 607639"/>
              <a:gd name="connsiteY60" fmla="*/ 61510 h 369551"/>
              <a:gd name="connsiteX61" fmla="*/ 574529 w 607639"/>
              <a:gd name="connsiteY61" fmla="*/ 94487 h 369551"/>
              <a:gd name="connsiteX62" fmla="*/ 33021 w 607639"/>
              <a:gd name="connsiteY62" fmla="*/ 94487 h 369551"/>
              <a:gd name="connsiteX63" fmla="*/ 0 w 607639"/>
              <a:gd name="connsiteY63" fmla="*/ 61510 h 369551"/>
              <a:gd name="connsiteX64" fmla="*/ 33021 w 607639"/>
              <a:gd name="connsiteY64" fmla="*/ 28444 h 369551"/>
              <a:gd name="connsiteX65" fmla="*/ 48686 w 607639"/>
              <a:gd name="connsiteY65" fmla="*/ 28444 h 369551"/>
              <a:gd name="connsiteX66" fmla="*/ 85267 w 607639"/>
              <a:gd name="connsiteY66" fmla="*/ 0 h 36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369551">
                <a:moveTo>
                  <a:pt x="474905" y="312958"/>
                </a:moveTo>
                <a:lnTo>
                  <a:pt x="493534" y="312958"/>
                </a:lnTo>
                <a:lnTo>
                  <a:pt x="493534" y="331517"/>
                </a:lnTo>
                <a:lnTo>
                  <a:pt x="474905" y="331517"/>
                </a:lnTo>
                <a:close/>
                <a:moveTo>
                  <a:pt x="114104" y="312958"/>
                </a:moveTo>
                <a:lnTo>
                  <a:pt x="132733" y="312958"/>
                </a:lnTo>
                <a:lnTo>
                  <a:pt x="132733" y="331517"/>
                </a:lnTo>
                <a:lnTo>
                  <a:pt x="114104" y="331517"/>
                </a:lnTo>
                <a:close/>
                <a:moveTo>
                  <a:pt x="171169" y="303063"/>
                </a:moveTo>
                <a:lnTo>
                  <a:pt x="171169" y="312929"/>
                </a:lnTo>
                <a:lnTo>
                  <a:pt x="436468" y="312929"/>
                </a:lnTo>
                <a:lnTo>
                  <a:pt x="436468" y="303063"/>
                </a:lnTo>
                <a:close/>
                <a:moveTo>
                  <a:pt x="484260" y="293729"/>
                </a:moveTo>
                <a:cubicBezTo>
                  <a:pt x="468507" y="293729"/>
                  <a:pt x="455603" y="306529"/>
                  <a:pt x="455603" y="322352"/>
                </a:cubicBezTo>
                <a:cubicBezTo>
                  <a:pt x="455603" y="338174"/>
                  <a:pt x="468507" y="350974"/>
                  <a:pt x="484260" y="350974"/>
                </a:cubicBezTo>
                <a:cubicBezTo>
                  <a:pt x="500102" y="350974"/>
                  <a:pt x="513006" y="338174"/>
                  <a:pt x="513006" y="322352"/>
                </a:cubicBezTo>
                <a:cubicBezTo>
                  <a:pt x="513006" y="306529"/>
                  <a:pt x="500102" y="293729"/>
                  <a:pt x="484260" y="293729"/>
                </a:cubicBezTo>
                <a:close/>
                <a:moveTo>
                  <a:pt x="123289" y="293729"/>
                </a:moveTo>
                <a:cubicBezTo>
                  <a:pt x="107536" y="293729"/>
                  <a:pt x="94632" y="306529"/>
                  <a:pt x="94632" y="322352"/>
                </a:cubicBezTo>
                <a:cubicBezTo>
                  <a:pt x="94632" y="338174"/>
                  <a:pt x="107536" y="350974"/>
                  <a:pt x="123289" y="350974"/>
                </a:cubicBezTo>
                <a:cubicBezTo>
                  <a:pt x="139130" y="350974"/>
                  <a:pt x="152035" y="338174"/>
                  <a:pt x="152035" y="322352"/>
                </a:cubicBezTo>
                <a:cubicBezTo>
                  <a:pt x="152035" y="306529"/>
                  <a:pt x="139130" y="293729"/>
                  <a:pt x="123289" y="293729"/>
                </a:cubicBezTo>
                <a:close/>
                <a:moveTo>
                  <a:pt x="303774" y="183508"/>
                </a:moveTo>
                <a:lnTo>
                  <a:pt x="186922" y="284485"/>
                </a:lnTo>
                <a:lnTo>
                  <a:pt x="420627" y="284485"/>
                </a:lnTo>
                <a:close/>
                <a:moveTo>
                  <a:pt x="262658" y="123508"/>
                </a:moveTo>
                <a:lnTo>
                  <a:pt x="303774" y="158975"/>
                </a:lnTo>
                <a:lnTo>
                  <a:pt x="344802" y="123508"/>
                </a:lnTo>
                <a:close/>
                <a:moveTo>
                  <a:pt x="18629" y="104931"/>
                </a:moveTo>
                <a:lnTo>
                  <a:pt x="589009" y="104931"/>
                </a:lnTo>
                <a:lnTo>
                  <a:pt x="589009" y="123508"/>
                </a:lnTo>
                <a:lnTo>
                  <a:pt x="373192" y="123508"/>
                </a:lnTo>
                <a:lnTo>
                  <a:pt x="318014" y="171241"/>
                </a:lnTo>
                <a:lnTo>
                  <a:pt x="452488" y="287418"/>
                </a:lnTo>
                <a:cubicBezTo>
                  <a:pt x="460942" y="279774"/>
                  <a:pt x="472067" y="275152"/>
                  <a:pt x="484260" y="275152"/>
                </a:cubicBezTo>
                <a:cubicBezTo>
                  <a:pt x="510336" y="275152"/>
                  <a:pt x="531606" y="296307"/>
                  <a:pt x="531606" y="322352"/>
                </a:cubicBezTo>
                <a:cubicBezTo>
                  <a:pt x="531606" y="348396"/>
                  <a:pt x="510336" y="369551"/>
                  <a:pt x="484260" y="369551"/>
                </a:cubicBezTo>
                <a:cubicBezTo>
                  <a:pt x="461387" y="369551"/>
                  <a:pt x="442164" y="353196"/>
                  <a:pt x="437892" y="331507"/>
                </a:cubicBezTo>
                <a:lnTo>
                  <a:pt x="169745" y="331507"/>
                </a:lnTo>
                <a:cubicBezTo>
                  <a:pt x="165384" y="353196"/>
                  <a:pt x="146250" y="369551"/>
                  <a:pt x="123289" y="369551"/>
                </a:cubicBezTo>
                <a:cubicBezTo>
                  <a:pt x="97213" y="369551"/>
                  <a:pt x="76032" y="348396"/>
                  <a:pt x="76032" y="322352"/>
                </a:cubicBezTo>
                <a:cubicBezTo>
                  <a:pt x="76032" y="296307"/>
                  <a:pt x="97213" y="275152"/>
                  <a:pt x="123289" y="275152"/>
                </a:cubicBezTo>
                <a:cubicBezTo>
                  <a:pt x="135570" y="275152"/>
                  <a:pt x="146695" y="279774"/>
                  <a:pt x="155150" y="287418"/>
                </a:cubicBezTo>
                <a:lnTo>
                  <a:pt x="289535" y="171241"/>
                </a:lnTo>
                <a:lnTo>
                  <a:pt x="234268" y="123508"/>
                </a:lnTo>
                <a:lnTo>
                  <a:pt x="18629" y="123508"/>
                </a:lnTo>
                <a:close/>
                <a:moveTo>
                  <a:pt x="33021" y="47021"/>
                </a:moveTo>
                <a:cubicBezTo>
                  <a:pt x="25099" y="47021"/>
                  <a:pt x="18602" y="53510"/>
                  <a:pt x="18602" y="61510"/>
                </a:cubicBezTo>
                <a:cubicBezTo>
                  <a:pt x="18602" y="69421"/>
                  <a:pt x="25099" y="75909"/>
                  <a:pt x="33021" y="75909"/>
                </a:cubicBezTo>
                <a:lnTo>
                  <a:pt x="574529" y="75909"/>
                </a:lnTo>
                <a:cubicBezTo>
                  <a:pt x="582540" y="75909"/>
                  <a:pt x="589037" y="69421"/>
                  <a:pt x="589037" y="61510"/>
                </a:cubicBezTo>
                <a:cubicBezTo>
                  <a:pt x="589037" y="53510"/>
                  <a:pt x="582540" y="47021"/>
                  <a:pt x="574529" y="47021"/>
                </a:cubicBezTo>
                <a:close/>
                <a:moveTo>
                  <a:pt x="85267" y="18577"/>
                </a:moveTo>
                <a:cubicBezTo>
                  <a:pt x="78057" y="18577"/>
                  <a:pt x="71827" y="22577"/>
                  <a:pt x="68534" y="28444"/>
                </a:cubicBezTo>
                <a:lnTo>
                  <a:pt x="168576" y="28444"/>
                </a:lnTo>
                <a:cubicBezTo>
                  <a:pt x="165283" y="22577"/>
                  <a:pt x="159052" y="18577"/>
                  <a:pt x="151843" y="18577"/>
                </a:cubicBezTo>
                <a:close/>
                <a:moveTo>
                  <a:pt x="85267" y="0"/>
                </a:moveTo>
                <a:lnTo>
                  <a:pt x="151843" y="0"/>
                </a:lnTo>
                <a:cubicBezTo>
                  <a:pt x="169466" y="0"/>
                  <a:pt x="184330" y="12177"/>
                  <a:pt x="188424" y="28444"/>
                </a:cubicBezTo>
                <a:lnTo>
                  <a:pt x="574529" y="28444"/>
                </a:lnTo>
                <a:cubicBezTo>
                  <a:pt x="592775" y="28444"/>
                  <a:pt x="607639" y="43288"/>
                  <a:pt x="607639" y="61510"/>
                </a:cubicBezTo>
                <a:cubicBezTo>
                  <a:pt x="607639" y="79732"/>
                  <a:pt x="592775" y="94487"/>
                  <a:pt x="574529" y="94487"/>
                </a:cubicBezTo>
                <a:lnTo>
                  <a:pt x="33021" y="94487"/>
                </a:lnTo>
                <a:cubicBezTo>
                  <a:pt x="14864" y="94487"/>
                  <a:pt x="0" y="79643"/>
                  <a:pt x="0" y="61510"/>
                </a:cubicBezTo>
                <a:cubicBezTo>
                  <a:pt x="0" y="43288"/>
                  <a:pt x="14864" y="28444"/>
                  <a:pt x="33021" y="28444"/>
                </a:cubicBezTo>
                <a:lnTo>
                  <a:pt x="48686" y="28444"/>
                </a:lnTo>
                <a:cubicBezTo>
                  <a:pt x="52780" y="12177"/>
                  <a:pt x="67644" y="0"/>
                  <a:pt x="85267" y="0"/>
                </a:cubicBezTo>
                <a:close/>
              </a:path>
            </a:pathLst>
          </a:custGeom>
          <a:solidFill>
            <a:schemeClr val="accent1"/>
          </a:solidFill>
          <a:ln>
            <a:noFill/>
          </a:ln>
        </p:spPr>
      </p:sp>
      <p:sp>
        <p:nvSpPr>
          <p:cNvPr id="770" name="ophthalmology_250977">
            <a:extLst>
              <a:ext uri="{FF2B5EF4-FFF2-40B4-BE49-F238E27FC236}">
                <a16:creationId xmlns:a16="http://schemas.microsoft.com/office/drawing/2014/main" xmlns="" id="{F19720DB-2042-4B39-9338-F431FA2B9E9F}"/>
              </a:ext>
            </a:extLst>
          </p:cNvPr>
          <p:cNvSpPr>
            <a:spLocks noChangeAspect="1"/>
          </p:cNvSpPr>
          <p:nvPr/>
        </p:nvSpPr>
        <p:spPr bwMode="auto">
          <a:xfrm>
            <a:off x="3184256" y="4223689"/>
            <a:ext cx="46814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65873" h="606722">
                <a:moveTo>
                  <a:pt x="293415" y="394320"/>
                </a:moveTo>
                <a:lnTo>
                  <a:pt x="374433" y="394320"/>
                </a:lnTo>
                <a:cubicBezTo>
                  <a:pt x="380042" y="394320"/>
                  <a:pt x="384582" y="398852"/>
                  <a:pt x="384582" y="404450"/>
                </a:cubicBezTo>
                <a:cubicBezTo>
                  <a:pt x="384582" y="410048"/>
                  <a:pt x="380042" y="414580"/>
                  <a:pt x="374433" y="414580"/>
                </a:cubicBezTo>
                <a:lnTo>
                  <a:pt x="303831" y="414580"/>
                </a:lnTo>
                <a:lnTo>
                  <a:pt x="303831" y="455012"/>
                </a:lnTo>
                <a:lnTo>
                  <a:pt x="374433" y="455012"/>
                </a:lnTo>
                <a:cubicBezTo>
                  <a:pt x="380042" y="455012"/>
                  <a:pt x="384582" y="459543"/>
                  <a:pt x="384582" y="465142"/>
                </a:cubicBezTo>
                <a:cubicBezTo>
                  <a:pt x="384582" y="470740"/>
                  <a:pt x="380042" y="475272"/>
                  <a:pt x="374433" y="475272"/>
                </a:cubicBezTo>
                <a:lnTo>
                  <a:pt x="303831" y="475272"/>
                </a:lnTo>
                <a:lnTo>
                  <a:pt x="303831" y="515703"/>
                </a:lnTo>
                <a:lnTo>
                  <a:pt x="374433" y="515703"/>
                </a:lnTo>
                <a:cubicBezTo>
                  <a:pt x="380042" y="515703"/>
                  <a:pt x="384582" y="520235"/>
                  <a:pt x="384582" y="525744"/>
                </a:cubicBezTo>
                <a:cubicBezTo>
                  <a:pt x="384582" y="531342"/>
                  <a:pt x="380042" y="535874"/>
                  <a:pt x="374433" y="535874"/>
                </a:cubicBezTo>
                <a:lnTo>
                  <a:pt x="293415" y="535874"/>
                </a:lnTo>
                <a:cubicBezTo>
                  <a:pt x="287806" y="535874"/>
                  <a:pt x="283532" y="531787"/>
                  <a:pt x="283532" y="526189"/>
                </a:cubicBezTo>
                <a:lnTo>
                  <a:pt x="283532" y="404895"/>
                </a:lnTo>
                <a:cubicBezTo>
                  <a:pt x="283532" y="399296"/>
                  <a:pt x="287806" y="394320"/>
                  <a:pt x="293415" y="394320"/>
                </a:cubicBezTo>
                <a:close/>
                <a:moveTo>
                  <a:pt x="80710" y="374138"/>
                </a:moveTo>
                <a:lnTo>
                  <a:pt x="192163" y="374138"/>
                </a:lnTo>
                <a:cubicBezTo>
                  <a:pt x="197771" y="374138"/>
                  <a:pt x="202311" y="378671"/>
                  <a:pt x="202311" y="384272"/>
                </a:cubicBezTo>
                <a:cubicBezTo>
                  <a:pt x="202311" y="389783"/>
                  <a:pt x="197771" y="394317"/>
                  <a:pt x="192163" y="394317"/>
                </a:cubicBezTo>
                <a:lnTo>
                  <a:pt x="91125" y="394317"/>
                </a:lnTo>
                <a:lnTo>
                  <a:pt x="91125" y="455034"/>
                </a:lnTo>
                <a:lnTo>
                  <a:pt x="192163" y="455034"/>
                </a:lnTo>
                <a:cubicBezTo>
                  <a:pt x="197771" y="455034"/>
                  <a:pt x="202311" y="459567"/>
                  <a:pt x="202311" y="465168"/>
                </a:cubicBezTo>
                <a:cubicBezTo>
                  <a:pt x="202311" y="470768"/>
                  <a:pt x="197771" y="475302"/>
                  <a:pt x="192163" y="475302"/>
                </a:cubicBezTo>
                <a:lnTo>
                  <a:pt x="91125" y="475302"/>
                </a:lnTo>
                <a:lnTo>
                  <a:pt x="91125" y="535929"/>
                </a:lnTo>
                <a:lnTo>
                  <a:pt x="192163" y="535929"/>
                </a:lnTo>
                <a:cubicBezTo>
                  <a:pt x="197771" y="535929"/>
                  <a:pt x="202311" y="540463"/>
                  <a:pt x="202311" y="546063"/>
                </a:cubicBezTo>
                <a:cubicBezTo>
                  <a:pt x="202311" y="551664"/>
                  <a:pt x="197771" y="556197"/>
                  <a:pt x="192163" y="556197"/>
                </a:cubicBezTo>
                <a:lnTo>
                  <a:pt x="80710" y="556197"/>
                </a:lnTo>
                <a:cubicBezTo>
                  <a:pt x="75102" y="556197"/>
                  <a:pt x="70918" y="552019"/>
                  <a:pt x="70918" y="546419"/>
                </a:cubicBezTo>
                <a:lnTo>
                  <a:pt x="70918" y="384627"/>
                </a:lnTo>
                <a:cubicBezTo>
                  <a:pt x="70918" y="379027"/>
                  <a:pt x="75102" y="374138"/>
                  <a:pt x="80710" y="374138"/>
                </a:cubicBezTo>
                <a:close/>
                <a:moveTo>
                  <a:pt x="151647" y="70777"/>
                </a:moveTo>
                <a:lnTo>
                  <a:pt x="303512" y="70777"/>
                </a:lnTo>
                <a:cubicBezTo>
                  <a:pt x="309120" y="70777"/>
                  <a:pt x="313660" y="75309"/>
                  <a:pt x="313660" y="80907"/>
                </a:cubicBezTo>
                <a:cubicBezTo>
                  <a:pt x="313660" y="86505"/>
                  <a:pt x="309120" y="91037"/>
                  <a:pt x="303512" y="91037"/>
                </a:cubicBezTo>
                <a:lnTo>
                  <a:pt x="162062" y="91037"/>
                </a:lnTo>
                <a:lnTo>
                  <a:pt x="162062" y="182029"/>
                </a:lnTo>
                <a:lnTo>
                  <a:pt x="303512" y="182029"/>
                </a:lnTo>
                <a:cubicBezTo>
                  <a:pt x="309120" y="182029"/>
                  <a:pt x="313660" y="186561"/>
                  <a:pt x="313660" y="192159"/>
                </a:cubicBezTo>
                <a:cubicBezTo>
                  <a:pt x="313660" y="197757"/>
                  <a:pt x="309120" y="202289"/>
                  <a:pt x="303512" y="202289"/>
                </a:cubicBezTo>
                <a:lnTo>
                  <a:pt x="162062" y="202289"/>
                </a:lnTo>
                <a:lnTo>
                  <a:pt x="162062" y="293281"/>
                </a:lnTo>
                <a:lnTo>
                  <a:pt x="303868" y="293281"/>
                </a:lnTo>
                <a:cubicBezTo>
                  <a:pt x="309476" y="293281"/>
                  <a:pt x="314016" y="297813"/>
                  <a:pt x="314016" y="303322"/>
                </a:cubicBezTo>
                <a:cubicBezTo>
                  <a:pt x="314016" y="308920"/>
                  <a:pt x="309476" y="313452"/>
                  <a:pt x="303868" y="313452"/>
                </a:cubicBezTo>
                <a:lnTo>
                  <a:pt x="151647" y="313452"/>
                </a:lnTo>
                <a:cubicBezTo>
                  <a:pt x="146039" y="313452"/>
                  <a:pt x="141766" y="309364"/>
                  <a:pt x="141766" y="303766"/>
                </a:cubicBezTo>
                <a:lnTo>
                  <a:pt x="141766" y="81351"/>
                </a:lnTo>
                <a:cubicBezTo>
                  <a:pt x="141766" y="75753"/>
                  <a:pt x="146039" y="70777"/>
                  <a:pt x="151647" y="70777"/>
                </a:cubicBezTo>
                <a:close/>
                <a:moveTo>
                  <a:pt x="40321" y="20262"/>
                </a:moveTo>
                <a:cubicBezTo>
                  <a:pt x="29106" y="20262"/>
                  <a:pt x="20294" y="29683"/>
                  <a:pt x="20294" y="40792"/>
                </a:cubicBezTo>
                <a:lnTo>
                  <a:pt x="20294" y="566641"/>
                </a:lnTo>
                <a:cubicBezTo>
                  <a:pt x="20294" y="577839"/>
                  <a:pt x="29106" y="586460"/>
                  <a:pt x="40321" y="586460"/>
                </a:cubicBezTo>
                <a:lnTo>
                  <a:pt x="425018" y="586460"/>
                </a:lnTo>
                <a:cubicBezTo>
                  <a:pt x="436233" y="586460"/>
                  <a:pt x="445668" y="577839"/>
                  <a:pt x="445668" y="566641"/>
                </a:cubicBezTo>
                <a:lnTo>
                  <a:pt x="445668" y="40792"/>
                </a:lnTo>
                <a:cubicBezTo>
                  <a:pt x="445668" y="29683"/>
                  <a:pt x="436233" y="20262"/>
                  <a:pt x="425018" y="20262"/>
                </a:cubicBezTo>
                <a:close/>
                <a:moveTo>
                  <a:pt x="40321" y="0"/>
                </a:moveTo>
                <a:lnTo>
                  <a:pt x="425018" y="0"/>
                </a:lnTo>
                <a:cubicBezTo>
                  <a:pt x="447359" y="0"/>
                  <a:pt x="465873" y="18485"/>
                  <a:pt x="465873" y="40792"/>
                </a:cubicBezTo>
                <a:lnTo>
                  <a:pt x="465873" y="566641"/>
                </a:lnTo>
                <a:cubicBezTo>
                  <a:pt x="465873" y="588948"/>
                  <a:pt x="447359" y="606722"/>
                  <a:pt x="425018" y="606722"/>
                </a:cubicBezTo>
                <a:lnTo>
                  <a:pt x="40321" y="606722"/>
                </a:lnTo>
                <a:cubicBezTo>
                  <a:pt x="17980" y="606722"/>
                  <a:pt x="0" y="588948"/>
                  <a:pt x="0" y="566641"/>
                </a:cubicBezTo>
                <a:lnTo>
                  <a:pt x="0" y="40792"/>
                </a:lnTo>
                <a:cubicBezTo>
                  <a:pt x="0" y="18485"/>
                  <a:pt x="17980" y="0"/>
                  <a:pt x="40321" y="0"/>
                </a:cubicBezTo>
                <a:close/>
              </a:path>
            </a:pathLst>
          </a:custGeom>
          <a:solidFill>
            <a:schemeClr val="accent1"/>
          </a:solidFill>
          <a:ln>
            <a:noFill/>
          </a:ln>
        </p:spPr>
      </p:sp>
      <p:sp>
        <p:nvSpPr>
          <p:cNvPr id="771" name="x-ray_288289">
            <a:extLst>
              <a:ext uri="{FF2B5EF4-FFF2-40B4-BE49-F238E27FC236}">
                <a16:creationId xmlns:a16="http://schemas.microsoft.com/office/drawing/2014/main" xmlns="" id="{C0B752E1-F98F-4DB7-9874-94EF978A215F}"/>
              </a:ext>
            </a:extLst>
          </p:cNvPr>
          <p:cNvSpPr>
            <a:spLocks noChangeAspect="1"/>
          </p:cNvSpPr>
          <p:nvPr/>
        </p:nvSpPr>
        <p:spPr bwMode="auto">
          <a:xfrm>
            <a:off x="4172692" y="4287518"/>
            <a:ext cx="609685" cy="48202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7639" h="480409">
                <a:moveTo>
                  <a:pt x="269161" y="140263"/>
                </a:moveTo>
                <a:cubicBezTo>
                  <a:pt x="234725" y="140263"/>
                  <a:pt x="206695" y="168259"/>
                  <a:pt x="206695" y="202654"/>
                </a:cubicBezTo>
                <a:cubicBezTo>
                  <a:pt x="206695" y="211897"/>
                  <a:pt x="208742" y="220785"/>
                  <a:pt x="212657" y="229050"/>
                </a:cubicBezTo>
                <a:lnTo>
                  <a:pt x="212657" y="229139"/>
                </a:lnTo>
                <a:lnTo>
                  <a:pt x="237306" y="282465"/>
                </a:lnTo>
                <a:lnTo>
                  <a:pt x="235882" y="287175"/>
                </a:lnTo>
                <a:cubicBezTo>
                  <a:pt x="234725" y="290908"/>
                  <a:pt x="234191" y="308861"/>
                  <a:pt x="237483" y="331258"/>
                </a:cubicBezTo>
                <a:cubicBezTo>
                  <a:pt x="240865" y="355610"/>
                  <a:pt x="247183" y="375429"/>
                  <a:pt x="254657" y="385561"/>
                </a:cubicBezTo>
                <a:cubicBezTo>
                  <a:pt x="256170" y="387605"/>
                  <a:pt x="257594" y="389116"/>
                  <a:pt x="259017" y="390183"/>
                </a:cubicBezTo>
                <a:cubicBezTo>
                  <a:pt x="262844" y="381473"/>
                  <a:pt x="268183" y="363698"/>
                  <a:pt x="271653" y="352144"/>
                </a:cubicBezTo>
                <a:cubicBezTo>
                  <a:pt x="275301" y="340234"/>
                  <a:pt x="279039" y="327792"/>
                  <a:pt x="282598" y="318460"/>
                </a:cubicBezTo>
                <a:cubicBezTo>
                  <a:pt x="286068" y="309216"/>
                  <a:pt x="291318" y="295352"/>
                  <a:pt x="303687" y="295263"/>
                </a:cubicBezTo>
                <a:lnTo>
                  <a:pt x="303776" y="295263"/>
                </a:lnTo>
                <a:cubicBezTo>
                  <a:pt x="316233" y="295263"/>
                  <a:pt x="321572" y="309216"/>
                  <a:pt x="325043" y="318371"/>
                </a:cubicBezTo>
                <a:cubicBezTo>
                  <a:pt x="328602" y="327792"/>
                  <a:pt x="332339" y="340234"/>
                  <a:pt x="335899" y="352233"/>
                </a:cubicBezTo>
                <a:cubicBezTo>
                  <a:pt x="339458" y="363698"/>
                  <a:pt x="344797" y="381473"/>
                  <a:pt x="348623" y="390183"/>
                </a:cubicBezTo>
                <a:cubicBezTo>
                  <a:pt x="350047" y="389116"/>
                  <a:pt x="351471" y="387605"/>
                  <a:pt x="352983" y="385561"/>
                </a:cubicBezTo>
                <a:cubicBezTo>
                  <a:pt x="360458" y="375429"/>
                  <a:pt x="366687" y="355610"/>
                  <a:pt x="370157" y="331258"/>
                </a:cubicBezTo>
                <a:cubicBezTo>
                  <a:pt x="373360" y="308861"/>
                  <a:pt x="372915" y="290908"/>
                  <a:pt x="371759" y="287175"/>
                </a:cubicBezTo>
                <a:lnTo>
                  <a:pt x="370246" y="282554"/>
                </a:lnTo>
                <a:lnTo>
                  <a:pt x="372293" y="278110"/>
                </a:lnTo>
                <a:lnTo>
                  <a:pt x="394983" y="229139"/>
                </a:lnTo>
                <a:cubicBezTo>
                  <a:pt x="398898" y="220785"/>
                  <a:pt x="400856" y="211897"/>
                  <a:pt x="400856" y="202654"/>
                </a:cubicBezTo>
                <a:cubicBezTo>
                  <a:pt x="400856" y="168259"/>
                  <a:pt x="372826" y="140263"/>
                  <a:pt x="338479" y="140263"/>
                </a:cubicBezTo>
                <a:cubicBezTo>
                  <a:pt x="328335" y="140263"/>
                  <a:pt x="318636" y="142663"/>
                  <a:pt x="309649" y="147284"/>
                </a:cubicBezTo>
                <a:lnTo>
                  <a:pt x="303776" y="150395"/>
                </a:lnTo>
                <a:lnTo>
                  <a:pt x="297992" y="147284"/>
                </a:lnTo>
                <a:cubicBezTo>
                  <a:pt x="289005" y="142663"/>
                  <a:pt x="279305" y="140263"/>
                  <a:pt x="269161" y="140263"/>
                </a:cubicBezTo>
                <a:close/>
                <a:moveTo>
                  <a:pt x="269161" y="115022"/>
                </a:moveTo>
                <a:cubicBezTo>
                  <a:pt x="281085" y="115022"/>
                  <a:pt x="292920" y="117511"/>
                  <a:pt x="303776" y="122132"/>
                </a:cubicBezTo>
                <a:cubicBezTo>
                  <a:pt x="314721" y="117511"/>
                  <a:pt x="326555" y="115022"/>
                  <a:pt x="338479" y="115022"/>
                </a:cubicBezTo>
                <a:cubicBezTo>
                  <a:pt x="386797" y="115022"/>
                  <a:pt x="426216" y="154305"/>
                  <a:pt x="426216" y="202654"/>
                </a:cubicBezTo>
                <a:cubicBezTo>
                  <a:pt x="426216" y="215630"/>
                  <a:pt x="423369" y="228161"/>
                  <a:pt x="417941" y="239804"/>
                </a:cubicBezTo>
                <a:lnTo>
                  <a:pt x="397030" y="284953"/>
                </a:lnTo>
                <a:cubicBezTo>
                  <a:pt x="398898" y="297307"/>
                  <a:pt x="397653" y="317926"/>
                  <a:pt x="395250" y="334813"/>
                </a:cubicBezTo>
                <a:cubicBezTo>
                  <a:pt x="390000" y="371696"/>
                  <a:pt x="380479" y="390894"/>
                  <a:pt x="373360" y="400492"/>
                </a:cubicBezTo>
                <a:cubicBezTo>
                  <a:pt x="363216" y="414268"/>
                  <a:pt x="351916" y="417112"/>
                  <a:pt x="344174" y="417112"/>
                </a:cubicBezTo>
                <a:cubicBezTo>
                  <a:pt x="331627" y="417112"/>
                  <a:pt x="326288" y="403070"/>
                  <a:pt x="322818" y="393738"/>
                </a:cubicBezTo>
                <a:cubicBezTo>
                  <a:pt x="319170" y="384228"/>
                  <a:pt x="315344" y="371696"/>
                  <a:pt x="311695" y="359520"/>
                </a:cubicBezTo>
                <a:cubicBezTo>
                  <a:pt x="309560" y="352321"/>
                  <a:pt x="306623" y="342634"/>
                  <a:pt x="303776" y="334368"/>
                </a:cubicBezTo>
                <a:cubicBezTo>
                  <a:pt x="301017" y="342634"/>
                  <a:pt x="298081" y="352321"/>
                  <a:pt x="295945" y="359520"/>
                </a:cubicBezTo>
                <a:cubicBezTo>
                  <a:pt x="292208" y="371608"/>
                  <a:pt x="288471" y="384228"/>
                  <a:pt x="284822" y="393738"/>
                </a:cubicBezTo>
                <a:cubicBezTo>
                  <a:pt x="281263" y="403070"/>
                  <a:pt x="275924" y="417112"/>
                  <a:pt x="263378" y="417112"/>
                </a:cubicBezTo>
                <a:cubicBezTo>
                  <a:pt x="255636" y="417112"/>
                  <a:pt x="244335" y="414268"/>
                  <a:pt x="234191" y="400492"/>
                </a:cubicBezTo>
                <a:cubicBezTo>
                  <a:pt x="227161" y="390894"/>
                  <a:pt x="217640" y="371696"/>
                  <a:pt x="212390" y="334813"/>
                </a:cubicBezTo>
                <a:cubicBezTo>
                  <a:pt x="209988" y="317926"/>
                  <a:pt x="208653" y="297307"/>
                  <a:pt x="210522" y="284953"/>
                </a:cubicBezTo>
                <a:lnTo>
                  <a:pt x="189700" y="239804"/>
                </a:lnTo>
                <a:cubicBezTo>
                  <a:pt x="184183" y="228073"/>
                  <a:pt x="181424" y="215630"/>
                  <a:pt x="181424" y="202654"/>
                </a:cubicBezTo>
                <a:cubicBezTo>
                  <a:pt x="181424" y="154305"/>
                  <a:pt x="220755" y="115022"/>
                  <a:pt x="269161" y="115022"/>
                </a:cubicBezTo>
                <a:close/>
                <a:moveTo>
                  <a:pt x="63301" y="88560"/>
                </a:moveTo>
                <a:lnTo>
                  <a:pt x="151924" y="88560"/>
                </a:lnTo>
                <a:cubicBezTo>
                  <a:pt x="158865" y="88560"/>
                  <a:pt x="164559" y="94164"/>
                  <a:pt x="164559" y="101191"/>
                </a:cubicBezTo>
                <a:cubicBezTo>
                  <a:pt x="164559" y="108129"/>
                  <a:pt x="158865" y="113822"/>
                  <a:pt x="151924" y="113822"/>
                </a:cubicBezTo>
                <a:lnTo>
                  <a:pt x="63301" y="113822"/>
                </a:lnTo>
                <a:cubicBezTo>
                  <a:pt x="56361" y="113822"/>
                  <a:pt x="50666" y="108129"/>
                  <a:pt x="50666" y="101191"/>
                </a:cubicBezTo>
                <a:cubicBezTo>
                  <a:pt x="50666" y="94164"/>
                  <a:pt x="56272" y="88560"/>
                  <a:pt x="63301" y="88560"/>
                </a:cubicBezTo>
                <a:close/>
                <a:moveTo>
                  <a:pt x="63305" y="50595"/>
                </a:moveTo>
                <a:lnTo>
                  <a:pt x="265883" y="50595"/>
                </a:lnTo>
                <a:cubicBezTo>
                  <a:pt x="272826" y="50595"/>
                  <a:pt x="278522" y="56288"/>
                  <a:pt x="278522" y="63226"/>
                </a:cubicBezTo>
                <a:cubicBezTo>
                  <a:pt x="278522" y="70253"/>
                  <a:pt x="272826" y="75857"/>
                  <a:pt x="265883" y="75857"/>
                </a:cubicBezTo>
                <a:lnTo>
                  <a:pt x="63305" y="75857"/>
                </a:lnTo>
                <a:cubicBezTo>
                  <a:pt x="56363" y="75857"/>
                  <a:pt x="50666" y="70253"/>
                  <a:pt x="50666" y="63226"/>
                </a:cubicBezTo>
                <a:cubicBezTo>
                  <a:pt x="50666" y="56288"/>
                  <a:pt x="56274" y="50595"/>
                  <a:pt x="63305" y="50595"/>
                </a:cubicBezTo>
                <a:close/>
                <a:moveTo>
                  <a:pt x="25277" y="25331"/>
                </a:moveTo>
                <a:lnTo>
                  <a:pt x="25277" y="455078"/>
                </a:lnTo>
                <a:lnTo>
                  <a:pt x="582273" y="455078"/>
                </a:lnTo>
                <a:lnTo>
                  <a:pt x="582273" y="25331"/>
                </a:lnTo>
                <a:close/>
                <a:moveTo>
                  <a:pt x="25277" y="0"/>
                </a:moveTo>
                <a:lnTo>
                  <a:pt x="582273" y="0"/>
                </a:lnTo>
                <a:cubicBezTo>
                  <a:pt x="596247" y="0"/>
                  <a:pt x="607639" y="11288"/>
                  <a:pt x="607639" y="25331"/>
                </a:cubicBezTo>
                <a:lnTo>
                  <a:pt x="607639" y="455078"/>
                </a:lnTo>
                <a:cubicBezTo>
                  <a:pt x="607639" y="469032"/>
                  <a:pt x="596247" y="480409"/>
                  <a:pt x="582273" y="480409"/>
                </a:cubicBezTo>
                <a:lnTo>
                  <a:pt x="25277" y="480409"/>
                </a:lnTo>
                <a:cubicBezTo>
                  <a:pt x="11303" y="480409"/>
                  <a:pt x="0" y="469032"/>
                  <a:pt x="0" y="455078"/>
                </a:cubicBezTo>
                <a:lnTo>
                  <a:pt x="0" y="25331"/>
                </a:lnTo>
                <a:cubicBezTo>
                  <a:pt x="0" y="11288"/>
                  <a:pt x="11303" y="0"/>
                  <a:pt x="25277" y="0"/>
                </a:cubicBezTo>
                <a:close/>
              </a:path>
            </a:pathLst>
          </a:custGeom>
          <a:solidFill>
            <a:schemeClr val="accent1"/>
          </a:solidFill>
          <a:ln>
            <a:noFill/>
          </a:ln>
        </p:spPr>
      </p:sp>
      <p:sp>
        <p:nvSpPr>
          <p:cNvPr id="772" name="ear_288210">
            <a:extLst>
              <a:ext uri="{FF2B5EF4-FFF2-40B4-BE49-F238E27FC236}">
                <a16:creationId xmlns:a16="http://schemas.microsoft.com/office/drawing/2014/main" xmlns="" id="{9B045462-90B9-4F72-8B5B-D1F17FE60E38}"/>
              </a:ext>
            </a:extLst>
          </p:cNvPr>
          <p:cNvSpPr>
            <a:spLocks noChangeAspect="1"/>
          </p:cNvSpPr>
          <p:nvPr/>
        </p:nvSpPr>
        <p:spPr bwMode="auto">
          <a:xfrm>
            <a:off x="5385217" y="4223689"/>
            <a:ext cx="399159"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97230" h="606738">
                <a:moveTo>
                  <a:pt x="174073" y="200555"/>
                </a:moveTo>
                <a:cubicBezTo>
                  <a:pt x="182351" y="199280"/>
                  <a:pt x="191125" y="199125"/>
                  <a:pt x="199937" y="200880"/>
                </a:cubicBezTo>
                <a:cubicBezTo>
                  <a:pt x="219074" y="204701"/>
                  <a:pt x="234651" y="216522"/>
                  <a:pt x="246133" y="235896"/>
                </a:cubicBezTo>
                <a:cubicBezTo>
                  <a:pt x="258061" y="256070"/>
                  <a:pt x="260375" y="275622"/>
                  <a:pt x="253076" y="295618"/>
                </a:cubicBezTo>
                <a:cubicBezTo>
                  <a:pt x="246935" y="312682"/>
                  <a:pt x="234918" y="328057"/>
                  <a:pt x="221032" y="345832"/>
                </a:cubicBezTo>
                <a:cubicBezTo>
                  <a:pt x="211508" y="358007"/>
                  <a:pt x="201717" y="370627"/>
                  <a:pt x="192549" y="385291"/>
                </a:cubicBezTo>
                <a:cubicBezTo>
                  <a:pt x="176794" y="410442"/>
                  <a:pt x="174034" y="432571"/>
                  <a:pt x="171987" y="448746"/>
                </a:cubicBezTo>
                <a:cubicBezTo>
                  <a:pt x="170741" y="458611"/>
                  <a:pt x="169673" y="467054"/>
                  <a:pt x="166112" y="473986"/>
                </a:cubicBezTo>
                <a:cubicBezTo>
                  <a:pt x="162730" y="480474"/>
                  <a:pt x="155609" y="488117"/>
                  <a:pt x="140833" y="488117"/>
                </a:cubicBezTo>
                <a:lnTo>
                  <a:pt x="140388" y="488117"/>
                </a:lnTo>
                <a:cubicBezTo>
                  <a:pt x="128817" y="488028"/>
                  <a:pt x="118491" y="483229"/>
                  <a:pt x="110302" y="474431"/>
                </a:cubicBezTo>
                <a:cubicBezTo>
                  <a:pt x="97307" y="460478"/>
                  <a:pt x="89385" y="435593"/>
                  <a:pt x="86625" y="400488"/>
                </a:cubicBezTo>
                <a:cubicBezTo>
                  <a:pt x="84667" y="375604"/>
                  <a:pt x="86091" y="354541"/>
                  <a:pt x="86180" y="353652"/>
                </a:cubicBezTo>
                <a:cubicBezTo>
                  <a:pt x="86625" y="347076"/>
                  <a:pt x="92055" y="341921"/>
                  <a:pt x="98820" y="341921"/>
                </a:cubicBezTo>
                <a:cubicBezTo>
                  <a:pt x="105763" y="341921"/>
                  <a:pt x="111460" y="347609"/>
                  <a:pt x="111460" y="354541"/>
                </a:cubicBezTo>
                <a:cubicBezTo>
                  <a:pt x="111460" y="354808"/>
                  <a:pt x="111371" y="355163"/>
                  <a:pt x="111371" y="355430"/>
                </a:cubicBezTo>
                <a:cubicBezTo>
                  <a:pt x="109323" y="385291"/>
                  <a:pt x="112350" y="439415"/>
                  <a:pt x="128906" y="457278"/>
                </a:cubicBezTo>
                <a:cubicBezTo>
                  <a:pt x="132377" y="461011"/>
                  <a:pt x="136116" y="462788"/>
                  <a:pt x="140655" y="462877"/>
                </a:cubicBezTo>
                <a:cubicBezTo>
                  <a:pt x="142435" y="462877"/>
                  <a:pt x="143237" y="462699"/>
                  <a:pt x="143504" y="462522"/>
                </a:cubicBezTo>
                <a:cubicBezTo>
                  <a:pt x="145017" y="460478"/>
                  <a:pt x="146085" y="451946"/>
                  <a:pt x="146886" y="445636"/>
                </a:cubicBezTo>
                <a:cubicBezTo>
                  <a:pt x="149022" y="428217"/>
                  <a:pt x="152316" y="401821"/>
                  <a:pt x="171008" y="371871"/>
                </a:cubicBezTo>
                <a:cubicBezTo>
                  <a:pt x="180888" y="356141"/>
                  <a:pt x="191659" y="342366"/>
                  <a:pt x="201094" y="330279"/>
                </a:cubicBezTo>
                <a:cubicBezTo>
                  <a:pt x="228509" y="295085"/>
                  <a:pt x="241060" y="276866"/>
                  <a:pt x="224326" y="248782"/>
                </a:cubicBezTo>
                <a:cubicBezTo>
                  <a:pt x="216493" y="235629"/>
                  <a:pt x="206880" y="228075"/>
                  <a:pt x="194952" y="225675"/>
                </a:cubicBezTo>
                <a:cubicBezTo>
                  <a:pt x="169139" y="220521"/>
                  <a:pt x="140299" y="241139"/>
                  <a:pt x="140032" y="241406"/>
                </a:cubicBezTo>
                <a:cubicBezTo>
                  <a:pt x="137896" y="242917"/>
                  <a:pt x="135315" y="243894"/>
                  <a:pt x="132466" y="243894"/>
                </a:cubicBezTo>
                <a:cubicBezTo>
                  <a:pt x="125523" y="243894"/>
                  <a:pt x="119827" y="238207"/>
                  <a:pt x="119827" y="231274"/>
                </a:cubicBezTo>
                <a:cubicBezTo>
                  <a:pt x="119827" y="227097"/>
                  <a:pt x="121874" y="223365"/>
                  <a:pt x="124900" y="221143"/>
                </a:cubicBezTo>
                <a:cubicBezTo>
                  <a:pt x="124989" y="221054"/>
                  <a:pt x="125167" y="220965"/>
                  <a:pt x="125256" y="220876"/>
                </a:cubicBezTo>
                <a:cubicBezTo>
                  <a:pt x="128861" y="218277"/>
                  <a:pt x="149239" y="204379"/>
                  <a:pt x="174073" y="200555"/>
                </a:cubicBezTo>
                <a:close/>
                <a:moveTo>
                  <a:pt x="200053" y="72073"/>
                </a:moveTo>
                <a:cubicBezTo>
                  <a:pt x="214352" y="71272"/>
                  <a:pt x="229487" y="72421"/>
                  <a:pt x="244617" y="76798"/>
                </a:cubicBezTo>
                <a:cubicBezTo>
                  <a:pt x="279593" y="86930"/>
                  <a:pt x="307360" y="112080"/>
                  <a:pt x="326939" y="151627"/>
                </a:cubicBezTo>
                <a:cubicBezTo>
                  <a:pt x="327028" y="151716"/>
                  <a:pt x="327117" y="151894"/>
                  <a:pt x="327206" y="152072"/>
                </a:cubicBezTo>
                <a:cubicBezTo>
                  <a:pt x="328096" y="153760"/>
                  <a:pt x="328541" y="155626"/>
                  <a:pt x="328541" y="157670"/>
                </a:cubicBezTo>
                <a:cubicBezTo>
                  <a:pt x="328541" y="164602"/>
                  <a:pt x="322845" y="170290"/>
                  <a:pt x="315904" y="170290"/>
                </a:cubicBezTo>
                <a:cubicBezTo>
                  <a:pt x="310920" y="170290"/>
                  <a:pt x="306559" y="167446"/>
                  <a:pt x="304512" y="163269"/>
                </a:cubicBezTo>
                <a:cubicBezTo>
                  <a:pt x="288136" y="130121"/>
                  <a:pt x="265620" y="109236"/>
                  <a:pt x="237586" y="101149"/>
                </a:cubicBezTo>
                <a:cubicBezTo>
                  <a:pt x="185166" y="85952"/>
                  <a:pt x="129899" y="119012"/>
                  <a:pt x="129365" y="119367"/>
                </a:cubicBezTo>
                <a:cubicBezTo>
                  <a:pt x="127407" y="120523"/>
                  <a:pt x="125182" y="121234"/>
                  <a:pt x="122779" y="121234"/>
                </a:cubicBezTo>
                <a:cubicBezTo>
                  <a:pt x="115748" y="121234"/>
                  <a:pt x="110141" y="115546"/>
                  <a:pt x="110141" y="108614"/>
                </a:cubicBezTo>
                <a:cubicBezTo>
                  <a:pt x="110141" y="103993"/>
                  <a:pt x="112544" y="99994"/>
                  <a:pt x="116193" y="97772"/>
                </a:cubicBezTo>
                <a:cubicBezTo>
                  <a:pt x="116282" y="97772"/>
                  <a:pt x="116460" y="97683"/>
                  <a:pt x="116638" y="97505"/>
                </a:cubicBezTo>
                <a:cubicBezTo>
                  <a:pt x="121778" y="94439"/>
                  <a:pt x="157154" y="74477"/>
                  <a:pt x="200053" y="72073"/>
                </a:cubicBezTo>
                <a:close/>
                <a:moveTo>
                  <a:pt x="168586" y="1750"/>
                </a:moveTo>
                <a:cubicBezTo>
                  <a:pt x="203643" y="-3238"/>
                  <a:pt x="246610" y="1739"/>
                  <a:pt x="298100" y="25690"/>
                </a:cubicBezTo>
                <a:cubicBezTo>
                  <a:pt x="346875" y="48442"/>
                  <a:pt x="378027" y="83902"/>
                  <a:pt x="390755" y="131182"/>
                </a:cubicBezTo>
                <a:cubicBezTo>
                  <a:pt x="399299" y="163087"/>
                  <a:pt x="399388" y="200324"/>
                  <a:pt x="391022" y="242006"/>
                </a:cubicBezTo>
                <a:cubicBezTo>
                  <a:pt x="384346" y="274711"/>
                  <a:pt x="372598" y="310260"/>
                  <a:pt x="355776" y="347675"/>
                </a:cubicBezTo>
                <a:cubicBezTo>
                  <a:pt x="329875" y="405709"/>
                  <a:pt x="300592" y="449434"/>
                  <a:pt x="294807" y="457877"/>
                </a:cubicBezTo>
                <a:cubicBezTo>
                  <a:pt x="273712" y="515999"/>
                  <a:pt x="246388" y="557947"/>
                  <a:pt x="213545" y="582387"/>
                </a:cubicBezTo>
                <a:cubicBezTo>
                  <a:pt x="191916" y="598473"/>
                  <a:pt x="168419" y="606738"/>
                  <a:pt x="144476" y="606738"/>
                </a:cubicBezTo>
                <a:cubicBezTo>
                  <a:pt x="136021" y="606738"/>
                  <a:pt x="127565" y="605672"/>
                  <a:pt x="119021" y="603627"/>
                </a:cubicBezTo>
                <a:cubicBezTo>
                  <a:pt x="61256" y="589763"/>
                  <a:pt x="16753" y="530041"/>
                  <a:pt x="23784" y="475918"/>
                </a:cubicBezTo>
                <a:cubicBezTo>
                  <a:pt x="24496" y="470497"/>
                  <a:pt x="28769" y="465875"/>
                  <a:pt x="34465" y="465075"/>
                </a:cubicBezTo>
                <a:cubicBezTo>
                  <a:pt x="41408" y="464009"/>
                  <a:pt x="47816" y="468808"/>
                  <a:pt x="48884" y="475651"/>
                </a:cubicBezTo>
                <a:cubicBezTo>
                  <a:pt x="49062" y="476895"/>
                  <a:pt x="49062" y="478051"/>
                  <a:pt x="48884" y="479206"/>
                </a:cubicBezTo>
                <a:cubicBezTo>
                  <a:pt x="46392" y="498491"/>
                  <a:pt x="53156" y="520532"/>
                  <a:pt x="67486" y="539728"/>
                </a:cubicBezTo>
                <a:cubicBezTo>
                  <a:pt x="82172" y="559458"/>
                  <a:pt x="103089" y="573766"/>
                  <a:pt x="124984" y="579099"/>
                </a:cubicBezTo>
                <a:cubicBezTo>
                  <a:pt x="150084" y="585142"/>
                  <a:pt x="175450" y="579276"/>
                  <a:pt x="198325" y="562213"/>
                </a:cubicBezTo>
                <a:cubicBezTo>
                  <a:pt x="227519" y="540439"/>
                  <a:pt x="252084" y="501957"/>
                  <a:pt x="271576" y="447834"/>
                </a:cubicBezTo>
                <a:lnTo>
                  <a:pt x="272110" y="446234"/>
                </a:lnTo>
                <a:lnTo>
                  <a:pt x="273089" y="444812"/>
                </a:lnTo>
                <a:cubicBezTo>
                  <a:pt x="273445" y="444368"/>
                  <a:pt x="305487" y="398154"/>
                  <a:pt x="332901" y="336921"/>
                </a:cubicBezTo>
                <a:cubicBezTo>
                  <a:pt x="357645" y="281465"/>
                  <a:pt x="383545" y="201835"/>
                  <a:pt x="366367" y="137758"/>
                </a:cubicBezTo>
                <a:cubicBezTo>
                  <a:pt x="355598" y="98032"/>
                  <a:pt x="329074" y="67993"/>
                  <a:pt x="287419" y="48619"/>
                </a:cubicBezTo>
                <a:cubicBezTo>
                  <a:pt x="215236" y="15026"/>
                  <a:pt x="151241" y="18047"/>
                  <a:pt x="102377" y="57329"/>
                </a:cubicBezTo>
                <a:cubicBezTo>
                  <a:pt x="37669" y="109319"/>
                  <a:pt x="17376" y="207079"/>
                  <a:pt x="28057" y="254714"/>
                </a:cubicBezTo>
                <a:cubicBezTo>
                  <a:pt x="28146" y="254981"/>
                  <a:pt x="28146" y="255337"/>
                  <a:pt x="28235" y="255603"/>
                </a:cubicBezTo>
                <a:cubicBezTo>
                  <a:pt x="29214" y="262535"/>
                  <a:pt x="24496" y="268934"/>
                  <a:pt x="17554" y="270000"/>
                </a:cubicBezTo>
                <a:cubicBezTo>
                  <a:pt x="10968" y="270978"/>
                  <a:pt x="4826" y="266623"/>
                  <a:pt x="3402" y="260224"/>
                </a:cubicBezTo>
                <a:cubicBezTo>
                  <a:pt x="-3540" y="229564"/>
                  <a:pt x="287" y="187438"/>
                  <a:pt x="13549" y="147623"/>
                </a:cubicBezTo>
                <a:cubicBezTo>
                  <a:pt x="28680" y="102387"/>
                  <a:pt x="54580" y="63283"/>
                  <a:pt x="86534" y="37599"/>
                </a:cubicBezTo>
                <a:cubicBezTo>
                  <a:pt x="106382" y="21691"/>
                  <a:pt x="133529" y="6738"/>
                  <a:pt x="168586" y="1750"/>
                </a:cubicBezTo>
                <a:close/>
              </a:path>
            </a:pathLst>
          </a:custGeom>
          <a:solidFill>
            <a:schemeClr val="accent1"/>
          </a:solidFill>
          <a:ln>
            <a:noFill/>
          </a:ln>
        </p:spPr>
      </p:sp>
      <p:sp>
        <p:nvSpPr>
          <p:cNvPr id="773" name="scalpel_174974">
            <a:extLst>
              <a:ext uri="{FF2B5EF4-FFF2-40B4-BE49-F238E27FC236}">
                <a16:creationId xmlns:a16="http://schemas.microsoft.com/office/drawing/2014/main" xmlns="" id="{2EC9E226-51BD-4CB4-856E-372DCEE83BAB}"/>
              </a:ext>
            </a:extLst>
          </p:cNvPr>
          <p:cNvSpPr>
            <a:spLocks noChangeAspect="1"/>
          </p:cNvSpPr>
          <p:nvPr/>
        </p:nvSpPr>
        <p:spPr bwMode="auto">
          <a:xfrm>
            <a:off x="6387185" y="4258393"/>
            <a:ext cx="609685" cy="54027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9254" h="539896">
                <a:moveTo>
                  <a:pt x="10889" y="518162"/>
                </a:moveTo>
                <a:lnTo>
                  <a:pt x="477918" y="518162"/>
                </a:lnTo>
                <a:cubicBezTo>
                  <a:pt x="483967" y="518162"/>
                  <a:pt x="488807" y="523193"/>
                  <a:pt x="488807" y="529029"/>
                </a:cubicBezTo>
                <a:cubicBezTo>
                  <a:pt x="488807" y="535066"/>
                  <a:pt x="483967" y="539896"/>
                  <a:pt x="477918" y="539896"/>
                </a:cubicBezTo>
                <a:lnTo>
                  <a:pt x="10889" y="539896"/>
                </a:lnTo>
                <a:cubicBezTo>
                  <a:pt x="4840" y="539896"/>
                  <a:pt x="0" y="535066"/>
                  <a:pt x="0" y="529029"/>
                </a:cubicBezTo>
                <a:cubicBezTo>
                  <a:pt x="0" y="523193"/>
                  <a:pt x="4840" y="518162"/>
                  <a:pt x="10889" y="518162"/>
                </a:cubicBezTo>
                <a:close/>
                <a:moveTo>
                  <a:pt x="361170" y="280515"/>
                </a:moveTo>
                <a:lnTo>
                  <a:pt x="302079" y="339518"/>
                </a:lnTo>
                <a:cubicBezTo>
                  <a:pt x="308936" y="349587"/>
                  <a:pt x="317406" y="359655"/>
                  <a:pt x="327893" y="369925"/>
                </a:cubicBezTo>
                <a:cubicBezTo>
                  <a:pt x="386379" y="428525"/>
                  <a:pt x="492864" y="486320"/>
                  <a:pt x="572526" y="491555"/>
                </a:cubicBezTo>
                <a:close/>
                <a:moveTo>
                  <a:pt x="353506" y="257357"/>
                </a:moveTo>
                <a:cubicBezTo>
                  <a:pt x="357540" y="253330"/>
                  <a:pt x="364598" y="253330"/>
                  <a:pt x="368833" y="257357"/>
                </a:cubicBezTo>
                <a:lnTo>
                  <a:pt x="606005" y="494374"/>
                </a:lnTo>
                <a:cubicBezTo>
                  <a:pt x="609030" y="497395"/>
                  <a:pt x="610038" y="501825"/>
                  <a:pt x="608626" y="505651"/>
                </a:cubicBezTo>
                <a:cubicBezTo>
                  <a:pt x="607215" y="509679"/>
                  <a:pt x="603584" y="512498"/>
                  <a:pt x="599349" y="512901"/>
                </a:cubicBezTo>
                <a:cubicBezTo>
                  <a:pt x="594307" y="513304"/>
                  <a:pt x="589064" y="513505"/>
                  <a:pt x="583619" y="513505"/>
                </a:cubicBezTo>
                <a:cubicBezTo>
                  <a:pt x="495083" y="513505"/>
                  <a:pt x="376699" y="449468"/>
                  <a:pt x="312566" y="385431"/>
                </a:cubicBezTo>
                <a:cubicBezTo>
                  <a:pt x="298247" y="371134"/>
                  <a:pt x="287356" y="357642"/>
                  <a:pt x="278886" y="343545"/>
                </a:cubicBezTo>
                <a:cubicBezTo>
                  <a:pt x="276264" y="339317"/>
                  <a:pt x="276869" y="333880"/>
                  <a:pt x="280499" y="330255"/>
                </a:cubicBezTo>
                <a:close/>
                <a:moveTo>
                  <a:pt x="144404" y="64041"/>
                </a:moveTo>
                <a:lnTo>
                  <a:pt x="106095" y="102506"/>
                </a:lnTo>
                <a:lnTo>
                  <a:pt x="275059" y="271268"/>
                </a:lnTo>
                <a:lnTo>
                  <a:pt x="313369" y="232803"/>
                </a:lnTo>
                <a:close/>
                <a:moveTo>
                  <a:pt x="90771" y="21750"/>
                </a:moveTo>
                <a:cubicBezTo>
                  <a:pt x="83512" y="21750"/>
                  <a:pt x="76657" y="24569"/>
                  <a:pt x="71414" y="29604"/>
                </a:cubicBezTo>
                <a:cubicBezTo>
                  <a:pt x="66374" y="34639"/>
                  <a:pt x="63551" y="41486"/>
                  <a:pt x="63551" y="48736"/>
                </a:cubicBezTo>
                <a:cubicBezTo>
                  <a:pt x="63551" y="55986"/>
                  <a:pt x="66374" y="62833"/>
                  <a:pt x="71414" y="67867"/>
                </a:cubicBezTo>
                <a:lnTo>
                  <a:pt x="90771" y="87201"/>
                </a:lnTo>
                <a:lnTo>
                  <a:pt x="129080" y="48736"/>
                </a:lnTo>
                <a:lnTo>
                  <a:pt x="109926" y="29604"/>
                </a:lnTo>
                <a:cubicBezTo>
                  <a:pt x="104885" y="24569"/>
                  <a:pt x="98029" y="21750"/>
                  <a:pt x="90771" y="21750"/>
                </a:cubicBezTo>
                <a:close/>
                <a:moveTo>
                  <a:pt x="90771" y="0"/>
                </a:moveTo>
                <a:cubicBezTo>
                  <a:pt x="103877" y="0"/>
                  <a:pt x="115974" y="5035"/>
                  <a:pt x="125249" y="14298"/>
                </a:cubicBezTo>
                <a:lnTo>
                  <a:pt x="159929" y="48736"/>
                </a:lnTo>
                <a:lnTo>
                  <a:pt x="344218" y="232803"/>
                </a:lnTo>
                <a:lnTo>
                  <a:pt x="275059" y="301879"/>
                </a:lnTo>
                <a:lnTo>
                  <a:pt x="75447" y="102506"/>
                </a:lnTo>
                <a:lnTo>
                  <a:pt x="56091" y="83374"/>
                </a:lnTo>
                <a:cubicBezTo>
                  <a:pt x="47017" y="74110"/>
                  <a:pt x="41775" y="61826"/>
                  <a:pt x="41775" y="48736"/>
                </a:cubicBezTo>
                <a:cubicBezTo>
                  <a:pt x="41775" y="35645"/>
                  <a:pt x="47017" y="23562"/>
                  <a:pt x="56091" y="14298"/>
                </a:cubicBezTo>
                <a:cubicBezTo>
                  <a:pt x="65366" y="5035"/>
                  <a:pt x="77665" y="0"/>
                  <a:pt x="90771" y="0"/>
                </a:cubicBezTo>
                <a:close/>
              </a:path>
            </a:pathLst>
          </a:custGeom>
          <a:solidFill>
            <a:schemeClr val="accent1"/>
          </a:solidFill>
          <a:ln>
            <a:noFill/>
          </a:ln>
        </p:spPr>
      </p:sp>
      <p:sp>
        <p:nvSpPr>
          <p:cNvPr id="774" name="pills_273349">
            <a:extLst>
              <a:ext uri="{FF2B5EF4-FFF2-40B4-BE49-F238E27FC236}">
                <a16:creationId xmlns:a16="http://schemas.microsoft.com/office/drawing/2014/main" xmlns="" id="{987B3FFA-6E4A-44D2-A23A-B1F2A5112F5F}"/>
              </a:ext>
            </a:extLst>
          </p:cNvPr>
          <p:cNvSpPr>
            <a:spLocks noChangeAspect="1"/>
          </p:cNvSpPr>
          <p:nvPr/>
        </p:nvSpPr>
        <p:spPr bwMode="auto">
          <a:xfrm>
            <a:off x="7365765" y="4231725"/>
            <a:ext cx="609685" cy="5936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91621">
                <a:moveTo>
                  <a:pt x="297192" y="506571"/>
                </a:moveTo>
                <a:cubicBezTo>
                  <a:pt x="285354" y="506571"/>
                  <a:pt x="275831" y="516169"/>
                  <a:pt x="275831" y="527900"/>
                </a:cubicBezTo>
                <a:cubicBezTo>
                  <a:pt x="275831" y="539720"/>
                  <a:pt x="285354" y="549229"/>
                  <a:pt x="297192" y="549229"/>
                </a:cubicBezTo>
                <a:lnTo>
                  <a:pt x="397680" y="549229"/>
                </a:lnTo>
                <a:cubicBezTo>
                  <a:pt x="409518" y="549229"/>
                  <a:pt x="419042" y="539720"/>
                  <a:pt x="419042" y="527900"/>
                </a:cubicBezTo>
                <a:cubicBezTo>
                  <a:pt x="419042" y="516169"/>
                  <a:pt x="409518" y="506571"/>
                  <a:pt x="397680" y="506571"/>
                </a:cubicBezTo>
                <a:close/>
                <a:moveTo>
                  <a:pt x="472686" y="347852"/>
                </a:moveTo>
                <a:cubicBezTo>
                  <a:pt x="466989" y="347852"/>
                  <a:pt x="461648" y="350074"/>
                  <a:pt x="457553" y="354162"/>
                </a:cubicBezTo>
                <a:cubicBezTo>
                  <a:pt x="449274" y="362427"/>
                  <a:pt x="449274" y="376024"/>
                  <a:pt x="457553" y="384289"/>
                </a:cubicBezTo>
                <a:lnTo>
                  <a:pt x="528679" y="455297"/>
                </a:lnTo>
                <a:cubicBezTo>
                  <a:pt x="537047" y="463651"/>
                  <a:pt x="550578" y="463651"/>
                  <a:pt x="558946" y="455297"/>
                </a:cubicBezTo>
                <a:cubicBezTo>
                  <a:pt x="562951" y="451298"/>
                  <a:pt x="565177" y="445877"/>
                  <a:pt x="565177" y="440189"/>
                </a:cubicBezTo>
                <a:cubicBezTo>
                  <a:pt x="565177" y="434501"/>
                  <a:pt x="562951" y="429169"/>
                  <a:pt x="558946" y="425081"/>
                </a:cubicBezTo>
                <a:lnTo>
                  <a:pt x="487819" y="354162"/>
                </a:lnTo>
                <a:cubicBezTo>
                  <a:pt x="483813" y="350074"/>
                  <a:pt x="478383" y="347852"/>
                  <a:pt x="472686" y="347852"/>
                </a:cubicBezTo>
                <a:close/>
                <a:moveTo>
                  <a:pt x="42456" y="316385"/>
                </a:moveTo>
                <a:lnTo>
                  <a:pt x="42456" y="421431"/>
                </a:lnTo>
                <a:lnTo>
                  <a:pt x="218511" y="421431"/>
                </a:lnTo>
                <a:lnTo>
                  <a:pt x="218511" y="316385"/>
                </a:lnTo>
                <a:close/>
                <a:moveTo>
                  <a:pt x="472686" y="305549"/>
                </a:moveTo>
                <a:cubicBezTo>
                  <a:pt x="489778" y="305549"/>
                  <a:pt x="505801" y="312126"/>
                  <a:pt x="517819" y="324212"/>
                </a:cubicBezTo>
                <a:lnTo>
                  <a:pt x="588945" y="395131"/>
                </a:lnTo>
                <a:cubicBezTo>
                  <a:pt x="600963" y="407218"/>
                  <a:pt x="607639" y="423214"/>
                  <a:pt x="607639" y="440189"/>
                </a:cubicBezTo>
                <a:cubicBezTo>
                  <a:pt x="607639" y="457252"/>
                  <a:pt x="600963" y="473249"/>
                  <a:pt x="588945" y="485246"/>
                </a:cubicBezTo>
                <a:cubicBezTo>
                  <a:pt x="576482" y="497688"/>
                  <a:pt x="560103" y="503909"/>
                  <a:pt x="543812" y="503909"/>
                </a:cubicBezTo>
                <a:cubicBezTo>
                  <a:pt x="527433" y="503909"/>
                  <a:pt x="511142" y="497688"/>
                  <a:pt x="498680" y="485246"/>
                </a:cubicBezTo>
                <a:lnTo>
                  <a:pt x="427553" y="414238"/>
                </a:lnTo>
                <a:cubicBezTo>
                  <a:pt x="402717" y="389443"/>
                  <a:pt x="402717" y="349007"/>
                  <a:pt x="427553" y="324212"/>
                </a:cubicBezTo>
                <a:cubicBezTo>
                  <a:pt x="439660" y="312126"/>
                  <a:pt x="455683" y="305549"/>
                  <a:pt x="472686" y="305549"/>
                </a:cubicBezTo>
                <a:close/>
                <a:moveTo>
                  <a:pt x="142054" y="157748"/>
                </a:moveTo>
                <a:lnTo>
                  <a:pt x="142054" y="170634"/>
                </a:lnTo>
                <a:cubicBezTo>
                  <a:pt x="142054" y="199784"/>
                  <a:pt x="118378" y="223424"/>
                  <a:pt x="89184" y="223424"/>
                </a:cubicBezTo>
                <a:lnTo>
                  <a:pt x="85980" y="223424"/>
                </a:lnTo>
                <a:cubicBezTo>
                  <a:pt x="61948" y="223424"/>
                  <a:pt x="42456" y="242976"/>
                  <a:pt x="42456" y="266882"/>
                </a:cubicBezTo>
                <a:lnTo>
                  <a:pt x="42456" y="273992"/>
                </a:lnTo>
                <a:lnTo>
                  <a:pt x="239694" y="273992"/>
                </a:lnTo>
                <a:cubicBezTo>
                  <a:pt x="251443" y="273992"/>
                  <a:pt x="260878" y="283501"/>
                  <a:pt x="260878" y="295144"/>
                </a:cubicBezTo>
                <a:lnTo>
                  <a:pt x="260878" y="442672"/>
                </a:lnTo>
                <a:cubicBezTo>
                  <a:pt x="260878" y="454314"/>
                  <a:pt x="251443" y="463823"/>
                  <a:pt x="239694" y="463823"/>
                </a:cubicBezTo>
                <a:lnTo>
                  <a:pt x="42456" y="463823"/>
                </a:lnTo>
                <a:lnTo>
                  <a:pt x="42456" y="473955"/>
                </a:lnTo>
                <a:cubicBezTo>
                  <a:pt x="42456" y="497861"/>
                  <a:pt x="61948" y="517413"/>
                  <a:pt x="85980" y="517413"/>
                </a:cubicBezTo>
                <a:lnTo>
                  <a:pt x="234265" y="517413"/>
                </a:lnTo>
                <a:cubicBezTo>
                  <a:pt x="239338" y="487285"/>
                  <a:pt x="265595" y="464179"/>
                  <a:pt x="297192" y="464179"/>
                </a:cubicBezTo>
                <a:lnTo>
                  <a:pt x="336533" y="464179"/>
                </a:lnTo>
                <a:lnTo>
                  <a:pt x="336533" y="266882"/>
                </a:lnTo>
                <a:cubicBezTo>
                  <a:pt x="336533" y="242976"/>
                  <a:pt x="316952" y="223424"/>
                  <a:pt x="293009" y="223424"/>
                </a:cubicBezTo>
                <a:lnTo>
                  <a:pt x="289182" y="223424"/>
                </a:lnTo>
                <a:cubicBezTo>
                  <a:pt x="259988" y="223424"/>
                  <a:pt x="236223" y="199784"/>
                  <a:pt x="236223" y="170634"/>
                </a:cubicBezTo>
                <a:lnTo>
                  <a:pt x="236223" y="157748"/>
                </a:lnTo>
                <a:close/>
                <a:moveTo>
                  <a:pt x="121494" y="42303"/>
                </a:moveTo>
                <a:cubicBezTo>
                  <a:pt x="115708" y="42303"/>
                  <a:pt x="110991" y="47013"/>
                  <a:pt x="110991" y="52790"/>
                </a:cubicBezTo>
                <a:lnTo>
                  <a:pt x="110991" y="104958"/>
                </a:lnTo>
                <a:cubicBezTo>
                  <a:pt x="110991" y="110645"/>
                  <a:pt x="115619" y="115267"/>
                  <a:pt x="121405" y="115356"/>
                </a:cubicBezTo>
                <a:lnTo>
                  <a:pt x="257495" y="115356"/>
                </a:lnTo>
                <a:cubicBezTo>
                  <a:pt x="263281" y="115356"/>
                  <a:pt x="267909" y="110645"/>
                  <a:pt x="267909" y="104958"/>
                </a:cubicBezTo>
                <a:lnTo>
                  <a:pt x="267909" y="52790"/>
                </a:lnTo>
                <a:cubicBezTo>
                  <a:pt x="267909" y="47013"/>
                  <a:pt x="263281" y="42303"/>
                  <a:pt x="257495" y="42303"/>
                </a:cubicBezTo>
                <a:close/>
                <a:moveTo>
                  <a:pt x="121494" y="0"/>
                </a:moveTo>
                <a:lnTo>
                  <a:pt x="257495" y="0"/>
                </a:lnTo>
                <a:cubicBezTo>
                  <a:pt x="286600" y="0"/>
                  <a:pt x="310365" y="23640"/>
                  <a:pt x="310365" y="52790"/>
                </a:cubicBezTo>
                <a:lnTo>
                  <a:pt x="310365" y="104958"/>
                </a:lnTo>
                <a:cubicBezTo>
                  <a:pt x="310365" y="126465"/>
                  <a:pt x="297281" y="145128"/>
                  <a:pt x="278679" y="153304"/>
                </a:cubicBezTo>
                <a:lnTo>
                  <a:pt x="278679" y="170634"/>
                </a:lnTo>
                <a:cubicBezTo>
                  <a:pt x="278679" y="176411"/>
                  <a:pt x="283396" y="181121"/>
                  <a:pt x="289182" y="181121"/>
                </a:cubicBezTo>
                <a:lnTo>
                  <a:pt x="293009" y="181121"/>
                </a:lnTo>
                <a:cubicBezTo>
                  <a:pt x="340360" y="181121"/>
                  <a:pt x="378989" y="219603"/>
                  <a:pt x="378989" y="266882"/>
                </a:cubicBezTo>
                <a:lnTo>
                  <a:pt x="378989" y="464179"/>
                </a:lnTo>
                <a:lnTo>
                  <a:pt x="397680" y="464179"/>
                </a:lnTo>
                <a:cubicBezTo>
                  <a:pt x="432927" y="464179"/>
                  <a:pt x="461498" y="492796"/>
                  <a:pt x="461498" y="527900"/>
                </a:cubicBezTo>
                <a:cubicBezTo>
                  <a:pt x="461498" y="563093"/>
                  <a:pt x="432927" y="591621"/>
                  <a:pt x="397680" y="591621"/>
                </a:cubicBezTo>
                <a:lnTo>
                  <a:pt x="297192" y="591621"/>
                </a:lnTo>
                <a:cubicBezTo>
                  <a:pt x="273605" y="591621"/>
                  <a:pt x="252956" y="578824"/>
                  <a:pt x="241919" y="559716"/>
                </a:cubicBezTo>
                <a:lnTo>
                  <a:pt x="85980" y="559716"/>
                </a:lnTo>
                <a:cubicBezTo>
                  <a:pt x="38540" y="559716"/>
                  <a:pt x="0" y="521235"/>
                  <a:pt x="0" y="473955"/>
                </a:cubicBezTo>
                <a:lnTo>
                  <a:pt x="0" y="442672"/>
                </a:lnTo>
                <a:lnTo>
                  <a:pt x="0" y="295144"/>
                </a:lnTo>
                <a:lnTo>
                  <a:pt x="0" y="266882"/>
                </a:lnTo>
                <a:cubicBezTo>
                  <a:pt x="0" y="219603"/>
                  <a:pt x="38540" y="181121"/>
                  <a:pt x="85980" y="181121"/>
                </a:cubicBezTo>
                <a:lnTo>
                  <a:pt x="89184" y="181121"/>
                </a:lnTo>
                <a:cubicBezTo>
                  <a:pt x="94970" y="181121"/>
                  <a:pt x="99687" y="176411"/>
                  <a:pt x="99687" y="170634"/>
                </a:cubicBezTo>
                <a:lnTo>
                  <a:pt x="99687" y="153037"/>
                </a:lnTo>
                <a:cubicBezTo>
                  <a:pt x="81352" y="144683"/>
                  <a:pt x="68624" y="126287"/>
                  <a:pt x="68624" y="104958"/>
                </a:cubicBezTo>
                <a:lnTo>
                  <a:pt x="68624" y="52790"/>
                </a:lnTo>
                <a:cubicBezTo>
                  <a:pt x="68624" y="23640"/>
                  <a:pt x="92300" y="0"/>
                  <a:pt x="121494" y="0"/>
                </a:cubicBezTo>
                <a:close/>
              </a:path>
            </a:pathLst>
          </a:custGeom>
          <a:solidFill>
            <a:schemeClr val="accent1"/>
          </a:solidFill>
          <a:ln>
            <a:noFill/>
          </a:ln>
        </p:spPr>
      </p:sp>
      <p:sp>
        <p:nvSpPr>
          <p:cNvPr id="775" name="hair_288215">
            <a:extLst>
              <a:ext uri="{FF2B5EF4-FFF2-40B4-BE49-F238E27FC236}">
                <a16:creationId xmlns:a16="http://schemas.microsoft.com/office/drawing/2014/main" xmlns="" id="{75B1FA5D-9613-4327-8DDF-890BC72BB95D}"/>
              </a:ext>
            </a:extLst>
          </p:cNvPr>
          <p:cNvSpPr>
            <a:spLocks noChangeAspect="1"/>
          </p:cNvSpPr>
          <p:nvPr/>
        </p:nvSpPr>
        <p:spPr bwMode="auto">
          <a:xfrm>
            <a:off x="8505770" y="4223689"/>
            <a:ext cx="457936" cy="609685"/>
          </a:xfrm>
          <a:custGeom>
            <a:avLst/>
            <a:gdLst>
              <a:gd name="T0" fmla="*/ 2980 w 5120"/>
              <a:gd name="T1" fmla="*/ 3413 h 6827"/>
              <a:gd name="T2" fmla="*/ 1992 w 5120"/>
              <a:gd name="T3" fmla="*/ 0 h 6827"/>
              <a:gd name="T4" fmla="*/ 2273 w 5120"/>
              <a:gd name="T5" fmla="*/ 3413 h 6827"/>
              <a:gd name="T6" fmla="*/ 0 w 5120"/>
              <a:gd name="T7" fmla="*/ 3413 h 6827"/>
              <a:gd name="T8" fmla="*/ 0 w 5120"/>
              <a:gd name="T9" fmla="*/ 6827 h 6827"/>
              <a:gd name="T10" fmla="*/ 5120 w 5120"/>
              <a:gd name="T11" fmla="*/ 6827 h 6827"/>
              <a:gd name="T12" fmla="*/ 5120 w 5120"/>
              <a:gd name="T13" fmla="*/ 3413 h 6827"/>
              <a:gd name="T14" fmla="*/ 2980 w 5120"/>
              <a:gd name="T15" fmla="*/ 3413 h 6827"/>
              <a:gd name="T16" fmla="*/ 2331 w 5120"/>
              <a:gd name="T17" fmla="*/ 5373 h 6827"/>
              <a:gd name="T18" fmla="*/ 2371 w 5120"/>
              <a:gd name="T19" fmla="*/ 5335 h 6827"/>
              <a:gd name="T20" fmla="*/ 2394 w 5120"/>
              <a:gd name="T21" fmla="*/ 5284 h 6827"/>
              <a:gd name="T22" fmla="*/ 2559 w 5120"/>
              <a:gd name="T23" fmla="*/ 3744 h 6827"/>
              <a:gd name="T24" fmla="*/ 2471 w 5120"/>
              <a:gd name="T25" fmla="*/ 1699 h 6827"/>
              <a:gd name="T26" fmla="*/ 2578 w 5120"/>
              <a:gd name="T27" fmla="*/ 2244 h 6827"/>
              <a:gd name="T28" fmla="*/ 2710 w 5120"/>
              <a:gd name="T29" fmla="*/ 4216 h 6827"/>
              <a:gd name="T30" fmla="*/ 2703 w 5120"/>
              <a:gd name="T31" fmla="*/ 5166 h 6827"/>
              <a:gd name="T32" fmla="*/ 2702 w 5120"/>
              <a:gd name="T33" fmla="*/ 5288 h 6827"/>
              <a:gd name="T34" fmla="*/ 2789 w 5120"/>
              <a:gd name="T35" fmla="*/ 5373 h 6827"/>
              <a:gd name="T36" fmla="*/ 2845 w 5120"/>
              <a:gd name="T37" fmla="*/ 5489 h 6827"/>
              <a:gd name="T38" fmla="*/ 2778 w 5120"/>
              <a:gd name="T39" fmla="*/ 5615 h 6827"/>
              <a:gd name="T40" fmla="*/ 2560 w 5120"/>
              <a:gd name="T41" fmla="*/ 5689 h 6827"/>
              <a:gd name="T42" fmla="*/ 2343 w 5120"/>
              <a:gd name="T43" fmla="*/ 5615 h 6827"/>
              <a:gd name="T44" fmla="*/ 2276 w 5120"/>
              <a:gd name="T45" fmla="*/ 5489 h 6827"/>
              <a:gd name="T46" fmla="*/ 2331 w 5120"/>
              <a:gd name="T47" fmla="*/ 5373 h 6827"/>
              <a:gd name="T48" fmla="*/ 285 w 5120"/>
              <a:gd name="T49" fmla="*/ 3698 h 6827"/>
              <a:gd name="T50" fmla="*/ 2275 w 5120"/>
              <a:gd name="T51" fmla="*/ 3698 h 6827"/>
              <a:gd name="T52" fmla="*/ 2275 w 5120"/>
              <a:gd name="T53" fmla="*/ 3743 h 6827"/>
              <a:gd name="T54" fmla="*/ 2134 w 5120"/>
              <a:gd name="T55" fmla="*/ 5169 h 6827"/>
              <a:gd name="T56" fmla="*/ 1992 w 5120"/>
              <a:gd name="T57" fmla="*/ 5489 h 6827"/>
              <a:gd name="T58" fmla="*/ 2560 w 5120"/>
              <a:gd name="T59" fmla="*/ 5973 h 6827"/>
              <a:gd name="T60" fmla="*/ 3129 w 5120"/>
              <a:gd name="T61" fmla="*/ 5489 h 6827"/>
              <a:gd name="T62" fmla="*/ 2987 w 5120"/>
              <a:gd name="T63" fmla="*/ 5169 h 6827"/>
              <a:gd name="T64" fmla="*/ 2995 w 5120"/>
              <a:gd name="T65" fmla="*/ 4218 h 6827"/>
              <a:gd name="T66" fmla="*/ 2990 w 5120"/>
              <a:gd name="T67" fmla="*/ 3698 h 6827"/>
              <a:gd name="T68" fmla="*/ 4836 w 5120"/>
              <a:gd name="T69" fmla="*/ 3698 h 6827"/>
              <a:gd name="T70" fmla="*/ 4836 w 5120"/>
              <a:gd name="T71" fmla="*/ 6178 h 6827"/>
              <a:gd name="T72" fmla="*/ 2983 w 5120"/>
              <a:gd name="T73" fmla="*/ 6085 h 6827"/>
              <a:gd name="T74" fmla="*/ 285 w 5120"/>
              <a:gd name="T75" fmla="*/ 6172 h 6827"/>
              <a:gd name="T76" fmla="*/ 285 w 5120"/>
              <a:gd name="T77" fmla="*/ 3698 h 6827"/>
              <a:gd name="T78" fmla="*/ 4836 w 5120"/>
              <a:gd name="T79" fmla="*/ 6542 h 6827"/>
              <a:gd name="T80" fmla="*/ 285 w 5120"/>
              <a:gd name="T81" fmla="*/ 6542 h 6827"/>
              <a:gd name="T82" fmla="*/ 285 w 5120"/>
              <a:gd name="T83" fmla="*/ 6460 h 6827"/>
              <a:gd name="T84" fmla="*/ 2973 w 5120"/>
              <a:gd name="T85" fmla="*/ 6370 h 6827"/>
              <a:gd name="T86" fmla="*/ 4836 w 5120"/>
              <a:gd name="T87" fmla="*/ 6463 h 6827"/>
              <a:gd name="T88" fmla="*/ 4836 w 5120"/>
              <a:gd name="T89" fmla="*/ 654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20" h="6827">
                <a:moveTo>
                  <a:pt x="2980" y="3413"/>
                </a:moveTo>
                <a:cubicBezTo>
                  <a:pt x="2854" y="715"/>
                  <a:pt x="1992" y="0"/>
                  <a:pt x="1992" y="0"/>
                </a:cubicBezTo>
                <a:cubicBezTo>
                  <a:pt x="1992" y="0"/>
                  <a:pt x="2250" y="1670"/>
                  <a:pt x="2273" y="3413"/>
                </a:cubicBezTo>
                <a:lnTo>
                  <a:pt x="0" y="3413"/>
                </a:lnTo>
                <a:lnTo>
                  <a:pt x="0" y="6827"/>
                </a:lnTo>
                <a:lnTo>
                  <a:pt x="5120" y="6827"/>
                </a:lnTo>
                <a:lnTo>
                  <a:pt x="5120" y="3413"/>
                </a:lnTo>
                <a:lnTo>
                  <a:pt x="2980" y="3413"/>
                </a:lnTo>
                <a:close/>
                <a:moveTo>
                  <a:pt x="2331" y="5373"/>
                </a:moveTo>
                <a:lnTo>
                  <a:pt x="2371" y="5335"/>
                </a:lnTo>
                <a:lnTo>
                  <a:pt x="2394" y="5284"/>
                </a:lnTo>
                <a:cubicBezTo>
                  <a:pt x="2420" y="5224"/>
                  <a:pt x="2554" y="4866"/>
                  <a:pt x="2559" y="3744"/>
                </a:cubicBezTo>
                <a:cubicBezTo>
                  <a:pt x="2563" y="3019"/>
                  <a:pt x="2520" y="2291"/>
                  <a:pt x="2471" y="1699"/>
                </a:cubicBezTo>
                <a:cubicBezTo>
                  <a:pt x="2512" y="1871"/>
                  <a:pt x="2548" y="2053"/>
                  <a:pt x="2578" y="2244"/>
                </a:cubicBezTo>
                <a:cubicBezTo>
                  <a:pt x="2672" y="2825"/>
                  <a:pt x="2716" y="3489"/>
                  <a:pt x="2710" y="4216"/>
                </a:cubicBezTo>
                <a:cubicBezTo>
                  <a:pt x="2705" y="4866"/>
                  <a:pt x="2703" y="5163"/>
                  <a:pt x="2703" y="5166"/>
                </a:cubicBezTo>
                <a:lnTo>
                  <a:pt x="2702" y="5288"/>
                </a:lnTo>
                <a:lnTo>
                  <a:pt x="2789" y="5373"/>
                </a:lnTo>
                <a:cubicBezTo>
                  <a:pt x="2815" y="5398"/>
                  <a:pt x="2845" y="5437"/>
                  <a:pt x="2845" y="5489"/>
                </a:cubicBezTo>
                <a:cubicBezTo>
                  <a:pt x="2845" y="5549"/>
                  <a:pt x="2803" y="5594"/>
                  <a:pt x="2778" y="5615"/>
                </a:cubicBezTo>
                <a:cubicBezTo>
                  <a:pt x="2723" y="5662"/>
                  <a:pt x="2644" y="5689"/>
                  <a:pt x="2560" y="5689"/>
                </a:cubicBezTo>
                <a:cubicBezTo>
                  <a:pt x="2477" y="5689"/>
                  <a:pt x="2398" y="5662"/>
                  <a:pt x="2343" y="5615"/>
                </a:cubicBezTo>
                <a:cubicBezTo>
                  <a:pt x="2318" y="5594"/>
                  <a:pt x="2276" y="5549"/>
                  <a:pt x="2276" y="5489"/>
                </a:cubicBezTo>
                <a:cubicBezTo>
                  <a:pt x="2276" y="5438"/>
                  <a:pt x="2306" y="5398"/>
                  <a:pt x="2331" y="5373"/>
                </a:cubicBezTo>
                <a:close/>
                <a:moveTo>
                  <a:pt x="285" y="3698"/>
                </a:moveTo>
                <a:lnTo>
                  <a:pt x="2275" y="3698"/>
                </a:lnTo>
                <a:cubicBezTo>
                  <a:pt x="2275" y="3713"/>
                  <a:pt x="2275" y="3728"/>
                  <a:pt x="2275" y="3743"/>
                </a:cubicBezTo>
                <a:cubicBezTo>
                  <a:pt x="2270" y="4862"/>
                  <a:pt x="2134" y="5169"/>
                  <a:pt x="2134" y="5169"/>
                </a:cubicBezTo>
                <a:cubicBezTo>
                  <a:pt x="2045" y="5254"/>
                  <a:pt x="1992" y="5366"/>
                  <a:pt x="1992" y="5489"/>
                </a:cubicBezTo>
                <a:cubicBezTo>
                  <a:pt x="1992" y="5756"/>
                  <a:pt x="2246" y="5973"/>
                  <a:pt x="2560" y="5973"/>
                </a:cubicBezTo>
                <a:cubicBezTo>
                  <a:pt x="2874" y="5973"/>
                  <a:pt x="3129" y="5756"/>
                  <a:pt x="3129" y="5489"/>
                </a:cubicBezTo>
                <a:cubicBezTo>
                  <a:pt x="3129" y="5366"/>
                  <a:pt x="3075" y="5254"/>
                  <a:pt x="2987" y="5169"/>
                </a:cubicBezTo>
                <a:cubicBezTo>
                  <a:pt x="2987" y="5169"/>
                  <a:pt x="2990" y="4876"/>
                  <a:pt x="2995" y="4218"/>
                </a:cubicBezTo>
                <a:cubicBezTo>
                  <a:pt x="2996" y="4037"/>
                  <a:pt x="2995" y="3864"/>
                  <a:pt x="2990" y="3698"/>
                </a:cubicBezTo>
                <a:lnTo>
                  <a:pt x="4836" y="3698"/>
                </a:lnTo>
                <a:lnTo>
                  <a:pt x="4836" y="6178"/>
                </a:lnTo>
                <a:cubicBezTo>
                  <a:pt x="4515" y="6158"/>
                  <a:pt x="3676" y="6109"/>
                  <a:pt x="2983" y="6085"/>
                </a:cubicBezTo>
                <a:cubicBezTo>
                  <a:pt x="1379" y="6030"/>
                  <a:pt x="550" y="6130"/>
                  <a:pt x="285" y="6172"/>
                </a:cubicBezTo>
                <a:lnTo>
                  <a:pt x="285" y="3698"/>
                </a:lnTo>
                <a:close/>
                <a:moveTo>
                  <a:pt x="4836" y="6542"/>
                </a:moveTo>
                <a:lnTo>
                  <a:pt x="285" y="6542"/>
                </a:lnTo>
                <a:lnTo>
                  <a:pt x="285" y="6460"/>
                </a:lnTo>
                <a:cubicBezTo>
                  <a:pt x="460" y="6430"/>
                  <a:pt x="1279" y="6311"/>
                  <a:pt x="2973" y="6370"/>
                </a:cubicBezTo>
                <a:cubicBezTo>
                  <a:pt x="3676" y="6394"/>
                  <a:pt x="4530" y="6444"/>
                  <a:pt x="4836" y="6463"/>
                </a:cubicBezTo>
                <a:lnTo>
                  <a:pt x="4836" y="6542"/>
                </a:lnTo>
                <a:close/>
              </a:path>
            </a:pathLst>
          </a:custGeom>
          <a:solidFill>
            <a:schemeClr val="accent1"/>
          </a:solidFill>
          <a:ln>
            <a:noFill/>
          </a:ln>
        </p:spPr>
      </p:sp>
      <p:sp>
        <p:nvSpPr>
          <p:cNvPr id="776" name="plaster_174970">
            <a:extLst>
              <a:ext uri="{FF2B5EF4-FFF2-40B4-BE49-F238E27FC236}">
                <a16:creationId xmlns:a16="http://schemas.microsoft.com/office/drawing/2014/main" xmlns="" id="{0AD0DA91-4D1A-4A98-BE28-AF2041A3F514}"/>
              </a:ext>
            </a:extLst>
          </p:cNvPr>
          <p:cNvSpPr>
            <a:spLocks noChangeAspect="1"/>
          </p:cNvSpPr>
          <p:nvPr/>
        </p:nvSpPr>
        <p:spPr bwMode="auto">
          <a:xfrm>
            <a:off x="9513182" y="4224124"/>
            <a:ext cx="609685" cy="60881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607717" h="606850">
                <a:moveTo>
                  <a:pt x="295475" y="364410"/>
                </a:moveTo>
                <a:cubicBezTo>
                  <a:pt x="290800" y="369076"/>
                  <a:pt x="290800" y="376851"/>
                  <a:pt x="295475" y="381517"/>
                </a:cubicBezTo>
                <a:cubicBezTo>
                  <a:pt x="299928" y="385960"/>
                  <a:pt x="307720" y="385960"/>
                  <a:pt x="312395" y="381517"/>
                </a:cubicBezTo>
                <a:cubicBezTo>
                  <a:pt x="317070" y="376851"/>
                  <a:pt x="317070" y="369076"/>
                  <a:pt x="312395" y="364410"/>
                </a:cubicBezTo>
                <a:cubicBezTo>
                  <a:pt x="307720" y="359967"/>
                  <a:pt x="299928" y="359967"/>
                  <a:pt x="295475" y="364410"/>
                </a:cubicBezTo>
                <a:close/>
                <a:moveTo>
                  <a:pt x="303824" y="337361"/>
                </a:moveTo>
                <a:cubicBezTo>
                  <a:pt x="313174" y="337361"/>
                  <a:pt x="322525" y="340749"/>
                  <a:pt x="329315" y="347525"/>
                </a:cubicBezTo>
                <a:cubicBezTo>
                  <a:pt x="343340" y="361522"/>
                  <a:pt x="343340" y="384405"/>
                  <a:pt x="329315" y="398401"/>
                </a:cubicBezTo>
                <a:cubicBezTo>
                  <a:pt x="322413" y="405066"/>
                  <a:pt x="313508" y="408843"/>
                  <a:pt x="303935" y="408843"/>
                </a:cubicBezTo>
                <a:cubicBezTo>
                  <a:pt x="294139" y="408843"/>
                  <a:pt x="285234" y="405066"/>
                  <a:pt x="278333" y="398401"/>
                </a:cubicBezTo>
                <a:cubicBezTo>
                  <a:pt x="264307" y="384405"/>
                  <a:pt x="264307" y="361522"/>
                  <a:pt x="278333" y="347525"/>
                </a:cubicBezTo>
                <a:cubicBezTo>
                  <a:pt x="285123" y="340749"/>
                  <a:pt x="294473" y="337361"/>
                  <a:pt x="303824" y="337361"/>
                </a:cubicBezTo>
                <a:close/>
                <a:moveTo>
                  <a:pt x="464856" y="320424"/>
                </a:moveTo>
                <a:lnTo>
                  <a:pt x="320882" y="464193"/>
                </a:lnTo>
                <a:lnTo>
                  <a:pt x="409892" y="553076"/>
                </a:lnTo>
                <a:cubicBezTo>
                  <a:pt x="429029" y="572408"/>
                  <a:pt x="454620" y="583074"/>
                  <a:pt x="481990" y="583074"/>
                </a:cubicBezTo>
                <a:cubicBezTo>
                  <a:pt x="509139" y="583074"/>
                  <a:pt x="534729" y="572408"/>
                  <a:pt x="553866" y="553076"/>
                </a:cubicBezTo>
                <a:cubicBezTo>
                  <a:pt x="593698" y="513523"/>
                  <a:pt x="593698" y="448860"/>
                  <a:pt x="553866" y="409307"/>
                </a:cubicBezTo>
                <a:close/>
                <a:moveTo>
                  <a:pt x="142861" y="320424"/>
                </a:moveTo>
                <a:lnTo>
                  <a:pt x="53851" y="409307"/>
                </a:lnTo>
                <a:cubicBezTo>
                  <a:pt x="14019" y="448860"/>
                  <a:pt x="14019" y="513523"/>
                  <a:pt x="53851" y="553076"/>
                </a:cubicBezTo>
                <a:cubicBezTo>
                  <a:pt x="93460" y="592851"/>
                  <a:pt x="158215" y="592851"/>
                  <a:pt x="197825" y="553298"/>
                </a:cubicBezTo>
                <a:lnTo>
                  <a:pt x="286836" y="464193"/>
                </a:lnTo>
                <a:lnTo>
                  <a:pt x="214960" y="392420"/>
                </a:lnTo>
                <a:close/>
                <a:moveTo>
                  <a:pt x="367374" y="292645"/>
                </a:moveTo>
                <a:cubicBezTo>
                  <a:pt x="362698" y="297311"/>
                  <a:pt x="362698" y="304864"/>
                  <a:pt x="367374" y="309530"/>
                </a:cubicBezTo>
                <a:cubicBezTo>
                  <a:pt x="371827" y="314195"/>
                  <a:pt x="379843" y="314195"/>
                  <a:pt x="384296" y="309530"/>
                </a:cubicBezTo>
                <a:cubicBezTo>
                  <a:pt x="388972" y="304864"/>
                  <a:pt x="388972" y="297311"/>
                  <a:pt x="384296" y="292645"/>
                </a:cubicBezTo>
                <a:cubicBezTo>
                  <a:pt x="379843" y="288202"/>
                  <a:pt x="371827" y="288202"/>
                  <a:pt x="367374" y="292645"/>
                </a:cubicBezTo>
                <a:close/>
                <a:moveTo>
                  <a:pt x="223389" y="292645"/>
                </a:moveTo>
                <a:cubicBezTo>
                  <a:pt x="218718" y="297311"/>
                  <a:pt x="218718" y="304864"/>
                  <a:pt x="223389" y="309530"/>
                </a:cubicBezTo>
                <a:cubicBezTo>
                  <a:pt x="228060" y="314195"/>
                  <a:pt x="235845" y="314195"/>
                  <a:pt x="240294" y="309530"/>
                </a:cubicBezTo>
                <a:cubicBezTo>
                  <a:pt x="244965" y="304864"/>
                  <a:pt x="244965" y="297311"/>
                  <a:pt x="240294" y="292645"/>
                </a:cubicBezTo>
                <a:cubicBezTo>
                  <a:pt x="235845" y="288202"/>
                  <a:pt x="228060" y="288202"/>
                  <a:pt x="223389" y="292645"/>
                </a:cubicBezTo>
                <a:close/>
                <a:moveTo>
                  <a:pt x="375835" y="265596"/>
                </a:moveTo>
                <a:cubicBezTo>
                  <a:pt x="385131" y="265596"/>
                  <a:pt x="394427" y="268984"/>
                  <a:pt x="401218" y="275760"/>
                </a:cubicBezTo>
                <a:cubicBezTo>
                  <a:pt x="415245" y="289757"/>
                  <a:pt x="415245" y="312640"/>
                  <a:pt x="401218" y="326636"/>
                </a:cubicBezTo>
                <a:cubicBezTo>
                  <a:pt x="394538" y="333301"/>
                  <a:pt x="385409" y="337078"/>
                  <a:pt x="375835" y="337078"/>
                </a:cubicBezTo>
                <a:cubicBezTo>
                  <a:pt x="366260" y="337078"/>
                  <a:pt x="357131" y="333301"/>
                  <a:pt x="350452" y="326636"/>
                </a:cubicBezTo>
                <a:cubicBezTo>
                  <a:pt x="336424" y="312640"/>
                  <a:pt x="336424" y="289757"/>
                  <a:pt x="350452" y="275760"/>
                </a:cubicBezTo>
                <a:cubicBezTo>
                  <a:pt x="357243" y="268984"/>
                  <a:pt x="366539" y="265596"/>
                  <a:pt x="375835" y="265596"/>
                </a:cubicBezTo>
                <a:close/>
                <a:moveTo>
                  <a:pt x="231953" y="265596"/>
                </a:moveTo>
                <a:cubicBezTo>
                  <a:pt x="241295" y="265596"/>
                  <a:pt x="250637" y="268984"/>
                  <a:pt x="257421" y="275760"/>
                </a:cubicBezTo>
                <a:cubicBezTo>
                  <a:pt x="271434" y="289757"/>
                  <a:pt x="271434" y="312640"/>
                  <a:pt x="257421" y="326636"/>
                </a:cubicBezTo>
                <a:cubicBezTo>
                  <a:pt x="250526" y="333301"/>
                  <a:pt x="241628" y="337078"/>
                  <a:pt x="231842" y="337078"/>
                </a:cubicBezTo>
                <a:cubicBezTo>
                  <a:pt x="222277" y="337078"/>
                  <a:pt x="213380" y="333301"/>
                  <a:pt x="206484" y="326636"/>
                </a:cubicBezTo>
                <a:cubicBezTo>
                  <a:pt x="192471" y="312640"/>
                  <a:pt x="192471" y="289757"/>
                  <a:pt x="206484" y="275760"/>
                </a:cubicBezTo>
                <a:cubicBezTo>
                  <a:pt x="213269" y="268984"/>
                  <a:pt x="222611" y="265596"/>
                  <a:pt x="231953" y="265596"/>
                </a:cubicBezTo>
                <a:close/>
                <a:moveTo>
                  <a:pt x="295475" y="220880"/>
                </a:moveTo>
                <a:cubicBezTo>
                  <a:pt x="290800" y="225545"/>
                  <a:pt x="290800" y="233099"/>
                  <a:pt x="295475" y="237764"/>
                </a:cubicBezTo>
                <a:cubicBezTo>
                  <a:pt x="299928" y="242430"/>
                  <a:pt x="307720" y="242430"/>
                  <a:pt x="312395" y="237764"/>
                </a:cubicBezTo>
                <a:cubicBezTo>
                  <a:pt x="317070" y="233099"/>
                  <a:pt x="317070" y="225545"/>
                  <a:pt x="312395" y="220880"/>
                </a:cubicBezTo>
                <a:cubicBezTo>
                  <a:pt x="307720" y="216436"/>
                  <a:pt x="299928" y="216436"/>
                  <a:pt x="295475" y="220880"/>
                </a:cubicBezTo>
                <a:close/>
                <a:moveTo>
                  <a:pt x="303824" y="193831"/>
                </a:moveTo>
                <a:cubicBezTo>
                  <a:pt x="313174" y="193831"/>
                  <a:pt x="322525" y="197219"/>
                  <a:pt x="329315" y="203995"/>
                </a:cubicBezTo>
                <a:cubicBezTo>
                  <a:pt x="343340" y="217991"/>
                  <a:pt x="343340" y="240652"/>
                  <a:pt x="329315" y="254649"/>
                </a:cubicBezTo>
                <a:cubicBezTo>
                  <a:pt x="322413" y="261536"/>
                  <a:pt x="313508" y="265313"/>
                  <a:pt x="303935" y="265313"/>
                </a:cubicBezTo>
                <a:cubicBezTo>
                  <a:pt x="294362" y="265313"/>
                  <a:pt x="285234" y="261536"/>
                  <a:pt x="278333" y="254649"/>
                </a:cubicBezTo>
                <a:cubicBezTo>
                  <a:pt x="264307" y="240652"/>
                  <a:pt x="264307" y="217991"/>
                  <a:pt x="278333" y="203995"/>
                </a:cubicBezTo>
                <a:cubicBezTo>
                  <a:pt x="285123" y="197219"/>
                  <a:pt x="294473" y="193831"/>
                  <a:pt x="303824" y="193831"/>
                </a:cubicBezTo>
                <a:close/>
                <a:moveTo>
                  <a:pt x="303970" y="159545"/>
                </a:moveTo>
                <a:lnTo>
                  <a:pt x="159773" y="303537"/>
                </a:lnTo>
                <a:lnTo>
                  <a:pt x="231872" y="375310"/>
                </a:lnTo>
                <a:lnTo>
                  <a:pt x="303970" y="447305"/>
                </a:lnTo>
                <a:lnTo>
                  <a:pt x="447944" y="303537"/>
                </a:lnTo>
                <a:lnTo>
                  <a:pt x="375846" y="231541"/>
                </a:lnTo>
                <a:close/>
                <a:moveTo>
                  <a:pt x="481990" y="23999"/>
                </a:moveTo>
                <a:cubicBezTo>
                  <a:pt x="454620" y="23999"/>
                  <a:pt x="429029" y="34442"/>
                  <a:pt x="409892" y="53774"/>
                </a:cubicBezTo>
                <a:lnTo>
                  <a:pt x="320882" y="142658"/>
                </a:lnTo>
                <a:lnTo>
                  <a:pt x="392980" y="214653"/>
                </a:lnTo>
                <a:lnTo>
                  <a:pt x="464856" y="286427"/>
                </a:lnTo>
                <a:lnTo>
                  <a:pt x="553866" y="197543"/>
                </a:lnTo>
                <a:cubicBezTo>
                  <a:pt x="573226" y="178433"/>
                  <a:pt x="583907" y="152879"/>
                  <a:pt x="583907" y="125770"/>
                </a:cubicBezTo>
                <a:cubicBezTo>
                  <a:pt x="583907" y="98438"/>
                  <a:pt x="573226" y="72884"/>
                  <a:pt x="553866" y="53774"/>
                </a:cubicBezTo>
                <a:cubicBezTo>
                  <a:pt x="534729" y="34442"/>
                  <a:pt x="509139" y="23999"/>
                  <a:pt x="481990" y="23999"/>
                </a:cubicBezTo>
                <a:close/>
                <a:moveTo>
                  <a:pt x="125838" y="23943"/>
                </a:moveTo>
                <a:cubicBezTo>
                  <a:pt x="99747" y="23943"/>
                  <a:pt x="73656" y="33887"/>
                  <a:pt x="53851" y="53774"/>
                </a:cubicBezTo>
                <a:cubicBezTo>
                  <a:pt x="34491" y="72884"/>
                  <a:pt x="24032" y="98438"/>
                  <a:pt x="24032" y="125770"/>
                </a:cubicBezTo>
                <a:cubicBezTo>
                  <a:pt x="24032" y="152879"/>
                  <a:pt x="34491" y="178433"/>
                  <a:pt x="53851" y="197543"/>
                </a:cubicBezTo>
                <a:lnTo>
                  <a:pt x="142861" y="286427"/>
                </a:lnTo>
                <a:lnTo>
                  <a:pt x="286836" y="142658"/>
                </a:lnTo>
                <a:lnTo>
                  <a:pt x="197825" y="53774"/>
                </a:lnTo>
                <a:cubicBezTo>
                  <a:pt x="178020" y="33887"/>
                  <a:pt x="151929" y="23943"/>
                  <a:pt x="125838" y="23943"/>
                </a:cubicBezTo>
                <a:close/>
                <a:moveTo>
                  <a:pt x="481990" y="0"/>
                </a:moveTo>
                <a:cubicBezTo>
                  <a:pt x="515592" y="0"/>
                  <a:pt x="547190" y="13110"/>
                  <a:pt x="571001" y="36887"/>
                </a:cubicBezTo>
                <a:cubicBezTo>
                  <a:pt x="594588" y="60663"/>
                  <a:pt x="607717" y="92216"/>
                  <a:pt x="607717" y="125770"/>
                </a:cubicBezTo>
                <a:cubicBezTo>
                  <a:pt x="607717" y="159323"/>
                  <a:pt x="594588" y="190877"/>
                  <a:pt x="571001" y="214653"/>
                </a:cubicBezTo>
                <a:lnTo>
                  <a:pt x="481990" y="303537"/>
                </a:lnTo>
                <a:lnTo>
                  <a:pt x="571001" y="392420"/>
                </a:lnTo>
                <a:cubicBezTo>
                  <a:pt x="619956" y="441305"/>
                  <a:pt x="619956" y="521078"/>
                  <a:pt x="571001" y="570186"/>
                </a:cubicBezTo>
                <a:cubicBezTo>
                  <a:pt x="547190" y="593740"/>
                  <a:pt x="515592" y="606850"/>
                  <a:pt x="481990" y="606850"/>
                </a:cubicBezTo>
                <a:cubicBezTo>
                  <a:pt x="448389" y="606850"/>
                  <a:pt x="416790" y="593740"/>
                  <a:pt x="392980" y="570186"/>
                </a:cubicBezTo>
                <a:lnTo>
                  <a:pt x="303970" y="481303"/>
                </a:lnTo>
                <a:lnTo>
                  <a:pt x="214960" y="570186"/>
                </a:lnTo>
                <a:cubicBezTo>
                  <a:pt x="190259" y="594629"/>
                  <a:pt x="158215" y="606850"/>
                  <a:pt x="125949" y="606850"/>
                </a:cubicBezTo>
                <a:cubicBezTo>
                  <a:pt x="93683" y="606850"/>
                  <a:pt x="61417" y="594629"/>
                  <a:pt x="36939" y="570186"/>
                </a:cubicBezTo>
                <a:cubicBezTo>
                  <a:pt x="-12239" y="521078"/>
                  <a:pt x="-12239" y="441305"/>
                  <a:pt x="36939" y="392420"/>
                </a:cubicBezTo>
                <a:lnTo>
                  <a:pt x="125949" y="303537"/>
                </a:lnTo>
                <a:lnTo>
                  <a:pt x="36939" y="214653"/>
                </a:lnTo>
                <a:cubicBezTo>
                  <a:pt x="13129" y="190877"/>
                  <a:pt x="0" y="159323"/>
                  <a:pt x="0" y="125770"/>
                </a:cubicBezTo>
                <a:cubicBezTo>
                  <a:pt x="0" y="92216"/>
                  <a:pt x="13129" y="60663"/>
                  <a:pt x="36939" y="36887"/>
                </a:cubicBezTo>
                <a:cubicBezTo>
                  <a:pt x="85895" y="-12221"/>
                  <a:pt x="165781" y="-12221"/>
                  <a:pt x="214960" y="36887"/>
                </a:cubicBezTo>
                <a:lnTo>
                  <a:pt x="303970" y="125770"/>
                </a:lnTo>
                <a:lnTo>
                  <a:pt x="392980" y="36887"/>
                </a:lnTo>
                <a:cubicBezTo>
                  <a:pt x="416790" y="13110"/>
                  <a:pt x="448389" y="0"/>
                  <a:pt x="481990" y="0"/>
                </a:cubicBezTo>
                <a:close/>
              </a:path>
            </a:pathLst>
          </a:custGeom>
          <a:solidFill>
            <a:schemeClr val="accent1"/>
          </a:solidFill>
          <a:ln>
            <a:noFill/>
          </a:ln>
        </p:spPr>
      </p:sp>
      <p:sp>
        <p:nvSpPr>
          <p:cNvPr id="777" name="colon_288203">
            <a:extLst>
              <a:ext uri="{FF2B5EF4-FFF2-40B4-BE49-F238E27FC236}">
                <a16:creationId xmlns:a16="http://schemas.microsoft.com/office/drawing/2014/main" xmlns="" id="{7A166964-3E38-4DCC-B7CB-670E603146F4}"/>
              </a:ext>
            </a:extLst>
          </p:cNvPr>
          <p:cNvSpPr>
            <a:spLocks noChangeAspect="1"/>
          </p:cNvSpPr>
          <p:nvPr/>
        </p:nvSpPr>
        <p:spPr bwMode="auto">
          <a:xfrm>
            <a:off x="10598735" y="4267913"/>
            <a:ext cx="609685" cy="521236"/>
          </a:xfrm>
          <a:custGeom>
            <a:avLst/>
            <a:gdLst>
              <a:gd name="T0" fmla="*/ 6399 w 7974"/>
              <a:gd name="T1" fmla="*/ 0 h 6827"/>
              <a:gd name="T2" fmla="*/ 1876 w 7974"/>
              <a:gd name="T3" fmla="*/ 265 h 6827"/>
              <a:gd name="T4" fmla="*/ 2054 w 7974"/>
              <a:gd name="T5" fmla="*/ 5006 h 6827"/>
              <a:gd name="T6" fmla="*/ 2788 w 7974"/>
              <a:gd name="T7" fmla="*/ 5545 h 6827"/>
              <a:gd name="T8" fmla="*/ 2799 w 7974"/>
              <a:gd name="T9" fmla="*/ 5261 h 6827"/>
              <a:gd name="T10" fmla="*/ 2166 w 7974"/>
              <a:gd name="T11" fmla="*/ 1681 h 6827"/>
              <a:gd name="T12" fmla="*/ 5730 w 7974"/>
              <a:gd name="T13" fmla="*/ 1623 h 6827"/>
              <a:gd name="T14" fmla="*/ 5847 w 7974"/>
              <a:gd name="T15" fmla="*/ 4633 h 6827"/>
              <a:gd name="T16" fmla="*/ 3600 w 7974"/>
              <a:gd name="T17" fmla="*/ 6583 h 6827"/>
              <a:gd name="T18" fmla="*/ 4659 w 7974"/>
              <a:gd name="T19" fmla="*/ 5436 h 6827"/>
              <a:gd name="T20" fmla="*/ 7039 w 7974"/>
              <a:gd name="T21" fmla="*/ 5246 h 6827"/>
              <a:gd name="T22" fmla="*/ 2357 w 7974"/>
              <a:gd name="T23" fmla="*/ 4555 h 6827"/>
              <a:gd name="T24" fmla="*/ 1805 w 7974"/>
              <a:gd name="T25" fmla="*/ 4620 h 6827"/>
              <a:gd name="T26" fmla="*/ 1672 w 7974"/>
              <a:gd name="T27" fmla="*/ 3789 h 6827"/>
              <a:gd name="T28" fmla="*/ 2330 w 7974"/>
              <a:gd name="T29" fmla="*/ 3333 h 6827"/>
              <a:gd name="T30" fmla="*/ 1195 w 7974"/>
              <a:gd name="T31" fmla="*/ 3046 h 6827"/>
              <a:gd name="T32" fmla="*/ 1603 w 7974"/>
              <a:gd name="T33" fmla="*/ 2331 h 6827"/>
              <a:gd name="T34" fmla="*/ 2166 w 7974"/>
              <a:gd name="T35" fmla="*/ 1397 h 6827"/>
              <a:gd name="T36" fmla="*/ 1900 w 7974"/>
              <a:gd name="T37" fmla="*/ 1935 h 6827"/>
              <a:gd name="T38" fmla="*/ 1477 w 7974"/>
              <a:gd name="T39" fmla="*/ 623 h 6827"/>
              <a:gd name="T40" fmla="*/ 2161 w 7974"/>
              <a:gd name="T41" fmla="*/ 1213 h 6827"/>
              <a:gd name="T42" fmla="*/ 2593 w 7974"/>
              <a:gd name="T43" fmla="*/ 1469 h 6827"/>
              <a:gd name="T44" fmla="*/ 3145 w 7974"/>
              <a:gd name="T45" fmla="*/ 811 h 6827"/>
              <a:gd name="T46" fmla="*/ 3542 w 7974"/>
              <a:gd name="T47" fmla="*/ 1574 h 6827"/>
              <a:gd name="T48" fmla="*/ 5136 w 7974"/>
              <a:gd name="T49" fmla="*/ 1584 h 6827"/>
              <a:gd name="T50" fmla="*/ 3937 w 7974"/>
              <a:gd name="T51" fmla="*/ 1677 h 6827"/>
              <a:gd name="T52" fmla="*/ 3901 w 7974"/>
              <a:gd name="T53" fmla="*/ 999 h 6827"/>
              <a:gd name="T54" fmla="*/ 5143 w 7974"/>
              <a:gd name="T55" fmla="*/ 649 h 6827"/>
              <a:gd name="T56" fmla="*/ 5136 w 7974"/>
              <a:gd name="T57" fmla="*/ 1584 h 6827"/>
              <a:gd name="T58" fmla="*/ 5432 w 7974"/>
              <a:gd name="T59" fmla="*/ 1096 h 6827"/>
              <a:gd name="T60" fmla="*/ 6776 w 7974"/>
              <a:gd name="T61" fmla="*/ 395 h 6827"/>
              <a:gd name="T62" fmla="*/ 5971 w 7974"/>
              <a:gd name="T63" fmla="*/ 1455 h 6827"/>
              <a:gd name="T64" fmla="*/ 5982 w 7974"/>
              <a:gd name="T65" fmla="*/ 1804 h 6827"/>
              <a:gd name="T66" fmla="*/ 6602 w 7974"/>
              <a:gd name="T67" fmla="*/ 2522 h 6827"/>
              <a:gd name="T68" fmla="*/ 5918 w 7974"/>
              <a:gd name="T69" fmla="*/ 2078 h 6827"/>
              <a:gd name="T70" fmla="*/ 3762 w 7974"/>
              <a:gd name="T71" fmla="*/ 5763 h 6827"/>
              <a:gd name="T72" fmla="*/ 4514 w 7974"/>
              <a:gd name="T73" fmla="*/ 6225 h 6827"/>
              <a:gd name="T74" fmla="*/ 4811 w 7974"/>
              <a:gd name="T75" fmla="*/ 5187 h 6827"/>
              <a:gd name="T76" fmla="*/ 4372 w 7974"/>
              <a:gd name="T77" fmla="*/ 5428 h 6827"/>
              <a:gd name="T78" fmla="*/ 3830 w 7974"/>
              <a:gd name="T79" fmla="*/ 4315 h 6827"/>
              <a:gd name="T80" fmla="*/ 4811 w 7974"/>
              <a:gd name="T81" fmla="*/ 5187 h 6827"/>
              <a:gd name="T82" fmla="*/ 5078 w 7974"/>
              <a:gd name="T83" fmla="*/ 5298 h 6827"/>
              <a:gd name="T84" fmla="*/ 5960 w 7974"/>
              <a:gd name="T85" fmla="*/ 4894 h 6827"/>
              <a:gd name="T86" fmla="*/ 6163 w 7974"/>
              <a:gd name="T87" fmla="*/ 5438 h 6827"/>
              <a:gd name="T88" fmla="*/ 6577 w 7974"/>
              <a:gd name="T89" fmla="*/ 2835 h 6827"/>
              <a:gd name="T90" fmla="*/ 6918 w 7974"/>
              <a:gd name="T91" fmla="*/ 3777 h 6827"/>
              <a:gd name="T92" fmla="*/ 5933 w 7974"/>
              <a:gd name="T93" fmla="*/ 3163 h 6827"/>
              <a:gd name="T94" fmla="*/ 6450 w 7974"/>
              <a:gd name="T95" fmla="*/ 4928 h 6827"/>
              <a:gd name="T96" fmla="*/ 6373 w 7974"/>
              <a:gd name="T97" fmla="*/ 4151 h 6827"/>
              <a:gd name="T98" fmla="*/ 7157 w 7974"/>
              <a:gd name="T99" fmla="*/ 436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74" h="6827">
                <a:moveTo>
                  <a:pt x="6874" y="2977"/>
                </a:moveTo>
                <a:cubicBezTo>
                  <a:pt x="6736" y="2224"/>
                  <a:pt x="7731" y="785"/>
                  <a:pt x="6952" y="171"/>
                </a:cubicBezTo>
                <a:cubicBezTo>
                  <a:pt x="6796" y="49"/>
                  <a:pt x="6607" y="0"/>
                  <a:pt x="6399" y="0"/>
                </a:cubicBezTo>
                <a:cubicBezTo>
                  <a:pt x="5600" y="0"/>
                  <a:pt x="4523" y="721"/>
                  <a:pt x="3997" y="721"/>
                </a:cubicBezTo>
                <a:cubicBezTo>
                  <a:pt x="3976" y="721"/>
                  <a:pt x="3956" y="719"/>
                  <a:pt x="3936" y="717"/>
                </a:cubicBezTo>
                <a:cubicBezTo>
                  <a:pt x="3446" y="655"/>
                  <a:pt x="2576" y="265"/>
                  <a:pt x="1876" y="265"/>
                </a:cubicBezTo>
                <a:cubicBezTo>
                  <a:pt x="1687" y="265"/>
                  <a:pt x="1510" y="294"/>
                  <a:pt x="1357" y="365"/>
                </a:cubicBezTo>
                <a:cubicBezTo>
                  <a:pt x="0" y="997"/>
                  <a:pt x="1255" y="4302"/>
                  <a:pt x="1374" y="4523"/>
                </a:cubicBezTo>
                <a:cubicBezTo>
                  <a:pt x="1477" y="4714"/>
                  <a:pt x="1698" y="5006"/>
                  <a:pt x="2054" y="5006"/>
                </a:cubicBezTo>
                <a:cubicBezTo>
                  <a:pt x="2079" y="5006"/>
                  <a:pt x="2105" y="5004"/>
                  <a:pt x="2131" y="5001"/>
                </a:cubicBezTo>
                <a:cubicBezTo>
                  <a:pt x="2151" y="5051"/>
                  <a:pt x="2176" y="5106"/>
                  <a:pt x="2208" y="5161"/>
                </a:cubicBezTo>
                <a:cubicBezTo>
                  <a:pt x="2349" y="5403"/>
                  <a:pt x="2549" y="5535"/>
                  <a:pt x="2788" y="5545"/>
                </a:cubicBezTo>
                <a:cubicBezTo>
                  <a:pt x="2790" y="5545"/>
                  <a:pt x="2792" y="5545"/>
                  <a:pt x="2794" y="5545"/>
                </a:cubicBezTo>
                <a:cubicBezTo>
                  <a:pt x="2872" y="5545"/>
                  <a:pt x="2936" y="5481"/>
                  <a:pt x="2936" y="5403"/>
                </a:cubicBezTo>
                <a:cubicBezTo>
                  <a:pt x="2936" y="5326"/>
                  <a:pt x="2875" y="5264"/>
                  <a:pt x="2799" y="5261"/>
                </a:cubicBezTo>
                <a:cubicBezTo>
                  <a:pt x="2583" y="5252"/>
                  <a:pt x="2462" y="5056"/>
                  <a:pt x="2402" y="4912"/>
                </a:cubicBezTo>
                <a:cubicBezTo>
                  <a:pt x="2817" y="4659"/>
                  <a:pt x="2922" y="3843"/>
                  <a:pt x="2121" y="1712"/>
                </a:cubicBezTo>
                <a:cubicBezTo>
                  <a:pt x="2113" y="1690"/>
                  <a:pt x="2129" y="1681"/>
                  <a:pt x="2166" y="1681"/>
                </a:cubicBezTo>
                <a:cubicBezTo>
                  <a:pt x="2370" y="1681"/>
                  <a:pt x="3210" y="1959"/>
                  <a:pt x="4243" y="1973"/>
                </a:cubicBezTo>
                <a:cubicBezTo>
                  <a:pt x="4264" y="1973"/>
                  <a:pt x="4286" y="1973"/>
                  <a:pt x="4306" y="1973"/>
                </a:cubicBezTo>
                <a:cubicBezTo>
                  <a:pt x="5362" y="1973"/>
                  <a:pt x="5643" y="1623"/>
                  <a:pt x="5730" y="1623"/>
                </a:cubicBezTo>
                <a:cubicBezTo>
                  <a:pt x="5739" y="1623"/>
                  <a:pt x="5745" y="1627"/>
                  <a:pt x="5751" y="1635"/>
                </a:cubicBezTo>
                <a:cubicBezTo>
                  <a:pt x="5751" y="1635"/>
                  <a:pt x="5521" y="1919"/>
                  <a:pt x="5650" y="3191"/>
                </a:cubicBezTo>
                <a:cubicBezTo>
                  <a:pt x="5751" y="4190"/>
                  <a:pt x="6569" y="4320"/>
                  <a:pt x="5847" y="4633"/>
                </a:cubicBezTo>
                <a:cubicBezTo>
                  <a:pt x="5798" y="4655"/>
                  <a:pt x="5744" y="4664"/>
                  <a:pt x="5687" y="4664"/>
                </a:cubicBezTo>
                <a:cubicBezTo>
                  <a:pt x="5200" y="4664"/>
                  <a:pt x="4431" y="3992"/>
                  <a:pt x="3927" y="3992"/>
                </a:cubicBezTo>
                <a:cubicBezTo>
                  <a:pt x="3474" y="3992"/>
                  <a:pt x="3234" y="4532"/>
                  <a:pt x="3600" y="6583"/>
                </a:cubicBezTo>
                <a:cubicBezTo>
                  <a:pt x="3600" y="6583"/>
                  <a:pt x="3818" y="6827"/>
                  <a:pt x="4171" y="6827"/>
                </a:cubicBezTo>
                <a:cubicBezTo>
                  <a:pt x="4348" y="6827"/>
                  <a:pt x="4558" y="6766"/>
                  <a:pt x="4791" y="6583"/>
                </a:cubicBezTo>
                <a:cubicBezTo>
                  <a:pt x="4923" y="6480"/>
                  <a:pt x="4615" y="5456"/>
                  <a:pt x="4659" y="5436"/>
                </a:cubicBezTo>
                <a:cubicBezTo>
                  <a:pt x="4659" y="5435"/>
                  <a:pt x="4660" y="5435"/>
                  <a:pt x="4661" y="5435"/>
                </a:cubicBezTo>
                <a:cubicBezTo>
                  <a:pt x="4708" y="5435"/>
                  <a:pt x="5255" y="5750"/>
                  <a:pt x="5883" y="5750"/>
                </a:cubicBezTo>
                <a:cubicBezTo>
                  <a:pt x="6270" y="5750"/>
                  <a:pt x="6688" y="5631"/>
                  <a:pt x="7039" y="5246"/>
                </a:cubicBezTo>
                <a:cubicBezTo>
                  <a:pt x="7974" y="4223"/>
                  <a:pt x="7012" y="3730"/>
                  <a:pt x="6874" y="2977"/>
                </a:cubicBezTo>
                <a:close/>
                <a:moveTo>
                  <a:pt x="2404" y="3728"/>
                </a:moveTo>
                <a:cubicBezTo>
                  <a:pt x="2473" y="4208"/>
                  <a:pt x="2416" y="4443"/>
                  <a:pt x="2357" y="4555"/>
                </a:cubicBezTo>
                <a:cubicBezTo>
                  <a:pt x="2313" y="4639"/>
                  <a:pt x="2253" y="4685"/>
                  <a:pt x="2158" y="4708"/>
                </a:cubicBezTo>
                <a:cubicBezTo>
                  <a:pt x="2122" y="4717"/>
                  <a:pt x="2087" y="4722"/>
                  <a:pt x="2054" y="4722"/>
                </a:cubicBezTo>
                <a:cubicBezTo>
                  <a:pt x="1965" y="4722"/>
                  <a:pt x="1884" y="4688"/>
                  <a:pt x="1805" y="4620"/>
                </a:cubicBezTo>
                <a:cubicBezTo>
                  <a:pt x="1720" y="4548"/>
                  <a:pt x="1660" y="4454"/>
                  <a:pt x="1625" y="4388"/>
                </a:cubicBezTo>
                <a:cubicBezTo>
                  <a:pt x="1602" y="4344"/>
                  <a:pt x="1504" y="4102"/>
                  <a:pt x="1393" y="3754"/>
                </a:cubicBezTo>
                <a:cubicBezTo>
                  <a:pt x="1488" y="3779"/>
                  <a:pt x="1582" y="3789"/>
                  <a:pt x="1672" y="3789"/>
                </a:cubicBezTo>
                <a:cubicBezTo>
                  <a:pt x="1984" y="3789"/>
                  <a:pt x="2249" y="3667"/>
                  <a:pt x="2382" y="3592"/>
                </a:cubicBezTo>
                <a:cubicBezTo>
                  <a:pt x="2391" y="3639"/>
                  <a:pt x="2398" y="3684"/>
                  <a:pt x="2404" y="3728"/>
                </a:cubicBezTo>
                <a:close/>
                <a:moveTo>
                  <a:pt x="2330" y="3333"/>
                </a:moveTo>
                <a:lnTo>
                  <a:pt x="2309" y="3303"/>
                </a:lnTo>
                <a:cubicBezTo>
                  <a:pt x="2304" y="3307"/>
                  <a:pt x="1788" y="3666"/>
                  <a:pt x="1290" y="3414"/>
                </a:cubicBezTo>
                <a:cubicBezTo>
                  <a:pt x="1257" y="3297"/>
                  <a:pt x="1225" y="3174"/>
                  <a:pt x="1195" y="3046"/>
                </a:cubicBezTo>
                <a:cubicBezTo>
                  <a:pt x="1129" y="2770"/>
                  <a:pt x="1081" y="2511"/>
                  <a:pt x="1051" y="2271"/>
                </a:cubicBezTo>
                <a:cubicBezTo>
                  <a:pt x="1161" y="2321"/>
                  <a:pt x="1283" y="2347"/>
                  <a:pt x="1415" y="2347"/>
                </a:cubicBezTo>
                <a:cubicBezTo>
                  <a:pt x="1476" y="2347"/>
                  <a:pt x="1539" y="2342"/>
                  <a:pt x="1603" y="2331"/>
                </a:cubicBezTo>
                <a:cubicBezTo>
                  <a:pt x="1778" y="2302"/>
                  <a:pt x="1924" y="2240"/>
                  <a:pt x="1997" y="2205"/>
                </a:cubicBezTo>
                <a:cubicBezTo>
                  <a:pt x="2145" y="2630"/>
                  <a:pt x="2257" y="3007"/>
                  <a:pt x="2330" y="3333"/>
                </a:cubicBezTo>
                <a:close/>
                <a:moveTo>
                  <a:pt x="2166" y="1397"/>
                </a:moveTo>
                <a:cubicBezTo>
                  <a:pt x="2005" y="1397"/>
                  <a:pt x="1923" y="1481"/>
                  <a:pt x="1888" y="1531"/>
                </a:cubicBezTo>
                <a:cubicBezTo>
                  <a:pt x="1831" y="1612"/>
                  <a:pt x="1819" y="1718"/>
                  <a:pt x="1855" y="1813"/>
                </a:cubicBezTo>
                <a:cubicBezTo>
                  <a:pt x="1870" y="1854"/>
                  <a:pt x="1886" y="1895"/>
                  <a:pt x="1900" y="1935"/>
                </a:cubicBezTo>
                <a:cubicBezTo>
                  <a:pt x="1838" y="1968"/>
                  <a:pt x="1332" y="2221"/>
                  <a:pt x="1020" y="1904"/>
                </a:cubicBezTo>
                <a:cubicBezTo>
                  <a:pt x="1004" y="1569"/>
                  <a:pt x="1034" y="1290"/>
                  <a:pt x="1107" y="1075"/>
                </a:cubicBezTo>
                <a:cubicBezTo>
                  <a:pt x="1183" y="851"/>
                  <a:pt x="1304" y="703"/>
                  <a:pt x="1477" y="623"/>
                </a:cubicBezTo>
                <a:cubicBezTo>
                  <a:pt x="1581" y="574"/>
                  <a:pt x="1716" y="550"/>
                  <a:pt x="1876" y="550"/>
                </a:cubicBezTo>
                <a:cubicBezTo>
                  <a:pt x="1969" y="550"/>
                  <a:pt x="2066" y="558"/>
                  <a:pt x="2166" y="571"/>
                </a:cubicBezTo>
                <a:cubicBezTo>
                  <a:pt x="2099" y="745"/>
                  <a:pt x="2097" y="963"/>
                  <a:pt x="2161" y="1213"/>
                </a:cubicBezTo>
                <a:cubicBezTo>
                  <a:pt x="2178" y="1280"/>
                  <a:pt x="2198" y="1342"/>
                  <a:pt x="2218" y="1399"/>
                </a:cubicBezTo>
                <a:cubicBezTo>
                  <a:pt x="2200" y="1397"/>
                  <a:pt x="2183" y="1397"/>
                  <a:pt x="2166" y="1397"/>
                </a:cubicBezTo>
                <a:close/>
                <a:moveTo>
                  <a:pt x="2593" y="1469"/>
                </a:moveTo>
                <a:cubicBezTo>
                  <a:pt x="2578" y="1465"/>
                  <a:pt x="2563" y="1462"/>
                  <a:pt x="2549" y="1459"/>
                </a:cubicBezTo>
                <a:cubicBezTo>
                  <a:pt x="2452" y="1248"/>
                  <a:pt x="2324" y="856"/>
                  <a:pt x="2454" y="624"/>
                </a:cubicBezTo>
                <a:cubicBezTo>
                  <a:pt x="2686" y="675"/>
                  <a:pt x="2923" y="746"/>
                  <a:pt x="3145" y="811"/>
                </a:cubicBezTo>
                <a:cubicBezTo>
                  <a:pt x="3288" y="854"/>
                  <a:pt x="3428" y="895"/>
                  <a:pt x="3558" y="929"/>
                </a:cubicBezTo>
                <a:cubicBezTo>
                  <a:pt x="3517" y="1009"/>
                  <a:pt x="3491" y="1093"/>
                  <a:pt x="3481" y="1180"/>
                </a:cubicBezTo>
                <a:cubicBezTo>
                  <a:pt x="3466" y="1309"/>
                  <a:pt x="3487" y="1442"/>
                  <a:pt x="3542" y="1574"/>
                </a:cubicBezTo>
                <a:cubicBezTo>
                  <a:pt x="3553" y="1598"/>
                  <a:pt x="3563" y="1621"/>
                  <a:pt x="3575" y="1643"/>
                </a:cubicBezTo>
                <a:cubicBezTo>
                  <a:pt x="3183" y="1596"/>
                  <a:pt x="2846" y="1523"/>
                  <a:pt x="2593" y="1469"/>
                </a:cubicBezTo>
                <a:close/>
                <a:moveTo>
                  <a:pt x="5136" y="1584"/>
                </a:moveTo>
                <a:cubicBezTo>
                  <a:pt x="4910" y="1654"/>
                  <a:pt x="4631" y="1689"/>
                  <a:pt x="4307" y="1689"/>
                </a:cubicBezTo>
                <a:cubicBezTo>
                  <a:pt x="4287" y="1689"/>
                  <a:pt x="4267" y="1689"/>
                  <a:pt x="4246" y="1689"/>
                </a:cubicBezTo>
                <a:cubicBezTo>
                  <a:pt x="4141" y="1687"/>
                  <a:pt x="4038" y="1683"/>
                  <a:pt x="3937" y="1677"/>
                </a:cubicBezTo>
                <a:cubicBezTo>
                  <a:pt x="3898" y="1630"/>
                  <a:pt x="3843" y="1555"/>
                  <a:pt x="3805" y="1464"/>
                </a:cubicBezTo>
                <a:cubicBezTo>
                  <a:pt x="3733" y="1294"/>
                  <a:pt x="3749" y="1138"/>
                  <a:pt x="3851" y="992"/>
                </a:cubicBezTo>
                <a:cubicBezTo>
                  <a:pt x="3868" y="995"/>
                  <a:pt x="3885" y="997"/>
                  <a:pt x="3901" y="999"/>
                </a:cubicBezTo>
                <a:cubicBezTo>
                  <a:pt x="3931" y="1003"/>
                  <a:pt x="3964" y="1005"/>
                  <a:pt x="3997" y="1005"/>
                </a:cubicBezTo>
                <a:cubicBezTo>
                  <a:pt x="4290" y="1005"/>
                  <a:pt x="4651" y="854"/>
                  <a:pt x="5070" y="679"/>
                </a:cubicBezTo>
                <a:cubicBezTo>
                  <a:pt x="5094" y="669"/>
                  <a:pt x="5119" y="659"/>
                  <a:pt x="5143" y="649"/>
                </a:cubicBezTo>
                <a:cubicBezTo>
                  <a:pt x="5099" y="814"/>
                  <a:pt x="5105" y="992"/>
                  <a:pt x="5160" y="1177"/>
                </a:cubicBezTo>
                <a:cubicBezTo>
                  <a:pt x="5203" y="1323"/>
                  <a:pt x="5269" y="1442"/>
                  <a:pt x="5316" y="1516"/>
                </a:cubicBezTo>
                <a:cubicBezTo>
                  <a:pt x="5266" y="1539"/>
                  <a:pt x="5207" y="1562"/>
                  <a:pt x="5136" y="1584"/>
                </a:cubicBezTo>
                <a:close/>
                <a:moveTo>
                  <a:pt x="5730" y="1339"/>
                </a:moveTo>
                <a:cubicBezTo>
                  <a:pt x="5667" y="1339"/>
                  <a:pt x="5615" y="1356"/>
                  <a:pt x="5567" y="1380"/>
                </a:cubicBezTo>
                <a:cubicBezTo>
                  <a:pt x="5531" y="1326"/>
                  <a:pt x="5470" y="1223"/>
                  <a:pt x="5432" y="1096"/>
                </a:cubicBezTo>
                <a:cubicBezTo>
                  <a:pt x="5364" y="869"/>
                  <a:pt x="5399" y="666"/>
                  <a:pt x="5535" y="491"/>
                </a:cubicBezTo>
                <a:cubicBezTo>
                  <a:pt x="5840" y="376"/>
                  <a:pt x="6145" y="285"/>
                  <a:pt x="6399" y="285"/>
                </a:cubicBezTo>
                <a:cubicBezTo>
                  <a:pt x="6558" y="285"/>
                  <a:pt x="6681" y="321"/>
                  <a:pt x="6776" y="395"/>
                </a:cubicBezTo>
                <a:cubicBezTo>
                  <a:pt x="6872" y="471"/>
                  <a:pt x="6981" y="600"/>
                  <a:pt x="6967" y="924"/>
                </a:cubicBezTo>
                <a:cubicBezTo>
                  <a:pt x="6963" y="1022"/>
                  <a:pt x="6948" y="1125"/>
                  <a:pt x="6927" y="1233"/>
                </a:cubicBezTo>
                <a:cubicBezTo>
                  <a:pt x="6487" y="1191"/>
                  <a:pt x="6163" y="1332"/>
                  <a:pt x="5971" y="1455"/>
                </a:cubicBezTo>
                <a:cubicBezTo>
                  <a:pt x="5912" y="1381"/>
                  <a:pt x="5824" y="1339"/>
                  <a:pt x="5730" y="1339"/>
                </a:cubicBezTo>
                <a:close/>
                <a:moveTo>
                  <a:pt x="5918" y="2078"/>
                </a:moveTo>
                <a:cubicBezTo>
                  <a:pt x="5940" y="1911"/>
                  <a:pt x="5971" y="1829"/>
                  <a:pt x="5982" y="1804"/>
                </a:cubicBezTo>
                <a:cubicBezTo>
                  <a:pt x="6027" y="1760"/>
                  <a:pt x="6335" y="1478"/>
                  <a:pt x="6862" y="1513"/>
                </a:cubicBezTo>
                <a:cubicBezTo>
                  <a:pt x="6834" y="1618"/>
                  <a:pt x="6803" y="1725"/>
                  <a:pt x="6773" y="1830"/>
                </a:cubicBezTo>
                <a:cubicBezTo>
                  <a:pt x="6704" y="2070"/>
                  <a:pt x="6638" y="2303"/>
                  <a:pt x="6602" y="2522"/>
                </a:cubicBezTo>
                <a:cubicBezTo>
                  <a:pt x="6478" y="2466"/>
                  <a:pt x="6323" y="2432"/>
                  <a:pt x="6139" y="2421"/>
                </a:cubicBezTo>
                <a:cubicBezTo>
                  <a:pt x="6049" y="2415"/>
                  <a:pt x="5964" y="2416"/>
                  <a:pt x="5896" y="2420"/>
                </a:cubicBezTo>
                <a:cubicBezTo>
                  <a:pt x="5898" y="2273"/>
                  <a:pt x="5908" y="2161"/>
                  <a:pt x="5918" y="2078"/>
                </a:cubicBezTo>
                <a:close/>
                <a:moveTo>
                  <a:pt x="4171" y="6542"/>
                </a:moveTo>
                <a:cubicBezTo>
                  <a:pt x="4032" y="6542"/>
                  <a:pt x="3923" y="6481"/>
                  <a:pt x="3863" y="6437"/>
                </a:cubicBezTo>
                <a:cubicBezTo>
                  <a:pt x="3821" y="6194"/>
                  <a:pt x="3787" y="5969"/>
                  <a:pt x="3762" y="5763"/>
                </a:cubicBezTo>
                <a:cubicBezTo>
                  <a:pt x="3908" y="5711"/>
                  <a:pt x="4193" y="5637"/>
                  <a:pt x="4416" y="5742"/>
                </a:cubicBezTo>
                <a:cubicBezTo>
                  <a:pt x="4422" y="5767"/>
                  <a:pt x="4427" y="5792"/>
                  <a:pt x="4433" y="5820"/>
                </a:cubicBezTo>
                <a:cubicBezTo>
                  <a:pt x="4461" y="5948"/>
                  <a:pt x="4492" y="6094"/>
                  <a:pt x="4514" y="6225"/>
                </a:cubicBezTo>
                <a:cubicBezTo>
                  <a:pt x="4530" y="6317"/>
                  <a:pt x="4536" y="6377"/>
                  <a:pt x="4538" y="6415"/>
                </a:cubicBezTo>
                <a:cubicBezTo>
                  <a:pt x="4411" y="6500"/>
                  <a:pt x="4288" y="6542"/>
                  <a:pt x="4171" y="6542"/>
                </a:cubicBezTo>
                <a:close/>
                <a:moveTo>
                  <a:pt x="4811" y="5187"/>
                </a:moveTo>
                <a:cubicBezTo>
                  <a:pt x="4755" y="5163"/>
                  <a:pt x="4714" y="5151"/>
                  <a:pt x="4661" y="5151"/>
                </a:cubicBezTo>
                <a:cubicBezTo>
                  <a:pt x="4618" y="5151"/>
                  <a:pt x="4576" y="5160"/>
                  <a:pt x="4538" y="5178"/>
                </a:cubicBezTo>
                <a:cubicBezTo>
                  <a:pt x="4415" y="5236"/>
                  <a:pt x="4379" y="5337"/>
                  <a:pt x="4372" y="5428"/>
                </a:cubicBezTo>
                <a:cubicBezTo>
                  <a:pt x="4136" y="5375"/>
                  <a:pt x="3893" y="5424"/>
                  <a:pt x="3731" y="5474"/>
                </a:cubicBezTo>
                <a:cubicBezTo>
                  <a:pt x="3711" y="5257"/>
                  <a:pt x="3703" y="5067"/>
                  <a:pt x="3706" y="4904"/>
                </a:cubicBezTo>
                <a:cubicBezTo>
                  <a:pt x="3715" y="4495"/>
                  <a:pt x="3795" y="4356"/>
                  <a:pt x="3830" y="4315"/>
                </a:cubicBezTo>
                <a:cubicBezTo>
                  <a:pt x="3847" y="4294"/>
                  <a:pt x="3867" y="4276"/>
                  <a:pt x="3927" y="4276"/>
                </a:cubicBezTo>
                <a:cubicBezTo>
                  <a:pt x="4106" y="4276"/>
                  <a:pt x="4404" y="4432"/>
                  <a:pt x="4670" y="4574"/>
                </a:cubicBezTo>
                <a:cubicBezTo>
                  <a:pt x="4742" y="4697"/>
                  <a:pt x="4855" y="4942"/>
                  <a:pt x="4811" y="5187"/>
                </a:cubicBezTo>
                <a:close/>
                <a:moveTo>
                  <a:pt x="6163" y="5438"/>
                </a:moveTo>
                <a:cubicBezTo>
                  <a:pt x="6074" y="5456"/>
                  <a:pt x="5980" y="5465"/>
                  <a:pt x="5883" y="5465"/>
                </a:cubicBezTo>
                <a:cubicBezTo>
                  <a:pt x="5577" y="5465"/>
                  <a:pt x="5284" y="5377"/>
                  <a:pt x="5078" y="5298"/>
                </a:cubicBezTo>
                <a:cubicBezTo>
                  <a:pt x="5125" y="5113"/>
                  <a:pt x="5106" y="4930"/>
                  <a:pt x="5062" y="4775"/>
                </a:cubicBezTo>
                <a:cubicBezTo>
                  <a:pt x="5279" y="4876"/>
                  <a:pt x="5487" y="4949"/>
                  <a:pt x="5687" y="4949"/>
                </a:cubicBezTo>
                <a:cubicBezTo>
                  <a:pt x="5785" y="4949"/>
                  <a:pt x="5877" y="4930"/>
                  <a:pt x="5960" y="4894"/>
                </a:cubicBezTo>
                <a:cubicBezTo>
                  <a:pt x="5997" y="4879"/>
                  <a:pt x="6033" y="4862"/>
                  <a:pt x="6069" y="4843"/>
                </a:cubicBezTo>
                <a:cubicBezTo>
                  <a:pt x="6088" y="4863"/>
                  <a:pt x="6146" y="4932"/>
                  <a:pt x="6184" y="5031"/>
                </a:cubicBezTo>
                <a:cubicBezTo>
                  <a:pt x="6237" y="5166"/>
                  <a:pt x="6230" y="5303"/>
                  <a:pt x="6163" y="5438"/>
                </a:cubicBezTo>
                <a:close/>
                <a:moveTo>
                  <a:pt x="5933" y="3163"/>
                </a:moveTo>
                <a:cubicBezTo>
                  <a:pt x="5916" y="2989"/>
                  <a:pt x="5905" y="2837"/>
                  <a:pt x="5900" y="2703"/>
                </a:cubicBezTo>
                <a:cubicBezTo>
                  <a:pt x="6103" y="2693"/>
                  <a:pt x="6417" y="2708"/>
                  <a:pt x="6577" y="2835"/>
                </a:cubicBezTo>
                <a:cubicBezTo>
                  <a:pt x="6577" y="2901"/>
                  <a:pt x="6583" y="2965"/>
                  <a:pt x="6594" y="3028"/>
                </a:cubicBezTo>
                <a:cubicBezTo>
                  <a:pt x="6646" y="3307"/>
                  <a:pt x="6786" y="3549"/>
                  <a:pt x="6909" y="3761"/>
                </a:cubicBezTo>
                <a:cubicBezTo>
                  <a:pt x="6912" y="3767"/>
                  <a:pt x="6915" y="3772"/>
                  <a:pt x="6918" y="3777"/>
                </a:cubicBezTo>
                <a:cubicBezTo>
                  <a:pt x="6741" y="3742"/>
                  <a:pt x="6589" y="3762"/>
                  <a:pt x="6479" y="3793"/>
                </a:cubicBezTo>
                <a:cubicBezTo>
                  <a:pt x="6363" y="3826"/>
                  <a:pt x="6276" y="3874"/>
                  <a:pt x="6225" y="3908"/>
                </a:cubicBezTo>
                <a:cubicBezTo>
                  <a:pt x="6107" y="3732"/>
                  <a:pt x="5968" y="3512"/>
                  <a:pt x="5933" y="3163"/>
                </a:cubicBezTo>
                <a:close/>
                <a:moveTo>
                  <a:pt x="6829" y="5054"/>
                </a:moveTo>
                <a:cubicBezTo>
                  <a:pt x="6729" y="5164"/>
                  <a:pt x="6617" y="5252"/>
                  <a:pt x="6496" y="5318"/>
                </a:cubicBezTo>
                <a:cubicBezTo>
                  <a:pt x="6518" y="5164"/>
                  <a:pt x="6489" y="5029"/>
                  <a:pt x="6450" y="4928"/>
                </a:cubicBezTo>
                <a:cubicBezTo>
                  <a:pt x="6405" y="4812"/>
                  <a:pt x="6343" y="4726"/>
                  <a:pt x="6302" y="4677"/>
                </a:cubicBezTo>
                <a:cubicBezTo>
                  <a:pt x="6350" y="4625"/>
                  <a:pt x="6388" y="4564"/>
                  <a:pt x="6409" y="4492"/>
                </a:cubicBezTo>
                <a:cubicBezTo>
                  <a:pt x="6446" y="4366"/>
                  <a:pt x="6422" y="4255"/>
                  <a:pt x="6373" y="4151"/>
                </a:cubicBezTo>
                <a:cubicBezTo>
                  <a:pt x="6442" y="4103"/>
                  <a:pt x="6720" y="3940"/>
                  <a:pt x="7095" y="4141"/>
                </a:cubicBezTo>
                <a:lnTo>
                  <a:pt x="7101" y="4131"/>
                </a:lnTo>
                <a:cubicBezTo>
                  <a:pt x="7131" y="4208"/>
                  <a:pt x="7152" y="4284"/>
                  <a:pt x="7157" y="4360"/>
                </a:cubicBezTo>
                <a:cubicBezTo>
                  <a:pt x="7164" y="4455"/>
                  <a:pt x="7147" y="4549"/>
                  <a:pt x="7106" y="4648"/>
                </a:cubicBezTo>
                <a:cubicBezTo>
                  <a:pt x="7054" y="4774"/>
                  <a:pt x="6961" y="4910"/>
                  <a:pt x="6829" y="5054"/>
                </a:cubicBezTo>
                <a:close/>
              </a:path>
            </a:pathLst>
          </a:custGeom>
          <a:solidFill>
            <a:schemeClr val="accent1"/>
          </a:solidFill>
          <a:ln>
            <a:noFill/>
          </a:ln>
        </p:spPr>
      </p:sp>
      <p:sp>
        <p:nvSpPr>
          <p:cNvPr id="779" name="petri-dish_285095">
            <a:extLst>
              <a:ext uri="{FF2B5EF4-FFF2-40B4-BE49-F238E27FC236}">
                <a16:creationId xmlns:a16="http://schemas.microsoft.com/office/drawing/2014/main" xmlns="" id="{4C04B4FB-138E-4BA8-BD1E-EFFC3AB9B14B}"/>
              </a:ext>
            </a:extLst>
          </p:cNvPr>
          <p:cNvSpPr>
            <a:spLocks noChangeAspect="1"/>
          </p:cNvSpPr>
          <p:nvPr/>
        </p:nvSpPr>
        <p:spPr bwMode="auto">
          <a:xfrm>
            <a:off x="995646" y="5213470"/>
            <a:ext cx="609685" cy="608764"/>
          </a:xfrm>
          <a:custGeom>
            <a:avLst/>
            <a:gdLst>
              <a:gd name="connsiteX0" fmla="*/ 291965 w 607639"/>
              <a:gd name="connsiteY0" fmla="*/ 454936 h 606722"/>
              <a:gd name="connsiteX1" fmla="*/ 302938 w 607639"/>
              <a:gd name="connsiteY1" fmla="*/ 465909 h 606722"/>
              <a:gd name="connsiteX2" fmla="*/ 291965 w 607639"/>
              <a:gd name="connsiteY2" fmla="*/ 476882 h 606722"/>
              <a:gd name="connsiteX3" fmla="*/ 280992 w 607639"/>
              <a:gd name="connsiteY3" fmla="*/ 465909 h 606722"/>
              <a:gd name="connsiteX4" fmla="*/ 291965 w 607639"/>
              <a:gd name="connsiteY4" fmla="*/ 454936 h 606722"/>
              <a:gd name="connsiteX5" fmla="*/ 329682 w 607639"/>
              <a:gd name="connsiteY5" fmla="*/ 414078 h 606722"/>
              <a:gd name="connsiteX6" fmla="*/ 340620 w 607639"/>
              <a:gd name="connsiteY6" fmla="*/ 425016 h 606722"/>
              <a:gd name="connsiteX7" fmla="*/ 329682 w 607639"/>
              <a:gd name="connsiteY7" fmla="*/ 435954 h 606722"/>
              <a:gd name="connsiteX8" fmla="*/ 318744 w 607639"/>
              <a:gd name="connsiteY8" fmla="*/ 425016 h 606722"/>
              <a:gd name="connsiteX9" fmla="*/ 329682 w 607639"/>
              <a:gd name="connsiteY9" fmla="*/ 414078 h 606722"/>
              <a:gd name="connsiteX10" fmla="*/ 437541 w 607639"/>
              <a:gd name="connsiteY10" fmla="*/ 393535 h 606722"/>
              <a:gd name="connsiteX11" fmla="*/ 427308 w 607639"/>
              <a:gd name="connsiteY11" fmla="*/ 403846 h 606722"/>
              <a:gd name="connsiteX12" fmla="*/ 437541 w 607639"/>
              <a:gd name="connsiteY12" fmla="*/ 414068 h 606722"/>
              <a:gd name="connsiteX13" fmla="*/ 447774 w 607639"/>
              <a:gd name="connsiteY13" fmla="*/ 403846 h 606722"/>
              <a:gd name="connsiteX14" fmla="*/ 437541 w 607639"/>
              <a:gd name="connsiteY14" fmla="*/ 393535 h 606722"/>
              <a:gd name="connsiteX15" fmla="*/ 196631 w 607639"/>
              <a:gd name="connsiteY15" fmla="*/ 373292 h 606722"/>
              <a:gd name="connsiteX16" fmla="*/ 185599 w 607639"/>
              <a:gd name="connsiteY16" fmla="*/ 384309 h 606722"/>
              <a:gd name="connsiteX17" fmla="*/ 196631 w 607639"/>
              <a:gd name="connsiteY17" fmla="*/ 395238 h 606722"/>
              <a:gd name="connsiteX18" fmla="*/ 207574 w 607639"/>
              <a:gd name="connsiteY18" fmla="*/ 384309 h 606722"/>
              <a:gd name="connsiteX19" fmla="*/ 196631 w 607639"/>
              <a:gd name="connsiteY19" fmla="*/ 373292 h 606722"/>
              <a:gd name="connsiteX20" fmla="*/ 437541 w 607639"/>
              <a:gd name="connsiteY20" fmla="*/ 371668 h 606722"/>
              <a:gd name="connsiteX21" fmla="*/ 469754 w 607639"/>
              <a:gd name="connsiteY21" fmla="*/ 403846 h 606722"/>
              <a:gd name="connsiteX22" fmla="*/ 437541 w 607639"/>
              <a:gd name="connsiteY22" fmla="*/ 436024 h 606722"/>
              <a:gd name="connsiteX23" fmla="*/ 405328 w 607639"/>
              <a:gd name="connsiteY23" fmla="*/ 403846 h 606722"/>
              <a:gd name="connsiteX24" fmla="*/ 437541 w 607639"/>
              <a:gd name="connsiteY24" fmla="*/ 371668 h 606722"/>
              <a:gd name="connsiteX25" fmla="*/ 196631 w 607639"/>
              <a:gd name="connsiteY25" fmla="*/ 351346 h 606722"/>
              <a:gd name="connsiteX26" fmla="*/ 229550 w 607639"/>
              <a:gd name="connsiteY26" fmla="*/ 384309 h 606722"/>
              <a:gd name="connsiteX27" fmla="*/ 196631 w 607639"/>
              <a:gd name="connsiteY27" fmla="*/ 417184 h 606722"/>
              <a:gd name="connsiteX28" fmla="*/ 163712 w 607639"/>
              <a:gd name="connsiteY28" fmla="*/ 384309 h 606722"/>
              <a:gd name="connsiteX29" fmla="*/ 196631 w 607639"/>
              <a:gd name="connsiteY29" fmla="*/ 351346 h 606722"/>
              <a:gd name="connsiteX30" fmla="*/ 268854 w 607639"/>
              <a:gd name="connsiteY30" fmla="*/ 274711 h 606722"/>
              <a:gd name="connsiteX31" fmla="*/ 279862 w 607639"/>
              <a:gd name="connsiteY31" fmla="*/ 285649 h 606722"/>
              <a:gd name="connsiteX32" fmla="*/ 268854 w 607639"/>
              <a:gd name="connsiteY32" fmla="*/ 296587 h 606722"/>
              <a:gd name="connsiteX33" fmla="*/ 257846 w 607639"/>
              <a:gd name="connsiteY33" fmla="*/ 285649 h 606722"/>
              <a:gd name="connsiteX34" fmla="*/ 268854 w 607639"/>
              <a:gd name="connsiteY34" fmla="*/ 274711 h 606722"/>
              <a:gd name="connsiteX35" fmla="*/ 369270 w 607639"/>
              <a:gd name="connsiteY35" fmla="*/ 273738 h 606722"/>
              <a:gd name="connsiteX36" fmla="*/ 350938 w 607639"/>
              <a:gd name="connsiteY36" fmla="*/ 291965 h 606722"/>
              <a:gd name="connsiteX37" fmla="*/ 369270 w 607639"/>
              <a:gd name="connsiteY37" fmla="*/ 310280 h 606722"/>
              <a:gd name="connsiteX38" fmla="*/ 387512 w 607639"/>
              <a:gd name="connsiteY38" fmla="*/ 291965 h 606722"/>
              <a:gd name="connsiteX39" fmla="*/ 369270 w 607639"/>
              <a:gd name="connsiteY39" fmla="*/ 273738 h 606722"/>
              <a:gd name="connsiteX40" fmla="*/ 369270 w 607639"/>
              <a:gd name="connsiteY40" fmla="*/ 251778 h 606722"/>
              <a:gd name="connsiteX41" fmla="*/ 409492 w 607639"/>
              <a:gd name="connsiteY41" fmla="*/ 291965 h 606722"/>
              <a:gd name="connsiteX42" fmla="*/ 369270 w 607639"/>
              <a:gd name="connsiteY42" fmla="*/ 332152 h 606722"/>
              <a:gd name="connsiteX43" fmla="*/ 329047 w 607639"/>
              <a:gd name="connsiteY43" fmla="*/ 291965 h 606722"/>
              <a:gd name="connsiteX44" fmla="*/ 369270 w 607639"/>
              <a:gd name="connsiteY44" fmla="*/ 251778 h 606722"/>
              <a:gd name="connsiteX45" fmla="*/ 452113 w 607639"/>
              <a:gd name="connsiteY45" fmla="*/ 226868 h 606722"/>
              <a:gd name="connsiteX46" fmla="*/ 463121 w 607639"/>
              <a:gd name="connsiteY46" fmla="*/ 237806 h 606722"/>
              <a:gd name="connsiteX47" fmla="*/ 452113 w 607639"/>
              <a:gd name="connsiteY47" fmla="*/ 248744 h 606722"/>
              <a:gd name="connsiteX48" fmla="*/ 441105 w 607639"/>
              <a:gd name="connsiteY48" fmla="*/ 237806 h 606722"/>
              <a:gd name="connsiteX49" fmla="*/ 452113 w 607639"/>
              <a:gd name="connsiteY49" fmla="*/ 226868 h 606722"/>
              <a:gd name="connsiteX50" fmla="*/ 183179 w 607639"/>
              <a:gd name="connsiteY50" fmla="*/ 220509 h 606722"/>
              <a:gd name="connsiteX51" fmla="*/ 152741 w 607639"/>
              <a:gd name="connsiteY51" fmla="*/ 250975 h 606722"/>
              <a:gd name="connsiteX52" fmla="*/ 183179 w 607639"/>
              <a:gd name="connsiteY52" fmla="*/ 281351 h 606722"/>
              <a:gd name="connsiteX53" fmla="*/ 213706 w 607639"/>
              <a:gd name="connsiteY53" fmla="*/ 250975 h 606722"/>
              <a:gd name="connsiteX54" fmla="*/ 183179 w 607639"/>
              <a:gd name="connsiteY54" fmla="*/ 220509 h 606722"/>
              <a:gd name="connsiteX55" fmla="*/ 183179 w 607639"/>
              <a:gd name="connsiteY55" fmla="*/ 198571 h 606722"/>
              <a:gd name="connsiteX56" fmla="*/ 235689 w 607639"/>
              <a:gd name="connsiteY56" fmla="*/ 250975 h 606722"/>
              <a:gd name="connsiteX57" fmla="*/ 183179 w 607639"/>
              <a:gd name="connsiteY57" fmla="*/ 303290 h 606722"/>
              <a:gd name="connsiteX58" fmla="*/ 130758 w 607639"/>
              <a:gd name="connsiteY58" fmla="*/ 250975 h 606722"/>
              <a:gd name="connsiteX59" fmla="*/ 183179 w 607639"/>
              <a:gd name="connsiteY59" fmla="*/ 198571 h 606722"/>
              <a:gd name="connsiteX60" fmla="*/ 244086 w 607639"/>
              <a:gd name="connsiteY60" fmla="*/ 161595 h 606722"/>
              <a:gd name="connsiteX61" fmla="*/ 255094 w 607639"/>
              <a:gd name="connsiteY61" fmla="*/ 172568 h 606722"/>
              <a:gd name="connsiteX62" fmla="*/ 244086 w 607639"/>
              <a:gd name="connsiteY62" fmla="*/ 183541 h 606722"/>
              <a:gd name="connsiteX63" fmla="*/ 233078 w 607639"/>
              <a:gd name="connsiteY63" fmla="*/ 172568 h 606722"/>
              <a:gd name="connsiteX64" fmla="*/ 244086 w 607639"/>
              <a:gd name="connsiteY64" fmla="*/ 161595 h 606722"/>
              <a:gd name="connsiteX65" fmla="*/ 374421 w 607639"/>
              <a:gd name="connsiteY65" fmla="*/ 149317 h 606722"/>
              <a:gd name="connsiteX66" fmla="*/ 385359 w 607639"/>
              <a:gd name="connsiteY66" fmla="*/ 160290 h 606722"/>
              <a:gd name="connsiteX67" fmla="*/ 374421 w 607639"/>
              <a:gd name="connsiteY67" fmla="*/ 171263 h 606722"/>
              <a:gd name="connsiteX68" fmla="*/ 363483 w 607639"/>
              <a:gd name="connsiteY68" fmla="*/ 160290 h 606722"/>
              <a:gd name="connsiteX69" fmla="*/ 374421 w 607639"/>
              <a:gd name="connsiteY69" fmla="*/ 149317 h 606722"/>
              <a:gd name="connsiteX70" fmla="*/ 320958 w 607639"/>
              <a:gd name="connsiteY70" fmla="*/ 145910 h 606722"/>
              <a:gd name="connsiteX71" fmla="*/ 314545 w 607639"/>
              <a:gd name="connsiteY71" fmla="*/ 152306 h 606722"/>
              <a:gd name="connsiteX72" fmla="*/ 320958 w 607639"/>
              <a:gd name="connsiteY72" fmla="*/ 158703 h 606722"/>
              <a:gd name="connsiteX73" fmla="*/ 327371 w 607639"/>
              <a:gd name="connsiteY73" fmla="*/ 152306 h 606722"/>
              <a:gd name="connsiteX74" fmla="*/ 320958 w 607639"/>
              <a:gd name="connsiteY74" fmla="*/ 145910 h 606722"/>
              <a:gd name="connsiteX75" fmla="*/ 320958 w 607639"/>
              <a:gd name="connsiteY75" fmla="*/ 124054 h 606722"/>
              <a:gd name="connsiteX76" fmla="*/ 349370 w 607639"/>
              <a:gd name="connsiteY76" fmla="*/ 152306 h 606722"/>
              <a:gd name="connsiteX77" fmla="*/ 320958 w 607639"/>
              <a:gd name="connsiteY77" fmla="*/ 180648 h 606722"/>
              <a:gd name="connsiteX78" fmla="*/ 292635 w 607639"/>
              <a:gd name="connsiteY78" fmla="*/ 152306 h 606722"/>
              <a:gd name="connsiteX79" fmla="*/ 320958 w 607639"/>
              <a:gd name="connsiteY79" fmla="*/ 124054 h 606722"/>
              <a:gd name="connsiteX80" fmla="*/ 303784 w 607639"/>
              <a:gd name="connsiteY80" fmla="*/ 75510 h 606722"/>
              <a:gd name="connsiteX81" fmla="*/ 75682 w 607639"/>
              <a:gd name="connsiteY81" fmla="*/ 303290 h 606722"/>
              <a:gd name="connsiteX82" fmla="*/ 303784 w 607639"/>
              <a:gd name="connsiteY82" fmla="*/ 531159 h 606722"/>
              <a:gd name="connsiteX83" fmla="*/ 531975 w 607639"/>
              <a:gd name="connsiteY83" fmla="*/ 303290 h 606722"/>
              <a:gd name="connsiteX84" fmla="*/ 303784 w 607639"/>
              <a:gd name="connsiteY84" fmla="*/ 75510 h 606722"/>
              <a:gd name="connsiteX85" fmla="*/ 303784 w 607639"/>
              <a:gd name="connsiteY85" fmla="*/ 53559 h 606722"/>
              <a:gd name="connsiteX86" fmla="*/ 553868 w 607639"/>
              <a:gd name="connsiteY86" fmla="*/ 303290 h 606722"/>
              <a:gd name="connsiteX87" fmla="*/ 303784 w 607639"/>
              <a:gd name="connsiteY87" fmla="*/ 553021 h 606722"/>
              <a:gd name="connsiteX88" fmla="*/ 53700 w 607639"/>
              <a:gd name="connsiteY88" fmla="*/ 303290 h 606722"/>
              <a:gd name="connsiteX89" fmla="*/ 303784 w 607639"/>
              <a:gd name="connsiteY89" fmla="*/ 53559 h 606722"/>
              <a:gd name="connsiteX90" fmla="*/ 303775 w 607639"/>
              <a:gd name="connsiteY90" fmla="*/ 21951 h 606722"/>
              <a:gd name="connsiteX91" fmla="*/ 21984 w 607639"/>
              <a:gd name="connsiteY91" fmla="*/ 303316 h 606722"/>
              <a:gd name="connsiteX92" fmla="*/ 303775 w 607639"/>
              <a:gd name="connsiteY92" fmla="*/ 584771 h 606722"/>
              <a:gd name="connsiteX93" fmla="*/ 585655 w 607639"/>
              <a:gd name="connsiteY93" fmla="*/ 303316 h 606722"/>
              <a:gd name="connsiteX94" fmla="*/ 303775 w 607639"/>
              <a:gd name="connsiteY94" fmla="*/ 21951 h 606722"/>
              <a:gd name="connsiteX95" fmla="*/ 303775 w 607639"/>
              <a:gd name="connsiteY95" fmla="*/ 0 h 606722"/>
              <a:gd name="connsiteX96" fmla="*/ 607639 w 607639"/>
              <a:gd name="connsiteY96" fmla="*/ 303316 h 606722"/>
              <a:gd name="connsiteX97" fmla="*/ 303775 w 607639"/>
              <a:gd name="connsiteY97" fmla="*/ 606722 h 606722"/>
              <a:gd name="connsiteX98" fmla="*/ 0 w 607639"/>
              <a:gd name="connsiteY98" fmla="*/ 303316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291965" y="454936"/>
                </a:moveTo>
                <a:cubicBezTo>
                  <a:pt x="298025" y="454936"/>
                  <a:pt x="302938" y="459849"/>
                  <a:pt x="302938" y="465909"/>
                </a:cubicBezTo>
                <a:cubicBezTo>
                  <a:pt x="302938" y="471969"/>
                  <a:pt x="298025" y="476882"/>
                  <a:pt x="291965" y="476882"/>
                </a:cubicBezTo>
                <a:cubicBezTo>
                  <a:pt x="285905" y="476882"/>
                  <a:pt x="280992" y="471969"/>
                  <a:pt x="280992" y="465909"/>
                </a:cubicBezTo>
                <a:cubicBezTo>
                  <a:pt x="280992" y="459849"/>
                  <a:pt x="285905" y="454936"/>
                  <a:pt x="291965" y="454936"/>
                </a:cubicBezTo>
                <a:close/>
                <a:moveTo>
                  <a:pt x="329682" y="414078"/>
                </a:moveTo>
                <a:cubicBezTo>
                  <a:pt x="335723" y="414078"/>
                  <a:pt x="340620" y="418975"/>
                  <a:pt x="340620" y="425016"/>
                </a:cubicBezTo>
                <a:cubicBezTo>
                  <a:pt x="340620" y="431057"/>
                  <a:pt x="335723" y="435954"/>
                  <a:pt x="329682" y="435954"/>
                </a:cubicBezTo>
                <a:cubicBezTo>
                  <a:pt x="323641" y="435954"/>
                  <a:pt x="318744" y="431057"/>
                  <a:pt x="318744" y="425016"/>
                </a:cubicBezTo>
                <a:cubicBezTo>
                  <a:pt x="318744" y="418975"/>
                  <a:pt x="323641" y="414078"/>
                  <a:pt x="329682" y="414078"/>
                </a:cubicBezTo>
                <a:close/>
                <a:moveTo>
                  <a:pt x="437541" y="393535"/>
                </a:moveTo>
                <a:cubicBezTo>
                  <a:pt x="431846" y="393535"/>
                  <a:pt x="427308" y="398157"/>
                  <a:pt x="427308" y="403846"/>
                </a:cubicBezTo>
                <a:cubicBezTo>
                  <a:pt x="427308" y="409446"/>
                  <a:pt x="431846" y="414068"/>
                  <a:pt x="437541" y="414068"/>
                </a:cubicBezTo>
                <a:cubicBezTo>
                  <a:pt x="443236" y="414068"/>
                  <a:pt x="447774" y="409446"/>
                  <a:pt x="447774" y="403846"/>
                </a:cubicBezTo>
                <a:cubicBezTo>
                  <a:pt x="447774" y="398157"/>
                  <a:pt x="443236" y="393535"/>
                  <a:pt x="437541" y="393535"/>
                </a:cubicBezTo>
                <a:close/>
                <a:moveTo>
                  <a:pt x="196631" y="373292"/>
                </a:moveTo>
                <a:cubicBezTo>
                  <a:pt x="190581" y="373292"/>
                  <a:pt x="185599" y="378179"/>
                  <a:pt x="185599" y="384309"/>
                </a:cubicBezTo>
                <a:cubicBezTo>
                  <a:pt x="185599" y="390351"/>
                  <a:pt x="190581" y="395238"/>
                  <a:pt x="196631" y="395238"/>
                </a:cubicBezTo>
                <a:cubicBezTo>
                  <a:pt x="202681" y="395238"/>
                  <a:pt x="207574" y="390351"/>
                  <a:pt x="207574" y="384309"/>
                </a:cubicBezTo>
                <a:cubicBezTo>
                  <a:pt x="207574" y="378179"/>
                  <a:pt x="202681" y="373292"/>
                  <a:pt x="196631" y="373292"/>
                </a:cubicBezTo>
                <a:close/>
                <a:moveTo>
                  <a:pt x="437541" y="371668"/>
                </a:moveTo>
                <a:cubicBezTo>
                  <a:pt x="455338" y="371668"/>
                  <a:pt x="469754" y="386068"/>
                  <a:pt x="469754" y="403846"/>
                </a:cubicBezTo>
                <a:cubicBezTo>
                  <a:pt x="469754" y="421535"/>
                  <a:pt x="455338" y="436024"/>
                  <a:pt x="437541" y="436024"/>
                </a:cubicBezTo>
                <a:cubicBezTo>
                  <a:pt x="419744" y="436024"/>
                  <a:pt x="405328" y="421535"/>
                  <a:pt x="405328" y="403846"/>
                </a:cubicBezTo>
                <a:cubicBezTo>
                  <a:pt x="405328" y="386068"/>
                  <a:pt x="419744" y="371668"/>
                  <a:pt x="437541" y="371668"/>
                </a:cubicBezTo>
                <a:close/>
                <a:moveTo>
                  <a:pt x="196631" y="351346"/>
                </a:moveTo>
                <a:cubicBezTo>
                  <a:pt x="214781" y="351346"/>
                  <a:pt x="229550" y="366095"/>
                  <a:pt x="229550" y="384309"/>
                </a:cubicBezTo>
                <a:cubicBezTo>
                  <a:pt x="229550" y="402435"/>
                  <a:pt x="214781" y="417184"/>
                  <a:pt x="196631" y="417184"/>
                </a:cubicBezTo>
                <a:cubicBezTo>
                  <a:pt x="178481" y="417184"/>
                  <a:pt x="163712" y="402435"/>
                  <a:pt x="163712" y="384309"/>
                </a:cubicBezTo>
                <a:cubicBezTo>
                  <a:pt x="163712" y="366095"/>
                  <a:pt x="178481" y="351346"/>
                  <a:pt x="196631" y="351346"/>
                </a:cubicBezTo>
                <a:close/>
                <a:moveTo>
                  <a:pt x="268854" y="274711"/>
                </a:moveTo>
                <a:cubicBezTo>
                  <a:pt x="274934" y="274711"/>
                  <a:pt x="279862" y="279608"/>
                  <a:pt x="279862" y="285649"/>
                </a:cubicBezTo>
                <a:cubicBezTo>
                  <a:pt x="279862" y="291690"/>
                  <a:pt x="274934" y="296587"/>
                  <a:pt x="268854" y="296587"/>
                </a:cubicBezTo>
                <a:cubicBezTo>
                  <a:pt x="262774" y="296587"/>
                  <a:pt x="257846" y="291690"/>
                  <a:pt x="257846" y="285649"/>
                </a:cubicBezTo>
                <a:cubicBezTo>
                  <a:pt x="257846" y="279608"/>
                  <a:pt x="262774" y="274711"/>
                  <a:pt x="268854" y="274711"/>
                </a:cubicBezTo>
                <a:close/>
                <a:moveTo>
                  <a:pt x="369270" y="273738"/>
                </a:moveTo>
                <a:cubicBezTo>
                  <a:pt x="359214" y="273738"/>
                  <a:pt x="350938" y="281918"/>
                  <a:pt x="350938" y="291965"/>
                </a:cubicBezTo>
                <a:cubicBezTo>
                  <a:pt x="350938" y="302100"/>
                  <a:pt x="359214" y="310280"/>
                  <a:pt x="369270" y="310280"/>
                </a:cubicBezTo>
                <a:cubicBezTo>
                  <a:pt x="379325" y="310280"/>
                  <a:pt x="387512" y="302100"/>
                  <a:pt x="387512" y="291965"/>
                </a:cubicBezTo>
                <a:cubicBezTo>
                  <a:pt x="387512" y="281918"/>
                  <a:pt x="379325" y="273738"/>
                  <a:pt x="369270" y="273738"/>
                </a:cubicBezTo>
                <a:close/>
                <a:moveTo>
                  <a:pt x="369270" y="251778"/>
                </a:moveTo>
                <a:cubicBezTo>
                  <a:pt x="391427" y="251778"/>
                  <a:pt x="409492" y="269826"/>
                  <a:pt x="409492" y="291965"/>
                </a:cubicBezTo>
                <a:cubicBezTo>
                  <a:pt x="409492" y="314192"/>
                  <a:pt x="391427" y="332152"/>
                  <a:pt x="369270" y="332152"/>
                </a:cubicBezTo>
                <a:cubicBezTo>
                  <a:pt x="347023" y="332152"/>
                  <a:pt x="329047" y="314192"/>
                  <a:pt x="329047" y="291965"/>
                </a:cubicBezTo>
                <a:cubicBezTo>
                  <a:pt x="329047" y="269826"/>
                  <a:pt x="347023" y="251778"/>
                  <a:pt x="369270" y="251778"/>
                </a:cubicBezTo>
                <a:close/>
                <a:moveTo>
                  <a:pt x="452113" y="226868"/>
                </a:moveTo>
                <a:cubicBezTo>
                  <a:pt x="458193" y="226868"/>
                  <a:pt x="463121" y="231765"/>
                  <a:pt x="463121" y="237806"/>
                </a:cubicBezTo>
                <a:cubicBezTo>
                  <a:pt x="463121" y="243847"/>
                  <a:pt x="458193" y="248744"/>
                  <a:pt x="452113" y="248744"/>
                </a:cubicBezTo>
                <a:cubicBezTo>
                  <a:pt x="446033" y="248744"/>
                  <a:pt x="441105" y="243847"/>
                  <a:pt x="441105" y="237806"/>
                </a:cubicBezTo>
                <a:cubicBezTo>
                  <a:pt x="441105" y="231765"/>
                  <a:pt x="446033" y="226868"/>
                  <a:pt x="452113" y="226868"/>
                </a:cubicBezTo>
                <a:close/>
                <a:moveTo>
                  <a:pt x="183179" y="220509"/>
                </a:moveTo>
                <a:cubicBezTo>
                  <a:pt x="166358" y="220509"/>
                  <a:pt x="152741" y="234099"/>
                  <a:pt x="152741" y="250975"/>
                </a:cubicBezTo>
                <a:cubicBezTo>
                  <a:pt x="152741" y="267673"/>
                  <a:pt x="166358" y="281351"/>
                  <a:pt x="183179" y="281351"/>
                </a:cubicBezTo>
                <a:cubicBezTo>
                  <a:pt x="200000" y="281351"/>
                  <a:pt x="213706" y="267673"/>
                  <a:pt x="213706" y="250975"/>
                </a:cubicBezTo>
                <a:cubicBezTo>
                  <a:pt x="213706" y="234099"/>
                  <a:pt x="200000" y="220509"/>
                  <a:pt x="183179" y="220509"/>
                </a:cubicBezTo>
                <a:close/>
                <a:moveTo>
                  <a:pt x="183179" y="198571"/>
                </a:moveTo>
                <a:cubicBezTo>
                  <a:pt x="212104" y="198571"/>
                  <a:pt x="235689" y="222019"/>
                  <a:pt x="235689" y="250975"/>
                </a:cubicBezTo>
                <a:cubicBezTo>
                  <a:pt x="235689" y="279841"/>
                  <a:pt x="212104" y="303290"/>
                  <a:pt x="183179" y="303290"/>
                </a:cubicBezTo>
                <a:cubicBezTo>
                  <a:pt x="154254" y="303290"/>
                  <a:pt x="130758" y="279841"/>
                  <a:pt x="130758" y="250975"/>
                </a:cubicBezTo>
                <a:cubicBezTo>
                  <a:pt x="130758" y="222019"/>
                  <a:pt x="154254" y="198571"/>
                  <a:pt x="183179" y="198571"/>
                </a:cubicBezTo>
                <a:close/>
                <a:moveTo>
                  <a:pt x="244086" y="161595"/>
                </a:moveTo>
                <a:cubicBezTo>
                  <a:pt x="250166" y="161595"/>
                  <a:pt x="255094" y="166508"/>
                  <a:pt x="255094" y="172568"/>
                </a:cubicBezTo>
                <a:cubicBezTo>
                  <a:pt x="255094" y="178628"/>
                  <a:pt x="250166" y="183541"/>
                  <a:pt x="244086" y="183541"/>
                </a:cubicBezTo>
                <a:cubicBezTo>
                  <a:pt x="238006" y="183541"/>
                  <a:pt x="233078" y="178628"/>
                  <a:pt x="233078" y="172568"/>
                </a:cubicBezTo>
                <a:cubicBezTo>
                  <a:pt x="233078" y="166508"/>
                  <a:pt x="238006" y="161595"/>
                  <a:pt x="244086" y="161595"/>
                </a:cubicBezTo>
                <a:close/>
                <a:moveTo>
                  <a:pt x="374421" y="149317"/>
                </a:moveTo>
                <a:cubicBezTo>
                  <a:pt x="380462" y="149317"/>
                  <a:pt x="385359" y="154230"/>
                  <a:pt x="385359" y="160290"/>
                </a:cubicBezTo>
                <a:cubicBezTo>
                  <a:pt x="385359" y="166350"/>
                  <a:pt x="380462" y="171263"/>
                  <a:pt x="374421" y="171263"/>
                </a:cubicBezTo>
                <a:cubicBezTo>
                  <a:pt x="368380" y="171263"/>
                  <a:pt x="363483" y="166350"/>
                  <a:pt x="363483" y="160290"/>
                </a:cubicBezTo>
                <a:cubicBezTo>
                  <a:pt x="363483" y="154230"/>
                  <a:pt x="368380" y="149317"/>
                  <a:pt x="374421" y="149317"/>
                </a:cubicBezTo>
                <a:close/>
                <a:moveTo>
                  <a:pt x="320958" y="145910"/>
                </a:moveTo>
                <a:cubicBezTo>
                  <a:pt x="317484" y="145910"/>
                  <a:pt x="314545" y="148841"/>
                  <a:pt x="314545" y="152306"/>
                </a:cubicBezTo>
                <a:cubicBezTo>
                  <a:pt x="314545" y="155860"/>
                  <a:pt x="317484" y="158703"/>
                  <a:pt x="320958" y="158703"/>
                </a:cubicBezTo>
                <a:cubicBezTo>
                  <a:pt x="324521" y="158703"/>
                  <a:pt x="327371" y="155860"/>
                  <a:pt x="327371" y="152306"/>
                </a:cubicBezTo>
                <a:cubicBezTo>
                  <a:pt x="327371" y="148841"/>
                  <a:pt x="324521" y="145910"/>
                  <a:pt x="320958" y="145910"/>
                </a:cubicBezTo>
                <a:close/>
                <a:moveTo>
                  <a:pt x="320958" y="124054"/>
                </a:moveTo>
                <a:cubicBezTo>
                  <a:pt x="336634" y="124054"/>
                  <a:pt x="349370" y="136759"/>
                  <a:pt x="349370" y="152306"/>
                </a:cubicBezTo>
                <a:cubicBezTo>
                  <a:pt x="349370" y="167943"/>
                  <a:pt x="336634" y="180648"/>
                  <a:pt x="320958" y="180648"/>
                </a:cubicBezTo>
                <a:cubicBezTo>
                  <a:pt x="305371" y="180648"/>
                  <a:pt x="292635" y="167943"/>
                  <a:pt x="292635" y="152306"/>
                </a:cubicBezTo>
                <a:cubicBezTo>
                  <a:pt x="292635" y="136759"/>
                  <a:pt x="305371" y="124054"/>
                  <a:pt x="320958" y="124054"/>
                </a:cubicBezTo>
                <a:close/>
                <a:moveTo>
                  <a:pt x="303784" y="75510"/>
                </a:moveTo>
                <a:cubicBezTo>
                  <a:pt x="178030" y="75510"/>
                  <a:pt x="75682" y="177713"/>
                  <a:pt x="75682" y="303290"/>
                </a:cubicBezTo>
                <a:cubicBezTo>
                  <a:pt x="75682" y="428955"/>
                  <a:pt x="178030" y="531159"/>
                  <a:pt x="303784" y="531159"/>
                </a:cubicBezTo>
                <a:cubicBezTo>
                  <a:pt x="429627" y="531159"/>
                  <a:pt x="531975" y="428955"/>
                  <a:pt x="531975" y="303290"/>
                </a:cubicBezTo>
                <a:cubicBezTo>
                  <a:pt x="531975" y="177713"/>
                  <a:pt x="429627" y="75510"/>
                  <a:pt x="303784" y="75510"/>
                </a:cubicBezTo>
                <a:close/>
                <a:moveTo>
                  <a:pt x="303784" y="53559"/>
                </a:moveTo>
                <a:cubicBezTo>
                  <a:pt x="441731" y="53559"/>
                  <a:pt x="553868" y="165627"/>
                  <a:pt x="553868" y="303290"/>
                </a:cubicBezTo>
                <a:cubicBezTo>
                  <a:pt x="553868" y="441042"/>
                  <a:pt x="441731" y="553021"/>
                  <a:pt x="303784" y="553021"/>
                </a:cubicBezTo>
                <a:cubicBezTo>
                  <a:pt x="165926" y="553021"/>
                  <a:pt x="53700" y="441042"/>
                  <a:pt x="53700" y="303290"/>
                </a:cubicBezTo>
                <a:cubicBezTo>
                  <a:pt x="53700" y="165627"/>
                  <a:pt x="165926" y="53559"/>
                  <a:pt x="303784" y="53559"/>
                </a:cubicBezTo>
                <a:close/>
                <a:moveTo>
                  <a:pt x="303775" y="21951"/>
                </a:moveTo>
                <a:cubicBezTo>
                  <a:pt x="148372" y="21951"/>
                  <a:pt x="21984" y="148148"/>
                  <a:pt x="21984" y="303316"/>
                </a:cubicBezTo>
                <a:cubicBezTo>
                  <a:pt x="21984" y="458485"/>
                  <a:pt x="148372" y="584771"/>
                  <a:pt x="303775" y="584771"/>
                </a:cubicBezTo>
                <a:cubicBezTo>
                  <a:pt x="459178" y="584771"/>
                  <a:pt x="585655" y="458485"/>
                  <a:pt x="585655" y="303316"/>
                </a:cubicBezTo>
                <a:cubicBezTo>
                  <a:pt x="585655" y="148148"/>
                  <a:pt x="459178" y="21951"/>
                  <a:pt x="303775" y="21951"/>
                </a:cubicBezTo>
                <a:close/>
                <a:moveTo>
                  <a:pt x="303775" y="0"/>
                </a:moveTo>
                <a:cubicBezTo>
                  <a:pt x="471283" y="0"/>
                  <a:pt x="607639" y="136061"/>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accent1"/>
          </a:solidFill>
          <a:ln>
            <a:noFill/>
          </a:ln>
        </p:spPr>
      </p:sp>
      <p:sp>
        <p:nvSpPr>
          <p:cNvPr id="780" name="sugar-blood-level_343104">
            <a:extLst>
              <a:ext uri="{FF2B5EF4-FFF2-40B4-BE49-F238E27FC236}">
                <a16:creationId xmlns:a16="http://schemas.microsoft.com/office/drawing/2014/main" xmlns="" id="{82FF6694-2F1E-4500-91F3-DD85897ADAE7}"/>
              </a:ext>
            </a:extLst>
          </p:cNvPr>
          <p:cNvSpPr>
            <a:spLocks noChangeAspect="1"/>
          </p:cNvSpPr>
          <p:nvPr/>
        </p:nvSpPr>
        <p:spPr bwMode="auto">
          <a:xfrm>
            <a:off x="2075856" y="5213469"/>
            <a:ext cx="609685" cy="60876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09614" h="608697">
                <a:moveTo>
                  <a:pt x="410133" y="326859"/>
                </a:moveTo>
                <a:lnTo>
                  <a:pt x="434543" y="351249"/>
                </a:lnTo>
                <a:cubicBezTo>
                  <a:pt x="458677" y="375363"/>
                  <a:pt x="471941" y="407392"/>
                  <a:pt x="471941" y="441539"/>
                </a:cubicBezTo>
                <a:lnTo>
                  <a:pt x="471941" y="481115"/>
                </a:lnTo>
                <a:lnTo>
                  <a:pt x="452321" y="481115"/>
                </a:lnTo>
                <a:lnTo>
                  <a:pt x="452321" y="441539"/>
                </a:lnTo>
                <a:cubicBezTo>
                  <a:pt x="452321" y="412639"/>
                  <a:pt x="441083" y="385579"/>
                  <a:pt x="420634" y="365147"/>
                </a:cubicBezTo>
                <a:lnTo>
                  <a:pt x="396224" y="340757"/>
                </a:lnTo>
                <a:close/>
                <a:moveTo>
                  <a:pt x="117985" y="137461"/>
                </a:moveTo>
                <a:lnTo>
                  <a:pt x="137602" y="137461"/>
                </a:lnTo>
                <a:lnTo>
                  <a:pt x="137602" y="157149"/>
                </a:lnTo>
                <a:lnTo>
                  <a:pt x="117985" y="157149"/>
                </a:lnTo>
                <a:close/>
                <a:moveTo>
                  <a:pt x="78610" y="137461"/>
                </a:moveTo>
                <a:lnTo>
                  <a:pt x="98368" y="137461"/>
                </a:lnTo>
                <a:lnTo>
                  <a:pt x="98368" y="157149"/>
                </a:lnTo>
                <a:lnTo>
                  <a:pt x="78610" y="157149"/>
                </a:lnTo>
                <a:close/>
                <a:moveTo>
                  <a:pt x="294529" y="107969"/>
                </a:moveTo>
                <a:cubicBezTo>
                  <a:pt x="294805" y="111283"/>
                  <a:pt x="294989" y="114505"/>
                  <a:pt x="294989" y="117818"/>
                </a:cubicBezTo>
                <a:cubicBezTo>
                  <a:pt x="294989" y="121132"/>
                  <a:pt x="294805" y="124354"/>
                  <a:pt x="294529" y="127667"/>
                </a:cubicBezTo>
                <a:lnTo>
                  <a:pt x="373623" y="127667"/>
                </a:lnTo>
                <a:lnTo>
                  <a:pt x="373623" y="107969"/>
                </a:lnTo>
                <a:close/>
                <a:moveTo>
                  <a:pt x="226128" y="58909"/>
                </a:moveTo>
                <a:cubicBezTo>
                  <a:pt x="220689" y="58909"/>
                  <a:pt x="216356" y="63327"/>
                  <a:pt x="216356" y="68758"/>
                </a:cubicBezTo>
                <a:lnTo>
                  <a:pt x="216356" y="166879"/>
                </a:lnTo>
                <a:cubicBezTo>
                  <a:pt x="216356" y="172309"/>
                  <a:pt x="220689" y="176727"/>
                  <a:pt x="226128" y="176727"/>
                </a:cubicBezTo>
                <a:lnTo>
                  <a:pt x="255442" y="176727"/>
                </a:lnTo>
                <a:cubicBezTo>
                  <a:pt x="267887" y="160251"/>
                  <a:pt x="275354" y="139909"/>
                  <a:pt x="275354" y="117818"/>
                </a:cubicBezTo>
                <a:cubicBezTo>
                  <a:pt x="275354" y="95727"/>
                  <a:pt x="267887" y="75385"/>
                  <a:pt x="255442" y="58909"/>
                </a:cubicBezTo>
                <a:close/>
                <a:moveTo>
                  <a:pt x="59006" y="58908"/>
                </a:moveTo>
                <a:lnTo>
                  <a:pt x="59006" y="176710"/>
                </a:lnTo>
                <a:lnTo>
                  <a:pt x="157346" y="176710"/>
                </a:lnTo>
                <a:lnTo>
                  <a:pt x="157346" y="58908"/>
                </a:lnTo>
                <a:close/>
                <a:moveTo>
                  <a:pt x="39375" y="39305"/>
                </a:moveTo>
                <a:lnTo>
                  <a:pt x="176977" y="39305"/>
                </a:lnTo>
                <a:lnTo>
                  <a:pt x="176977" y="196313"/>
                </a:lnTo>
                <a:lnTo>
                  <a:pt x="39375" y="196313"/>
                </a:lnTo>
                <a:close/>
                <a:moveTo>
                  <a:pt x="49134" y="19606"/>
                </a:moveTo>
                <a:cubicBezTo>
                  <a:pt x="32910" y="19606"/>
                  <a:pt x="19635" y="32860"/>
                  <a:pt x="19635" y="49060"/>
                </a:cubicBezTo>
                <a:lnTo>
                  <a:pt x="19635" y="186576"/>
                </a:lnTo>
                <a:cubicBezTo>
                  <a:pt x="19635" y="202776"/>
                  <a:pt x="32910" y="216031"/>
                  <a:pt x="49134" y="216031"/>
                </a:cubicBezTo>
                <a:lnTo>
                  <a:pt x="176994" y="216031"/>
                </a:lnTo>
                <a:cubicBezTo>
                  <a:pt x="199026" y="216031"/>
                  <a:pt x="219306" y="208667"/>
                  <a:pt x="235715" y="196333"/>
                </a:cubicBezTo>
                <a:lnTo>
                  <a:pt x="226128" y="196333"/>
                </a:lnTo>
                <a:cubicBezTo>
                  <a:pt x="209903" y="196333"/>
                  <a:pt x="196629" y="183171"/>
                  <a:pt x="196629" y="166879"/>
                </a:cubicBezTo>
                <a:lnTo>
                  <a:pt x="196629" y="68758"/>
                </a:lnTo>
                <a:cubicBezTo>
                  <a:pt x="196629" y="52466"/>
                  <a:pt x="209903" y="39303"/>
                  <a:pt x="226128" y="39303"/>
                </a:cubicBezTo>
                <a:lnTo>
                  <a:pt x="235715" y="39303"/>
                </a:lnTo>
                <a:cubicBezTo>
                  <a:pt x="219306" y="26969"/>
                  <a:pt x="199026" y="19606"/>
                  <a:pt x="176994" y="19606"/>
                </a:cubicBezTo>
                <a:close/>
                <a:moveTo>
                  <a:pt x="49134" y="0"/>
                </a:moveTo>
                <a:lnTo>
                  <a:pt x="176994" y="0"/>
                </a:lnTo>
                <a:cubicBezTo>
                  <a:pt x="211839" y="0"/>
                  <a:pt x="243090" y="15280"/>
                  <a:pt x="264661" y="39303"/>
                </a:cubicBezTo>
                <a:lnTo>
                  <a:pt x="265491" y="39303"/>
                </a:lnTo>
                <a:lnTo>
                  <a:pt x="265491" y="40132"/>
                </a:lnTo>
                <a:cubicBezTo>
                  <a:pt x="277567" y="53847"/>
                  <a:pt x="286416" y="70231"/>
                  <a:pt x="291118" y="88364"/>
                </a:cubicBezTo>
                <a:lnTo>
                  <a:pt x="355370" y="88364"/>
                </a:lnTo>
                <a:cubicBezTo>
                  <a:pt x="359795" y="71519"/>
                  <a:pt x="375005" y="58909"/>
                  <a:pt x="393350" y="58909"/>
                </a:cubicBezTo>
                <a:cubicBezTo>
                  <a:pt x="401462" y="58909"/>
                  <a:pt x="409021" y="61394"/>
                  <a:pt x="415290" y="65628"/>
                </a:cubicBezTo>
                <a:cubicBezTo>
                  <a:pt x="420729" y="50349"/>
                  <a:pt x="435202" y="39303"/>
                  <a:pt x="452348" y="39303"/>
                </a:cubicBezTo>
                <a:cubicBezTo>
                  <a:pt x="469494" y="39303"/>
                  <a:pt x="483875" y="50349"/>
                  <a:pt x="489314" y="65628"/>
                </a:cubicBezTo>
                <a:cubicBezTo>
                  <a:pt x="495582" y="61394"/>
                  <a:pt x="503141" y="58909"/>
                  <a:pt x="511346" y="58909"/>
                </a:cubicBezTo>
                <a:cubicBezTo>
                  <a:pt x="533009" y="58909"/>
                  <a:pt x="550616" y="76490"/>
                  <a:pt x="550616" y="98213"/>
                </a:cubicBezTo>
                <a:lnTo>
                  <a:pt x="550616" y="113492"/>
                </a:lnTo>
                <a:cubicBezTo>
                  <a:pt x="556424" y="110086"/>
                  <a:pt x="563153" y="107969"/>
                  <a:pt x="570344" y="107969"/>
                </a:cubicBezTo>
                <a:cubicBezTo>
                  <a:pt x="592007" y="107969"/>
                  <a:pt x="609614" y="125642"/>
                  <a:pt x="609614" y="147273"/>
                </a:cubicBezTo>
                <a:lnTo>
                  <a:pt x="609614" y="441818"/>
                </a:lnTo>
                <a:cubicBezTo>
                  <a:pt x="609614" y="468051"/>
                  <a:pt x="595049" y="491615"/>
                  <a:pt x="571634" y="503305"/>
                </a:cubicBezTo>
                <a:lnTo>
                  <a:pt x="570344" y="503949"/>
                </a:lnTo>
                <a:lnTo>
                  <a:pt x="570344" y="608697"/>
                </a:lnTo>
                <a:lnTo>
                  <a:pt x="550616" y="608697"/>
                </a:lnTo>
                <a:lnTo>
                  <a:pt x="550616" y="491799"/>
                </a:lnTo>
                <a:lnTo>
                  <a:pt x="562785" y="485724"/>
                </a:lnTo>
                <a:cubicBezTo>
                  <a:pt x="579562" y="477348"/>
                  <a:pt x="589979" y="460504"/>
                  <a:pt x="589979" y="441818"/>
                </a:cubicBezTo>
                <a:lnTo>
                  <a:pt x="589979" y="147273"/>
                </a:lnTo>
                <a:cubicBezTo>
                  <a:pt x="589979" y="136411"/>
                  <a:pt x="581129" y="127667"/>
                  <a:pt x="570344" y="127667"/>
                </a:cubicBezTo>
                <a:cubicBezTo>
                  <a:pt x="559466" y="127667"/>
                  <a:pt x="550616" y="136411"/>
                  <a:pt x="550616" y="147273"/>
                </a:cubicBezTo>
                <a:lnTo>
                  <a:pt x="550616" y="157122"/>
                </a:lnTo>
                <a:lnTo>
                  <a:pt x="550616" y="265091"/>
                </a:lnTo>
                <a:lnTo>
                  <a:pt x="530981" y="265091"/>
                </a:lnTo>
                <a:lnTo>
                  <a:pt x="530981" y="157122"/>
                </a:lnTo>
                <a:lnTo>
                  <a:pt x="530981" y="147273"/>
                </a:lnTo>
                <a:lnTo>
                  <a:pt x="530981" y="98213"/>
                </a:lnTo>
                <a:cubicBezTo>
                  <a:pt x="530981" y="87351"/>
                  <a:pt x="522131" y="78515"/>
                  <a:pt x="511346" y="78515"/>
                </a:cubicBezTo>
                <a:cubicBezTo>
                  <a:pt x="500468" y="78515"/>
                  <a:pt x="491618" y="87351"/>
                  <a:pt x="491618" y="98213"/>
                </a:cubicBezTo>
                <a:lnTo>
                  <a:pt x="491618" y="107969"/>
                </a:lnTo>
                <a:lnTo>
                  <a:pt x="491618" y="265091"/>
                </a:lnTo>
                <a:lnTo>
                  <a:pt x="471983" y="265091"/>
                </a:lnTo>
                <a:lnTo>
                  <a:pt x="471983" y="107969"/>
                </a:lnTo>
                <a:lnTo>
                  <a:pt x="471983" y="98213"/>
                </a:lnTo>
                <a:lnTo>
                  <a:pt x="471983" y="78515"/>
                </a:lnTo>
                <a:cubicBezTo>
                  <a:pt x="471983" y="67746"/>
                  <a:pt x="463133" y="58909"/>
                  <a:pt x="452348" y="58909"/>
                </a:cubicBezTo>
                <a:cubicBezTo>
                  <a:pt x="441470" y="58909"/>
                  <a:pt x="432620" y="67746"/>
                  <a:pt x="432620" y="78515"/>
                </a:cubicBezTo>
                <a:lnTo>
                  <a:pt x="432620" y="98213"/>
                </a:lnTo>
                <a:lnTo>
                  <a:pt x="432620" y="265091"/>
                </a:lnTo>
                <a:lnTo>
                  <a:pt x="412985" y="265091"/>
                </a:lnTo>
                <a:lnTo>
                  <a:pt x="412985" y="98213"/>
                </a:lnTo>
                <a:cubicBezTo>
                  <a:pt x="412985" y="87351"/>
                  <a:pt x="404136" y="78515"/>
                  <a:pt x="393350" y="78515"/>
                </a:cubicBezTo>
                <a:cubicBezTo>
                  <a:pt x="386067" y="78515"/>
                  <a:pt x="379799" y="82565"/>
                  <a:pt x="376388" y="88364"/>
                </a:cubicBezTo>
                <a:lnTo>
                  <a:pt x="393350" y="88364"/>
                </a:lnTo>
                <a:lnTo>
                  <a:pt x="393350" y="147273"/>
                </a:lnTo>
                <a:lnTo>
                  <a:pt x="373623" y="147273"/>
                </a:lnTo>
                <a:lnTo>
                  <a:pt x="373623" y="353455"/>
                </a:lnTo>
                <a:lnTo>
                  <a:pt x="349931" y="353455"/>
                </a:lnTo>
                <a:lnTo>
                  <a:pt x="324488" y="328050"/>
                </a:lnTo>
                <a:lnTo>
                  <a:pt x="324488" y="269970"/>
                </a:lnTo>
                <a:cubicBezTo>
                  <a:pt x="324488" y="256439"/>
                  <a:pt x="313426" y="245485"/>
                  <a:pt x="299875" y="245485"/>
                </a:cubicBezTo>
                <a:cubicBezTo>
                  <a:pt x="286324" y="245485"/>
                  <a:pt x="275354" y="256439"/>
                  <a:pt x="275354" y="269970"/>
                </a:cubicBezTo>
                <a:lnTo>
                  <a:pt x="275354" y="360726"/>
                </a:lnTo>
                <a:lnTo>
                  <a:pt x="324304" y="450379"/>
                </a:lnTo>
                <a:cubicBezTo>
                  <a:pt x="329098" y="459215"/>
                  <a:pt x="336380" y="466211"/>
                  <a:pt x="345414" y="470721"/>
                </a:cubicBezTo>
                <a:lnTo>
                  <a:pt x="373623" y="484804"/>
                </a:lnTo>
                <a:lnTo>
                  <a:pt x="373623" y="608697"/>
                </a:lnTo>
                <a:lnTo>
                  <a:pt x="353987" y="608697"/>
                </a:lnTo>
                <a:lnTo>
                  <a:pt x="353987" y="496954"/>
                </a:lnTo>
                <a:lnTo>
                  <a:pt x="336657" y="488301"/>
                </a:lnTo>
                <a:cubicBezTo>
                  <a:pt x="324027" y="482042"/>
                  <a:pt x="313795" y="472101"/>
                  <a:pt x="306973" y="459767"/>
                </a:cubicBezTo>
                <a:lnTo>
                  <a:pt x="255627" y="365789"/>
                </a:lnTo>
                <a:lnTo>
                  <a:pt x="255627" y="269970"/>
                </a:lnTo>
                <a:cubicBezTo>
                  <a:pt x="255627" y="245670"/>
                  <a:pt x="275539" y="225788"/>
                  <a:pt x="299875" y="225788"/>
                </a:cubicBezTo>
                <a:cubicBezTo>
                  <a:pt x="324304" y="225788"/>
                  <a:pt x="344124" y="245670"/>
                  <a:pt x="344124" y="269970"/>
                </a:cubicBezTo>
                <a:lnTo>
                  <a:pt x="344124" y="319950"/>
                </a:lnTo>
                <a:lnTo>
                  <a:pt x="353987" y="329799"/>
                </a:lnTo>
                <a:lnTo>
                  <a:pt x="353987" y="147273"/>
                </a:lnTo>
                <a:lnTo>
                  <a:pt x="291118" y="147273"/>
                </a:lnTo>
                <a:cubicBezTo>
                  <a:pt x="286416" y="165406"/>
                  <a:pt x="277567" y="181790"/>
                  <a:pt x="265491" y="195505"/>
                </a:cubicBezTo>
                <a:lnTo>
                  <a:pt x="265491" y="196333"/>
                </a:lnTo>
                <a:lnTo>
                  <a:pt x="264661" y="196333"/>
                </a:lnTo>
                <a:cubicBezTo>
                  <a:pt x="243090" y="220357"/>
                  <a:pt x="211839" y="235637"/>
                  <a:pt x="176994" y="235637"/>
                </a:cubicBezTo>
                <a:lnTo>
                  <a:pt x="49134" y="235637"/>
                </a:lnTo>
                <a:cubicBezTo>
                  <a:pt x="22032" y="235637"/>
                  <a:pt x="0" y="213638"/>
                  <a:pt x="0" y="186576"/>
                </a:cubicBezTo>
                <a:lnTo>
                  <a:pt x="0" y="49060"/>
                </a:lnTo>
                <a:cubicBezTo>
                  <a:pt x="0" y="21999"/>
                  <a:pt x="22032" y="0"/>
                  <a:pt x="49134" y="0"/>
                </a:cubicBezTo>
                <a:close/>
              </a:path>
            </a:pathLst>
          </a:custGeom>
          <a:solidFill>
            <a:schemeClr val="accent1"/>
          </a:solidFill>
          <a:ln>
            <a:noFill/>
          </a:ln>
        </p:spPr>
      </p:sp>
      <p:sp>
        <p:nvSpPr>
          <p:cNvPr id="782" name="transfusion_263252">
            <a:extLst>
              <a:ext uri="{FF2B5EF4-FFF2-40B4-BE49-F238E27FC236}">
                <a16:creationId xmlns:a16="http://schemas.microsoft.com/office/drawing/2014/main" xmlns="" id="{1D457A1E-DF51-4172-AFEE-80E4537EDE13}"/>
              </a:ext>
            </a:extLst>
          </p:cNvPr>
          <p:cNvSpPr>
            <a:spLocks noChangeAspect="1"/>
          </p:cNvSpPr>
          <p:nvPr/>
        </p:nvSpPr>
        <p:spPr bwMode="auto">
          <a:xfrm>
            <a:off x="3219889" y="5213010"/>
            <a:ext cx="396883"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94955" h="606722">
                <a:moveTo>
                  <a:pt x="182303" y="303361"/>
                </a:moveTo>
                <a:lnTo>
                  <a:pt x="212653" y="303361"/>
                </a:lnTo>
                <a:lnTo>
                  <a:pt x="212653" y="364037"/>
                </a:lnTo>
                <a:lnTo>
                  <a:pt x="273441" y="364037"/>
                </a:lnTo>
                <a:lnTo>
                  <a:pt x="273441" y="394330"/>
                </a:lnTo>
                <a:lnTo>
                  <a:pt x="212653" y="394330"/>
                </a:lnTo>
                <a:lnTo>
                  <a:pt x="212653" y="455006"/>
                </a:lnTo>
                <a:lnTo>
                  <a:pt x="182303" y="455006"/>
                </a:lnTo>
                <a:lnTo>
                  <a:pt x="182303" y="394330"/>
                </a:lnTo>
                <a:lnTo>
                  <a:pt x="121514" y="394330"/>
                </a:lnTo>
                <a:lnTo>
                  <a:pt x="121514" y="364037"/>
                </a:lnTo>
                <a:lnTo>
                  <a:pt x="182303" y="364037"/>
                </a:lnTo>
                <a:close/>
                <a:moveTo>
                  <a:pt x="91128" y="273051"/>
                </a:moveTo>
                <a:lnTo>
                  <a:pt x="91128" y="485369"/>
                </a:lnTo>
                <a:lnTo>
                  <a:pt x="303775" y="485369"/>
                </a:lnTo>
                <a:lnTo>
                  <a:pt x="303775" y="273051"/>
                </a:lnTo>
                <a:close/>
                <a:moveTo>
                  <a:pt x="91128" y="242745"/>
                </a:moveTo>
                <a:lnTo>
                  <a:pt x="303775" y="242745"/>
                </a:lnTo>
                <a:cubicBezTo>
                  <a:pt x="320598" y="242745"/>
                  <a:pt x="334127" y="256254"/>
                  <a:pt x="334127" y="273051"/>
                </a:cubicBezTo>
                <a:lnTo>
                  <a:pt x="334127" y="485369"/>
                </a:lnTo>
                <a:cubicBezTo>
                  <a:pt x="334127" y="502166"/>
                  <a:pt x="320598" y="515763"/>
                  <a:pt x="303775" y="515763"/>
                </a:cubicBezTo>
                <a:lnTo>
                  <a:pt x="91128" y="515763"/>
                </a:lnTo>
                <a:cubicBezTo>
                  <a:pt x="74305" y="515763"/>
                  <a:pt x="60686" y="502166"/>
                  <a:pt x="60686" y="485369"/>
                </a:cubicBezTo>
                <a:lnTo>
                  <a:pt x="60686" y="273051"/>
                </a:lnTo>
                <a:cubicBezTo>
                  <a:pt x="60686" y="256254"/>
                  <a:pt x="74305" y="242745"/>
                  <a:pt x="91128" y="242745"/>
                </a:cubicBezTo>
                <a:close/>
                <a:moveTo>
                  <a:pt x="121504" y="121309"/>
                </a:moveTo>
                <a:lnTo>
                  <a:pt x="121504" y="182008"/>
                </a:lnTo>
                <a:lnTo>
                  <a:pt x="91151" y="182008"/>
                </a:lnTo>
                <a:cubicBezTo>
                  <a:pt x="57592" y="182008"/>
                  <a:pt x="30354" y="209202"/>
                  <a:pt x="30354" y="242707"/>
                </a:cubicBezTo>
                <a:lnTo>
                  <a:pt x="30354" y="515718"/>
                </a:lnTo>
                <a:cubicBezTo>
                  <a:pt x="30354" y="549223"/>
                  <a:pt x="57592" y="576328"/>
                  <a:pt x="91151" y="576328"/>
                </a:cubicBezTo>
                <a:lnTo>
                  <a:pt x="303805" y="576328"/>
                </a:lnTo>
                <a:cubicBezTo>
                  <a:pt x="337363" y="576328"/>
                  <a:pt x="364601" y="549223"/>
                  <a:pt x="364601" y="515718"/>
                </a:cubicBezTo>
                <a:lnTo>
                  <a:pt x="364601" y="242707"/>
                </a:lnTo>
                <a:cubicBezTo>
                  <a:pt x="364601" y="209202"/>
                  <a:pt x="337363" y="182008"/>
                  <a:pt x="303805" y="182008"/>
                </a:cubicBezTo>
                <a:lnTo>
                  <a:pt x="273451" y="182008"/>
                </a:lnTo>
                <a:lnTo>
                  <a:pt x="273451" y="121309"/>
                </a:lnTo>
                <a:close/>
                <a:moveTo>
                  <a:pt x="121504" y="30305"/>
                </a:moveTo>
                <a:lnTo>
                  <a:pt x="121504" y="91004"/>
                </a:lnTo>
                <a:lnTo>
                  <a:pt x="273451" y="91004"/>
                </a:lnTo>
                <a:lnTo>
                  <a:pt x="273451" y="30305"/>
                </a:lnTo>
                <a:close/>
                <a:moveTo>
                  <a:pt x="121504" y="0"/>
                </a:moveTo>
                <a:lnTo>
                  <a:pt x="273451" y="0"/>
                </a:lnTo>
                <a:cubicBezTo>
                  <a:pt x="290186" y="0"/>
                  <a:pt x="303805" y="13597"/>
                  <a:pt x="303805" y="30305"/>
                </a:cubicBezTo>
                <a:lnTo>
                  <a:pt x="303805" y="91004"/>
                </a:lnTo>
                <a:cubicBezTo>
                  <a:pt x="312172" y="91004"/>
                  <a:pt x="319026" y="97758"/>
                  <a:pt x="319026" y="106201"/>
                </a:cubicBezTo>
                <a:cubicBezTo>
                  <a:pt x="319026" y="114555"/>
                  <a:pt x="312172" y="121309"/>
                  <a:pt x="303805" y="121309"/>
                </a:cubicBezTo>
                <a:lnTo>
                  <a:pt x="303805" y="151703"/>
                </a:lnTo>
                <a:cubicBezTo>
                  <a:pt x="354098" y="151703"/>
                  <a:pt x="394955" y="192495"/>
                  <a:pt x="394955" y="242707"/>
                </a:cubicBezTo>
                <a:lnTo>
                  <a:pt x="394955" y="515718"/>
                </a:lnTo>
                <a:cubicBezTo>
                  <a:pt x="394955" y="565842"/>
                  <a:pt x="354098" y="606722"/>
                  <a:pt x="303805" y="606722"/>
                </a:cubicBezTo>
                <a:lnTo>
                  <a:pt x="91151" y="606722"/>
                </a:lnTo>
                <a:cubicBezTo>
                  <a:pt x="40858" y="606722"/>
                  <a:pt x="0" y="565842"/>
                  <a:pt x="0" y="515718"/>
                </a:cubicBezTo>
                <a:lnTo>
                  <a:pt x="0" y="242707"/>
                </a:lnTo>
                <a:cubicBezTo>
                  <a:pt x="0" y="192495"/>
                  <a:pt x="40858" y="151703"/>
                  <a:pt x="91151" y="151703"/>
                </a:cubicBezTo>
                <a:lnTo>
                  <a:pt x="91151" y="121309"/>
                </a:lnTo>
                <a:cubicBezTo>
                  <a:pt x="82694" y="121309"/>
                  <a:pt x="75929" y="114555"/>
                  <a:pt x="75929" y="106201"/>
                </a:cubicBezTo>
                <a:cubicBezTo>
                  <a:pt x="75929" y="97758"/>
                  <a:pt x="82694" y="91004"/>
                  <a:pt x="91151" y="91004"/>
                </a:cubicBezTo>
                <a:lnTo>
                  <a:pt x="91151" y="30305"/>
                </a:lnTo>
                <a:cubicBezTo>
                  <a:pt x="91151" y="13597"/>
                  <a:pt x="104681" y="0"/>
                  <a:pt x="121504" y="0"/>
                </a:cubicBezTo>
                <a:close/>
              </a:path>
            </a:pathLst>
          </a:custGeom>
          <a:solidFill>
            <a:schemeClr val="accent1"/>
          </a:solidFill>
          <a:ln>
            <a:noFill/>
          </a:ln>
        </p:spPr>
        <p:txBody>
          <a:bodyPr/>
          <a:lstStyle/>
          <a:p>
            <a:endParaRPr lang="zh-CN" altLang="en-US"/>
          </a:p>
        </p:txBody>
      </p:sp>
      <p:sp>
        <p:nvSpPr>
          <p:cNvPr id="783" name="transfusion_263252">
            <a:extLst>
              <a:ext uri="{FF2B5EF4-FFF2-40B4-BE49-F238E27FC236}">
                <a16:creationId xmlns:a16="http://schemas.microsoft.com/office/drawing/2014/main" xmlns="" id="{FECC9515-82AA-4238-965A-5AAF141363AD}"/>
              </a:ext>
            </a:extLst>
          </p:cNvPr>
          <p:cNvSpPr>
            <a:spLocks noChangeAspect="1"/>
          </p:cNvSpPr>
          <p:nvPr/>
        </p:nvSpPr>
        <p:spPr bwMode="auto">
          <a:xfrm>
            <a:off x="4172692" y="5213080"/>
            <a:ext cx="609685" cy="60954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06862" h="606722">
                <a:moveTo>
                  <a:pt x="198572" y="468879"/>
                </a:moveTo>
                <a:cubicBezTo>
                  <a:pt x="186556" y="471723"/>
                  <a:pt x="174006" y="473322"/>
                  <a:pt x="161100" y="473322"/>
                </a:cubicBezTo>
                <a:cubicBezTo>
                  <a:pt x="148462" y="473322"/>
                  <a:pt x="136090" y="471812"/>
                  <a:pt x="124252" y="469057"/>
                </a:cubicBezTo>
                <a:lnTo>
                  <a:pt x="124252" y="481765"/>
                </a:lnTo>
                <a:lnTo>
                  <a:pt x="198572" y="481765"/>
                </a:lnTo>
                <a:close/>
                <a:moveTo>
                  <a:pt x="578641" y="388041"/>
                </a:moveTo>
                <a:cubicBezTo>
                  <a:pt x="573299" y="388041"/>
                  <a:pt x="568937" y="392396"/>
                  <a:pt x="568937" y="397729"/>
                </a:cubicBezTo>
                <a:lnTo>
                  <a:pt x="568937" y="454611"/>
                </a:lnTo>
                <a:cubicBezTo>
                  <a:pt x="568937" y="459944"/>
                  <a:pt x="573299" y="464210"/>
                  <a:pt x="578641" y="464210"/>
                </a:cubicBezTo>
                <a:cubicBezTo>
                  <a:pt x="583982" y="464210"/>
                  <a:pt x="588345" y="459944"/>
                  <a:pt x="588345" y="454611"/>
                </a:cubicBezTo>
                <a:lnTo>
                  <a:pt x="588345" y="397729"/>
                </a:lnTo>
                <a:cubicBezTo>
                  <a:pt x="588345" y="392396"/>
                  <a:pt x="583982" y="388041"/>
                  <a:pt x="578641" y="388041"/>
                </a:cubicBezTo>
                <a:close/>
                <a:moveTo>
                  <a:pt x="217752" y="210128"/>
                </a:moveTo>
                <a:cubicBezTo>
                  <a:pt x="198846" y="208050"/>
                  <a:pt x="174499" y="210695"/>
                  <a:pt x="146590" y="225848"/>
                </a:cubicBezTo>
                <a:cubicBezTo>
                  <a:pt x="116501" y="242202"/>
                  <a:pt x="91842" y="247801"/>
                  <a:pt x="73147" y="242469"/>
                </a:cubicBezTo>
                <a:cubicBezTo>
                  <a:pt x="72524" y="242291"/>
                  <a:pt x="71901" y="242202"/>
                  <a:pt x="71278" y="242202"/>
                </a:cubicBezTo>
                <a:cubicBezTo>
                  <a:pt x="70032" y="242202"/>
                  <a:pt x="68874" y="242558"/>
                  <a:pt x="67895" y="243269"/>
                </a:cubicBezTo>
                <a:cubicBezTo>
                  <a:pt x="67005" y="243891"/>
                  <a:pt x="66026" y="245135"/>
                  <a:pt x="66026" y="247090"/>
                </a:cubicBezTo>
                <a:lnTo>
                  <a:pt x="66026" y="309039"/>
                </a:lnTo>
                <a:cubicBezTo>
                  <a:pt x="66026" y="362277"/>
                  <a:pt x="107866" y="406450"/>
                  <a:pt x="159321" y="407427"/>
                </a:cubicBezTo>
                <a:cubicBezTo>
                  <a:pt x="185048" y="407872"/>
                  <a:pt x="209351" y="398184"/>
                  <a:pt x="227778" y="380231"/>
                </a:cubicBezTo>
                <a:cubicBezTo>
                  <a:pt x="246117" y="362188"/>
                  <a:pt x="256265" y="338191"/>
                  <a:pt x="256265" y="312505"/>
                </a:cubicBezTo>
                <a:lnTo>
                  <a:pt x="256265" y="222738"/>
                </a:lnTo>
                <a:cubicBezTo>
                  <a:pt x="250123" y="219005"/>
                  <a:pt x="236658" y="212205"/>
                  <a:pt x="217752" y="210128"/>
                </a:cubicBezTo>
                <a:close/>
                <a:moveTo>
                  <a:pt x="192147" y="191874"/>
                </a:moveTo>
                <a:cubicBezTo>
                  <a:pt x="208283" y="190075"/>
                  <a:pt x="222126" y="191586"/>
                  <a:pt x="232853" y="194030"/>
                </a:cubicBezTo>
                <a:cubicBezTo>
                  <a:pt x="256443" y="199274"/>
                  <a:pt x="270598" y="209939"/>
                  <a:pt x="271132" y="210383"/>
                </a:cubicBezTo>
                <a:lnTo>
                  <a:pt x="274782" y="213139"/>
                </a:lnTo>
                <a:lnTo>
                  <a:pt x="274782" y="312505"/>
                </a:lnTo>
                <a:cubicBezTo>
                  <a:pt x="274782" y="343168"/>
                  <a:pt x="262764" y="371965"/>
                  <a:pt x="240776" y="393473"/>
                </a:cubicBezTo>
                <a:cubicBezTo>
                  <a:pt x="219321" y="414449"/>
                  <a:pt x="191101" y="426003"/>
                  <a:pt x="161190" y="426003"/>
                </a:cubicBezTo>
                <a:cubicBezTo>
                  <a:pt x="160478" y="426003"/>
                  <a:pt x="159677" y="426003"/>
                  <a:pt x="158964" y="425914"/>
                </a:cubicBezTo>
                <a:cubicBezTo>
                  <a:pt x="97450" y="424848"/>
                  <a:pt x="47420" y="372409"/>
                  <a:pt x="47420" y="309039"/>
                </a:cubicBezTo>
                <a:lnTo>
                  <a:pt x="47420" y="247090"/>
                </a:lnTo>
                <a:cubicBezTo>
                  <a:pt x="47420" y="239713"/>
                  <a:pt x="50803" y="232870"/>
                  <a:pt x="56678" y="228515"/>
                </a:cubicBezTo>
                <a:cubicBezTo>
                  <a:pt x="62732" y="223893"/>
                  <a:pt x="70833" y="222471"/>
                  <a:pt x="78222" y="224604"/>
                </a:cubicBezTo>
                <a:cubicBezTo>
                  <a:pt x="87747" y="227359"/>
                  <a:pt x="105818" y="226915"/>
                  <a:pt x="137688" y="209584"/>
                </a:cubicBezTo>
                <a:cubicBezTo>
                  <a:pt x="157585" y="198785"/>
                  <a:pt x="176012" y="193674"/>
                  <a:pt x="192147" y="191874"/>
                </a:cubicBezTo>
                <a:close/>
                <a:moveTo>
                  <a:pt x="464493" y="170129"/>
                </a:moveTo>
                <a:lnTo>
                  <a:pt x="464493" y="255795"/>
                </a:lnTo>
                <a:lnTo>
                  <a:pt x="483895" y="255795"/>
                </a:lnTo>
                <a:lnTo>
                  <a:pt x="483895" y="170129"/>
                </a:lnTo>
                <a:close/>
                <a:moveTo>
                  <a:pt x="47420" y="168651"/>
                </a:moveTo>
                <a:lnTo>
                  <a:pt x="66049" y="168651"/>
                </a:lnTo>
                <a:lnTo>
                  <a:pt x="66049" y="198359"/>
                </a:lnTo>
                <a:lnTo>
                  <a:pt x="47420" y="198359"/>
                </a:lnTo>
                <a:close/>
                <a:moveTo>
                  <a:pt x="113672" y="160699"/>
                </a:moveTo>
                <a:cubicBezTo>
                  <a:pt x="108331" y="160699"/>
                  <a:pt x="104059" y="165055"/>
                  <a:pt x="104059" y="170390"/>
                </a:cubicBezTo>
                <a:cubicBezTo>
                  <a:pt x="104059" y="175724"/>
                  <a:pt x="108331" y="179991"/>
                  <a:pt x="113672" y="179991"/>
                </a:cubicBezTo>
                <a:cubicBezTo>
                  <a:pt x="119013" y="179991"/>
                  <a:pt x="123374" y="175724"/>
                  <a:pt x="123374" y="170390"/>
                </a:cubicBezTo>
                <a:cubicBezTo>
                  <a:pt x="123374" y="165055"/>
                  <a:pt x="119013" y="160699"/>
                  <a:pt x="113672" y="160699"/>
                </a:cubicBezTo>
                <a:close/>
                <a:moveTo>
                  <a:pt x="445981" y="151645"/>
                </a:moveTo>
                <a:lnTo>
                  <a:pt x="502496" y="151645"/>
                </a:lnTo>
                <a:lnTo>
                  <a:pt x="502496" y="274367"/>
                </a:lnTo>
                <a:lnTo>
                  <a:pt x="483539" y="274367"/>
                </a:lnTo>
                <a:lnTo>
                  <a:pt x="483539" y="388203"/>
                </a:lnTo>
                <a:cubicBezTo>
                  <a:pt x="483539" y="413885"/>
                  <a:pt x="462357" y="434769"/>
                  <a:pt x="436280" y="434769"/>
                </a:cubicBezTo>
                <a:lnTo>
                  <a:pt x="388843" y="434769"/>
                </a:lnTo>
                <a:cubicBezTo>
                  <a:pt x="373001" y="434769"/>
                  <a:pt x="360185" y="447743"/>
                  <a:pt x="360185" y="463827"/>
                </a:cubicBezTo>
                <a:cubicBezTo>
                  <a:pt x="360185" y="479823"/>
                  <a:pt x="373001" y="492886"/>
                  <a:pt x="388843" y="492886"/>
                </a:cubicBezTo>
                <a:lnTo>
                  <a:pt x="445714" y="492886"/>
                </a:lnTo>
                <a:cubicBezTo>
                  <a:pt x="477042" y="492886"/>
                  <a:pt x="502496" y="518390"/>
                  <a:pt x="502496" y="549760"/>
                </a:cubicBezTo>
                <a:cubicBezTo>
                  <a:pt x="502496" y="581129"/>
                  <a:pt x="477042" y="606722"/>
                  <a:pt x="445714" y="606722"/>
                </a:cubicBezTo>
                <a:lnTo>
                  <a:pt x="199095" y="606722"/>
                </a:lnTo>
                <a:cubicBezTo>
                  <a:pt x="172573" y="606722"/>
                  <a:pt x="150234" y="584772"/>
                  <a:pt x="150234" y="558735"/>
                </a:cubicBezTo>
                <a:lnTo>
                  <a:pt x="150234" y="530032"/>
                </a:lnTo>
                <a:lnTo>
                  <a:pt x="168835" y="530032"/>
                </a:lnTo>
                <a:lnTo>
                  <a:pt x="168835" y="558735"/>
                </a:lnTo>
                <a:cubicBezTo>
                  <a:pt x="168835" y="574375"/>
                  <a:pt x="182986" y="588149"/>
                  <a:pt x="199095" y="588149"/>
                </a:cubicBezTo>
                <a:lnTo>
                  <a:pt x="445714" y="588149"/>
                </a:lnTo>
                <a:cubicBezTo>
                  <a:pt x="466807" y="588149"/>
                  <a:pt x="483895" y="570910"/>
                  <a:pt x="483895" y="549760"/>
                </a:cubicBezTo>
                <a:cubicBezTo>
                  <a:pt x="483895" y="528610"/>
                  <a:pt x="466807" y="511459"/>
                  <a:pt x="445714" y="511459"/>
                </a:cubicBezTo>
                <a:lnTo>
                  <a:pt x="388843" y="511459"/>
                </a:lnTo>
                <a:cubicBezTo>
                  <a:pt x="362766" y="511459"/>
                  <a:pt x="341584" y="490043"/>
                  <a:pt x="341584" y="463827"/>
                </a:cubicBezTo>
                <a:cubicBezTo>
                  <a:pt x="341584" y="437523"/>
                  <a:pt x="362766" y="416196"/>
                  <a:pt x="388843" y="416196"/>
                </a:cubicBezTo>
                <a:lnTo>
                  <a:pt x="436280" y="416196"/>
                </a:lnTo>
                <a:cubicBezTo>
                  <a:pt x="452389" y="416196"/>
                  <a:pt x="464938" y="403932"/>
                  <a:pt x="464938" y="388203"/>
                </a:cubicBezTo>
                <a:lnTo>
                  <a:pt x="464938" y="274367"/>
                </a:lnTo>
                <a:lnTo>
                  <a:pt x="445981" y="274367"/>
                </a:lnTo>
                <a:close/>
                <a:moveTo>
                  <a:pt x="416618" y="150163"/>
                </a:moveTo>
                <a:lnTo>
                  <a:pt x="435247" y="150163"/>
                </a:lnTo>
                <a:lnTo>
                  <a:pt x="435247" y="189750"/>
                </a:lnTo>
                <a:lnTo>
                  <a:pt x="416618" y="189750"/>
                </a:lnTo>
                <a:close/>
                <a:moveTo>
                  <a:pt x="113672" y="142119"/>
                </a:moveTo>
                <a:cubicBezTo>
                  <a:pt x="129249" y="142119"/>
                  <a:pt x="141978" y="154743"/>
                  <a:pt x="141978" y="170390"/>
                </a:cubicBezTo>
                <a:cubicBezTo>
                  <a:pt x="141978" y="185947"/>
                  <a:pt x="129249" y="198571"/>
                  <a:pt x="113672" y="198571"/>
                </a:cubicBezTo>
                <a:cubicBezTo>
                  <a:pt x="98095" y="198571"/>
                  <a:pt x="85455" y="185947"/>
                  <a:pt x="85455" y="170390"/>
                </a:cubicBezTo>
                <a:cubicBezTo>
                  <a:pt x="85455" y="154743"/>
                  <a:pt x="98095" y="142119"/>
                  <a:pt x="113672" y="142119"/>
                </a:cubicBezTo>
                <a:close/>
                <a:moveTo>
                  <a:pt x="47420" y="57299"/>
                </a:moveTo>
                <a:lnTo>
                  <a:pt x="66049" y="57299"/>
                </a:lnTo>
                <a:lnTo>
                  <a:pt x="66049" y="150163"/>
                </a:lnTo>
                <a:lnTo>
                  <a:pt x="47420" y="150163"/>
                </a:lnTo>
                <a:close/>
                <a:moveTo>
                  <a:pt x="132875" y="47491"/>
                </a:moveTo>
                <a:lnTo>
                  <a:pt x="189962" y="47491"/>
                </a:lnTo>
                <a:lnTo>
                  <a:pt x="189962" y="66050"/>
                </a:lnTo>
                <a:lnTo>
                  <a:pt x="132875" y="66050"/>
                </a:lnTo>
                <a:close/>
                <a:moveTo>
                  <a:pt x="64173" y="18574"/>
                </a:moveTo>
                <a:cubicBezTo>
                  <a:pt x="39074" y="18574"/>
                  <a:pt x="18602" y="39014"/>
                  <a:pt x="18602" y="64075"/>
                </a:cubicBezTo>
                <a:lnTo>
                  <a:pt x="18602" y="312467"/>
                </a:lnTo>
                <a:cubicBezTo>
                  <a:pt x="18602" y="390940"/>
                  <a:pt x="82508" y="454749"/>
                  <a:pt x="161100" y="454749"/>
                </a:cubicBezTo>
                <a:cubicBezTo>
                  <a:pt x="239693" y="454749"/>
                  <a:pt x="303688" y="390940"/>
                  <a:pt x="303688" y="312467"/>
                </a:cubicBezTo>
                <a:lnTo>
                  <a:pt x="303688" y="64075"/>
                </a:lnTo>
                <a:cubicBezTo>
                  <a:pt x="303688" y="39014"/>
                  <a:pt x="283216" y="18574"/>
                  <a:pt x="258117" y="18574"/>
                </a:cubicBezTo>
                <a:close/>
                <a:moveTo>
                  <a:pt x="526383" y="0"/>
                </a:moveTo>
                <a:cubicBezTo>
                  <a:pt x="560302" y="0"/>
                  <a:pt x="587900" y="27552"/>
                  <a:pt x="587900" y="61415"/>
                </a:cubicBezTo>
                <a:lnTo>
                  <a:pt x="587900" y="371066"/>
                </a:lnTo>
                <a:cubicBezTo>
                  <a:pt x="598939" y="374888"/>
                  <a:pt x="606862" y="385375"/>
                  <a:pt x="606862" y="397729"/>
                </a:cubicBezTo>
                <a:lnTo>
                  <a:pt x="606862" y="454611"/>
                </a:lnTo>
                <a:cubicBezTo>
                  <a:pt x="606862" y="466876"/>
                  <a:pt x="598939" y="477364"/>
                  <a:pt x="587900" y="481274"/>
                </a:cubicBezTo>
                <a:lnTo>
                  <a:pt x="587900" y="520914"/>
                </a:lnTo>
                <a:lnTo>
                  <a:pt x="569293" y="520914"/>
                </a:lnTo>
                <a:lnTo>
                  <a:pt x="569293" y="481274"/>
                </a:lnTo>
                <a:cubicBezTo>
                  <a:pt x="558254" y="477364"/>
                  <a:pt x="550331" y="466876"/>
                  <a:pt x="550331" y="454611"/>
                </a:cubicBezTo>
                <a:lnTo>
                  <a:pt x="550331" y="397729"/>
                </a:lnTo>
                <a:cubicBezTo>
                  <a:pt x="550331" y="385375"/>
                  <a:pt x="558254" y="374888"/>
                  <a:pt x="569293" y="371066"/>
                </a:cubicBezTo>
                <a:lnTo>
                  <a:pt x="569293" y="61415"/>
                </a:lnTo>
                <a:cubicBezTo>
                  <a:pt x="569293" y="37773"/>
                  <a:pt x="550064" y="18575"/>
                  <a:pt x="526383" y="18575"/>
                </a:cubicBezTo>
                <a:cubicBezTo>
                  <a:pt x="502791" y="18575"/>
                  <a:pt x="483561" y="37773"/>
                  <a:pt x="483561" y="61415"/>
                </a:cubicBezTo>
                <a:lnTo>
                  <a:pt x="483561" y="141938"/>
                </a:lnTo>
                <a:lnTo>
                  <a:pt x="464955" y="141938"/>
                </a:lnTo>
                <a:lnTo>
                  <a:pt x="464955" y="61415"/>
                </a:lnTo>
                <a:cubicBezTo>
                  <a:pt x="464955" y="27552"/>
                  <a:pt x="492553" y="0"/>
                  <a:pt x="526383" y="0"/>
                </a:cubicBezTo>
                <a:close/>
                <a:moveTo>
                  <a:pt x="64173" y="0"/>
                </a:moveTo>
                <a:lnTo>
                  <a:pt x="258028" y="0"/>
                </a:lnTo>
                <a:cubicBezTo>
                  <a:pt x="293452" y="0"/>
                  <a:pt x="322201" y="28705"/>
                  <a:pt x="322201" y="64075"/>
                </a:cubicBezTo>
                <a:lnTo>
                  <a:pt x="322201" y="312467"/>
                </a:lnTo>
                <a:cubicBezTo>
                  <a:pt x="322201" y="381431"/>
                  <a:pt x="278499" y="440440"/>
                  <a:pt x="217174" y="463280"/>
                </a:cubicBezTo>
                <a:lnTo>
                  <a:pt x="217174" y="500250"/>
                </a:lnTo>
                <a:lnTo>
                  <a:pt x="168844" y="500250"/>
                </a:lnTo>
                <a:lnTo>
                  <a:pt x="168844" y="520068"/>
                </a:lnTo>
                <a:lnTo>
                  <a:pt x="150242" y="520068"/>
                </a:lnTo>
                <a:lnTo>
                  <a:pt x="150242" y="500250"/>
                </a:lnTo>
                <a:lnTo>
                  <a:pt x="105650" y="500250"/>
                </a:lnTo>
                <a:lnTo>
                  <a:pt x="105650" y="463458"/>
                </a:lnTo>
                <a:cubicBezTo>
                  <a:pt x="44058" y="440796"/>
                  <a:pt x="0" y="381697"/>
                  <a:pt x="0" y="312467"/>
                </a:cubicBezTo>
                <a:lnTo>
                  <a:pt x="0" y="64075"/>
                </a:lnTo>
                <a:cubicBezTo>
                  <a:pt x="0" y="28705"/>
                  <a:pt x="28838" y="0"/>
                  <a:pt x="64173" y="0"/>
                </a:cubicBezTo>
                <a:close/>
              </a:path>
            </a:pathLst>
          </a:custGeom>
          <a:solidFill>
            <a:schemeClr val="accent1"/>
          </a:solidFill>
          <a:ln>
            <a:noFill/>
          </a:ln>
        </p:spPr>
      </p:sp>
      <p:sp>
        <p:nvSpPr>
          <p:cNvPr id="784" name="brain_341521">
            <a:extLst>
              <a:ext uri="{FF2B5EF4-FFF2-40B4-BE49-F238E27FC236}">
                <a16:creationId xmlns:a16="http://schemas.microsoft.com/office/drawing/2014/main" xmlns="" id="{3E781DCF-D056-42BA-947D-B56BB9FD3E3F}"/>
              </a:ext>
            </a:extLst>
          </p:cNvPr>
          <p:cNvSpPr>
            <a:spLocks noChangeAspect="1"/>
          </p:cNvSpPr>
          <p:nvPr/>
        </p:nvSpPr>
        <p:spPr bwMode="auto">
          <a:xfrm>
            <a:off x="5279954" y="5227277"/>
            <a:ext cx="609685" cy="58115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579201">
                <a:moveTo>
                  <a:pt x="419831" y="279933"/>
                </a:moveTo>
                <a:cubicBezTo>
                  <a:pt x="427395" y="279933"/>
                  <a:pt x="433625" y="286068"/>
                  <a:pt x="433625" y="293714"/>
                </a:cubicBezTo>
                <a:cubicBezTo>
                  <a:pt x="433625" y="301360"/>
                  <a:pt x="427395" y="307494"/>
                  <a:pt x="419831" y="307494"/>
                </a:cubicBezTo>
                <a:cubicBezTo>
                  <a:pt x="406125" y="307494"/>
                  <a:pt x="394912" y="318608"/>
                  <a:pt x="394912" y="332299"/>
                </a:cubicBezTo>
                <a:cubicBezTo>
                  <a:pt x="394912" y="398535"/>
                  <a:pt x="338845" y="452324"/>
                  <a:pt x="269962" y="452324"/>
                </a:cubicBezTo>
                <a:cubicBezTo>
                  <a:pt x="238902" y="452324"/>
                  <a:pt x="209089" y="441300"/>
                  <a:pt x="186128" y="421295"/>
                </a:cubicBezTo>
                <a:cubicBezTo>
                  <a:pt x="159963" y="398624"/>
                  <a:pt x="145012" y="366173"/>
                  <a:pt x="145012" y="332299"/>
                </a:cubicBezTo>
                <a:cubicBezTo>
                  <a:pt x="145012" y="324742"/>
                  <a:pt x="151242" y="318519"/>
                  <a:pt x="158806" y="318519"/>
                </a:cubicBezTo>
                <a:cubicBezTo>
                  <a:pt x="166460" y="318519"/>
                  <a:pt x="172601" y="324742"/>
                  <a:pt x="172601" y="332299"/>
                </a:cubicBezTo>
                <a:cubicBezTo>
                  <a:pt x="172601" y="358171"/>
                  <a:pt x="184170" y="382976"/>
                  <a:pt x="204283" y="400491"/>
                </a:cubicBezTo>
                <a:cubicBezTo>
                  <a:pt x="222260" y="416139"/>
                  <a:pt x="245577" y="424763"/>
                  <a:pt x="269962" y="424763"/>
                </a:cubicBezTo>
                <a:cubicBezTo>
                  <a:pt x="323626" y="424763"/>
                  <a:pt x="367323" y="383243"/>
                  <a:pt x="367323" y="332299"/>
                </a:cubicBezTo>
                <a:cubicBezTo>
                  <a:pt x="367323" y="303405"/>
                  <a:pt x="390907" y="279933"/>
                  <a:pt x="419831" y="279933"/>
                </a:cubicBezTo>
                <a:close/>
                <a:moveTo>
                  <a:pt x="323158" y="221999"/>
                </a:moveTo>
                <a:cubicBezTo>
                  <a:pt x="330722" y="221999"/>
                  <a:pt x="336950" y="228133"/>
                  <a:pt x="336950" y="235779"/>
                </a:cubicBezTo>
                <a:cubicBezTo>
                  <a:pt x="336950" y="243425"/>
                  <a:pt x="330722" y="249559"/>
                  <a:pt x="323158" y="249559"/>
                </a:cubicBezTo>
                <a:cubicBezTo>
                  <a:pt x="298779" y="249559"/>
                  <a:pt x="278937" y="269385"/>
                  <a:pt x="278937" y="293744"/>
                </a:cubicBezTo>
                <a:cubicBezTo>
                  <a:pt x="278937" y="301390"/>
                  <a:pt x="272797" y="307524"/>
                  <a:pt x="265145" y="307524"/>
                </a:cubicBezTo>
                <a:cubicBezTo>
                  <a:pt x="257493" y="307524"/>
                  <a:pt x="251354" y="301390"/>
                  <a:pt x="251354" y="293744"/>
                </a:cubicBezTo>
                <a:cubicBezTo>
                  <a:pt x="251354" y="254182"/>
                  <a:pt x="283564" y="221999"/>
                  <a:pt x="323158" y="221999"/>
                </a:cubicBezTo>
                <a:close/>
                <a:moveTo>
                  <a:pt x="458460" y="193067"/>
                </a:moveTo>
                <a:cubicBezTo>
                  <a:pt x="511776" y="193067"/>
                  <a:pt x="560463" y="226571"/>
                  <a:pt x="579600" y="276337"/>
                </a:cubicBezTo>
                <a:cubicBezTo>
                  <a:pt x="585386" y="291356"/>
                  <a:pt x="588234" y="306908"/>
                  <a:pt x="588234" y="322726"/>
                </a:cubicBezTo>
                <a:cubicBezTo>
                  <a:pt x="588234" y="397820"/>
                  <a:pt x="537766" y="452297"/>
                  <a:pt x="468162" y="452297"/>
                </a:cubicBezTo>
                <a:cubicBezTo>
                  <a:pt x="459884" y="452297"/>
                  <a:pt x="414578" y="454518"/>
                  <a:pt x="387520" y="463850"/>
                </a:cubicBezTo>
                <a:cubicBezTo>
                  <a:pt x="391436" y="488999"/>
                  <a:pt x="407458" y="541965"/>
                  <a:pt x="411374" y="549963"/>
                </a:cubicBezTo>
                <a:cubicBezTo>
                  <a:pt x="414400" y="551563"/>
                  <a:pt x="431312" y="551563"/>
                  <a:pt x="439501" y="551563"/>
                </a:cubicBezTo>
                <a:cubicBezTo>
                  <a:pt x="468251" y="551563"/>
                  <a:pt x="489257" y="545698"/>
                  <a:pt x="496110" y="541521"/>
                </a:cubicBezTo>
                <a:lnTo>
                  <a:pt x="479644" y="501708"/>
                </a:lnTo>
                <a:cubicBezTo>
                  <a:pt x="476706" y="494687"/>
                  <a:pt x="480089" y="486600"/>
                  <a:pt x="487120" y="483667"/>
                </a:cubicBezTo>
                <a:cubicBezTo>
                  <a:pt x="494152" y="480824"/>
                  <a:pt x="502252" y="484201"/>
                  <a:pt x="505189" y="491221"/>
                </a:cubicBezTo>
                <a:lnTo>
                  <a:pt x="522635" y="533523"/>
                </a:lnTo>
                <a:cubicBezTo>
                  <a:pt x="525839" y="539832"/>
                  <a:pt x="525572" y="547919"/>
                  <a:pt x="521389" y="554673"/>
                </a:cubicBezTo>
                <a:cubicBezTo>
                  <a:pt x="506702" y="578490"/>
                  <a:pt x="446265" y="579201"/>
                  <a:pt x="439501" y="579201"/>
                </a:cubicBezTo>
                <a:cubicBezTo>
                  <a:pt x="410662" y="579201"/>
                  <a:pt x="396243" y="579201"/>
                  <a:pt x="387253" y="563294"/>
                </a:cubicBezTo>
                <a:cubicBezTo>
                  <a:pt x="381645" y="553429"/>
                  <a:pt x="359037" y="478602"/>
                  <a:pt x="359037" y="455052"/>
                </a:cubicBezTo>
                <a:cubicBezTo>
                  <a:pt x="359037" y="449808"/>
                  <a:pt x="361974" y="445098"/>
                  <a:pt x="366692" y="442699"/>
                </a:cubicBezTo>
                <a:cubicBezTo>
                  <a:pt x="400070" y="426080"/>
                  <a:pt x="467449" y="424747"/>
                  <a:pt x="468162" y="424747"/>
                </a:cubicBezTo>
                <a:cubicBezTo>
                  <a:pt x="521745" y="424747"/>
                  <a:pt x="560641" y="381824"/>
                  <a:pt x="560641" y="322726"/>
                </a:cubicBezTo>
                <a:cubicBezTo>
                  <a:pt x="560641" y="310374"/>
                  <a:pt x="558327" y="298021"/>
                  <a:pt x="553788" y="286201"/>
                </a:cubicBezTo>
                <a:cubicBezTo>
                  <a:pt x="538478" y="246388"/>
                  <a:pt x="501095" y="220705"/>
                  <a:pt x="458460" y="220705"/>
                </a:cubicBezTo>
                <a:cubicBezTo>
                  <a:pt x="450805" y="220705"/>
                  <a:pt x="444663" y="214484"/>
                  <a:pt x="444663" y="206842"/>
                </a:cubicBezTo>
                <a:cubicBezTo>
                  <a:pt x="444663" y="199288"/>
                  <a:pt x="450805" y="193067"/>
                  <a:pt x="458460" y="193067"/>
                </a:cubicBezTo>
                <a:close/>
                <a:moveTo>
                  <a:pt x="144272" y="193067"/>
                </a:moveTo>
                <a:cubicBezTo>
                  <a:pt x="151926" y="193067"/>
                  <a:pt x="158067" y="199287"/>
                  <a:pt x="158067" y="206840"/>
                </a:cubicBezTo>
                <a:cubicBezTo>
                  <a:pt x="158067" y="214482"/>
                  <a:pt x="151926" y="220703"/>
                  <a:pt x="144272" y="220703"/>
                </a:cubicBezTo>
                <a:cubicBezTo>
                  <a:pt x="99326" y="220703"/>
                  <a:pt x="59097" y="240785"/>
                  <a:pt x="39339" y="273041"/>
                </a:cubicBezTo>
                <a:cubicBezTo>
                  <a:pt x="31596" y="285748"/>
                  <a:pt x="27590" y="299166"/>
                  <a:pt x="27590" y="313028"/>
                </a:cubicBezTo>
                <a:cubicBezTo>
                  <a:pt x="27590" y="363945"/>
                  <a:pt x="79923" y="405442"/>
                  <a:pt x="144272" y="405442"/>
                </a:cubicBezTo>
                <a:cubicBezTo>
                  <a:pt x="151926" y="405442"/>
                  <a:pt x="158067" y="411574"/>
                  <a:pt x="158067" y="419216"/>
                </a:cubicBezTo>
                <a:cubicBezTo>
                  <a:pt x="158067" y="426858"/>
                  <a:pt x="151926" y="432989"/>
                  <a:pt x="144272" y="432989"/>
                </a:cubicBezTo>
                <a:cubicBezTo>
                  <a:pt x="64704" y="432989"/>
                  <a:pt x="0" y="379140"/>
                  <a:pt x="0" y="313028"/>
                </a:cubicBezTo>
                <a:cubicBezTo>
                  <a:pt x="0" y="294012"/>
                  <a:pt x="5251" y="275796"/>
                  <a:pt x="15753" y="258735"/>
                </a:cubicBezTo>
                <a:cubicBezTo>
                  <a:pt x="40496" y="218214"/>
                  <a:pt x="89714" y="193067"/>
                  <a:pt x="144272" y="193067"/>
                </a:cubicBezTo>
                <a:close/>
                <a:moveTo>
                  <a:pt x="405321" y="19335"/>
                </a:moveTo>
                <a:cubicBezTo>
                  <a:pt x="451338" y="19335"/>
                  <a:pt x="493885" y="44130"/>
                  <a:pt x="515514" y="82966"/>
                </a:cubicBezTo>
                <a:cubicBezTo>
                  <a:pt x="570077" y="99407"/>
                  <a:pt x="607639" y="149529"/>
                  <a:pt x="607639" y="206851"/>
                </a:cubicBezTo>
                <a:cubicBezTo>
                  <a:pt x="607639" y="212094"/>
                  <a:pt x="607283" y="217248"/>
                  <a:pt x="606749" y="222314"/>
                </a:cubicBezTo>
                <a:cubicBezTo>
                  <a:pt x="605859" y="229335"/>
                  <a:pt x="599895" y="234489"/>
                  <a:pt x="593042" y="234489"/>
                </a:cubicBezTo>
                <a:cubicBezTo>
                  <a:pt x="592418" y="234489"/>
                  <a:pt x="591884" y="234400"/>
                  <a:pt x="591350" y="234400"/>
                </a:cubicBezTo>
                <a:cubicBezTo>
                  <a:pt x="583785" y="233512"/>
                  <a:pt x="578355" y="226580"/>
                  <a:pt x="579245" y="219026"/>
                </a:cubicBezTo>
                <a:cubicBezTo>
                  <a:pt x="579779" y="215027"/>
                  <a:pt x="579957" y="211027"/>
                  <a:pt x="579957" y="206851"/>
                </a:cubicBezTo>
                <a:cubicBezTo>
                  <a:pt x="579957" y="160105"/>
                  <a:pt x="548181" y="119402"/>
                  <a:pt x="502697" y="108027"/>
                </a:cubicBezTo>
                <a:cubicBezTo>
                  <a:pt x="498691" y="107050"/>
                  <a:pt x="495398" y="104383"/>
                  <a:pt x="493618" y="100651"/>
                </a:cubicBezTo>
                <a:cubicBezTo>
                  <a:pt x="477685" y="68036"/>
                  <a:pt x="443061" y="46973"/>
                  <a:pt x="405321" y="46973"/>
                </a:cubicBezTo>
                <a:cubicBezTo>
                  <a:pt x="387786" y="46973"/>
                  <a:pt x="370607" y="51506"/>
                  <a:pt x="355386" y="60126"/>
                </a:cubicBezTo>
                <a:cubicBezTo>
                  <a:pt x="325657" y="77011"/>
                  <a:pt x="307944" y="106605"/>
                  <a:pt x="307944" y="139309"/>
                </a:cubicBezTo>
                <a:cubicBezTo>
                  <a:pt x="307944" y="144641"/>
                  <a:pt x="321028" y="154506"/>
                  <a:pt x="342480" y="154506"/>
                </a:cubicBezTo>
                <a:cubicBezTo>
                  <a:pt x="350046" y="154506"/>
                  <a:pt x="356276" y="160638"/>
                  <a:pt x="356276" y="168281"/>
                </a:cubicBezTo>
                <a:cubicBezTo>
                  <a:pt x="356276" y="175924"/>
                  <a:pt x="350046" y="182056"/>
                  <a:pt x="342480" y="182056"/>
                </a:cubicBezTo>
                <a:cubicBezTo>
                  <a:pt x="322631" y="182056"/>
                  <a:pt x="305452" y="175835"/>
                  <a:pt x="294148" y="166148"/>
                </a:cubicBezTo>
                <a:cubicBezTo>
                  <a:pt x="282843" y="175835"/>
                  <a:pt x="265665" y="182056"/>
                  <a:pt x="245815" y="182056"/>
                </a:cubicBezTo>
                <a:cubicBezTo>
                  <a:pt x="238161" y="182056"/>
                  <a:pt x="232019" y="175924"/>
                  <a:pt x="232019" y="168281"/>
                </a:cubicBezTo>
                <a:cubicBezTo>
                  <a:pt x="232019" y="160638"/>
                  <a:pt x="238161" y="154506"/>
                  <a:pt x="245815" y="154506"/>
                </a:cubicBezTo>
                <a:cubicBezTo>
                  <a:pt x="267178" y="154506"/>
                  <a:pt x="280351" y="144641"/>
                  <a:pt x="280351" y="139309"/>
                </a:cubicBezTo>
                <a:cubicBezTo>
                  <a:pt x="280351" y="97185"/>
                  <a:pt x="303850" y="57638"/>
                  <a:pt x="341768" y="36131"/>
                </a:cubicBezTo>
                <a:cubicBezTo>
                  <a:pt x="361083" y="25200"/>
                  <a:pt x="383068" y="19335"/>
                  <a:pt x="405321" y="19335"/>
                </a:cubicBezTo>
                <a:close/>
                <a:moveTo>
                  <a:pt x="274828" y="0"/>
                </a:moveTo>
                <a:cubicBezTo>
                  <a:pt x="286041" y="0"/>
                  <a:pt x="297166" y="1688"/>
                  <a:pt x="307846" y="5065"/>
                </a:cubicBezTo>
                <a:cubicBezTo>
                  <a:pt x="315144" y="7376"/>
                  <a:pt x="319238" y="15107"/>
                  <a:pt x="316924" y="22394"/>
                </a:cubicBezTo>
                <a:cubicBezTo>
                  <a:pt x="314610" y="29593"/>
                  <a:pt x="306867" y="33681"/>
                  <a:pt x="299569" y="31370"/>
                </a:cubicBezTo>
                <a:cubicBezTo>
                  <a:pt x="291559" y="28882"/>
                  <a:pt x="283282" y="27549"/>
                  <a:pt x="274739" y="27549"/>
                </a:cubicBezTo>
                <a:cubicBezTo>
                  <a:pt x="247327" y="27549"/>
                  <a:pt x="221695" y="41145"/>
                  <a:pt x="206210" y="63895"/>
                </a:cubicBezTo>
                <a:cubicBezTo>
                  <a:pt x="202828" y="68783"/>
                  <a:pt x="196776" y="71005"/>
                  <a:pt x="190991" y="69405"/>
                </a:cubicBezTo>
                <a:cubicBezTo>
                  <a:pt x="183515" y="67272"/>
                  <a:pt x="175861" y="66206"/>
                  <a:pt x="168474" y="66206"/>
                </a:cubicBezTo>
                <a:cubicBezTo>
                  <a:pt x="129760" y="66206"/>
                  <a:pt x="96652" y="92511"/>
                  <a:pt x="87842" y="130102"/>
                </a:cubicBezTo>
                <a:cubicBezTo>
                  <a:pt x="86863" y="134456"/>
                  <a:pt x="83748" y="138100"/>
                  <a:pt x="79565" y="139788"/>
                </a:cubicBezTo>
                <a:cubicBezTo>
                  <a:pt x="47970" y="152407"/>
                  <a:pt x="27590" y="182533"/>
                  <a:pt x="27590" y="216481"/>
                </a:cubicBezTo>
                <a:cubicBezTo>
                  <a:pt x="27590" y="224123"/>
                  <a:pt x="21449" y="230255"/>
                  <a:pt x="13795" y="230255"/>
                </a:cubicBezTo>
                <a:cubicBezTo>
                  <a:pt x="6230" y="230255"/>
                  <a:pt x="0" y="224123"/>
                  <a:pt x="0" y="216481"/>
                </a:cubicBezTo>
                <a:cubicBezTo>
                  <a:pt x="0" y="173647"/>
                  <a:pt x="24386" y="135256"/>
                  <a:pt x="62744" y="117038"/>
                </a:cubicBezTo>
                <a:cubicBezTo>
                  <a:pt x="76717" y="70561"/>
                  <a:pt x="119258" y="38657"/>
                  <a:pt x="168474" y="38657"/>
                </a:cubicBezTo>
                <a:cubicBezTo>
                  <a:pt x="175327" y="38657"/>
                  <a:pt x="182269" y="39279"/>
                  <a:pt x="189211" y="40612"/>
                </a:cubicBezTo>
                <a:cubicBezTo>
                  <a:pt x="210037" y="15018"/>
                  <a:pt x="241453" y="0"/>
                  <a:pt x="274828" y="0"/>
                </a:cubicBezTo>
                <a:close/>
              </a:path>
            </a:pathLst>
          </a:custGeom>
          <a:solidFill>
            <a:schemeClr val="accent1"/>
          </a:solidFill>
          <a:ln>
            <a:noFill/>
          </a:ln>
        </p:spPr>
      </p:sp>
      <p:sp>
        <p:nvSpPr>
          <p:cNvPr id="785" name="bacteria_181973">
            <a:extLst>
              <a:ext uri="{FF2B5EF4-FFF2-40B4-BE49-F238E27FC236}">
                <a16:creationId xmlns:a16="http://schemas.microsoft.com/office/drawing/2014/main" xmlns="" id="{8629236C-963E-47C7-9FEF-AE05A60D9F1B}"/>
              </a:ext>
            </a:extLst>
          </p:cNvPr>
          <p:cNvSpPr>
            <a:spLocks noChangeAspect="1"/>
          </p:cNvSpPr>
          <p:nvPr/>
        </p:nvSpPr>
        <p:spPr bwMode="auto">
          <a:xfrm>
            <a:off x="6387185" y="5217907"/>
            <a:ext cx="609685" cy="599890"/>
          </a:xfrm>
          <a:custGeom>
            <a:avLst/>
            <a:gdLst>
              <a:gd name="connsiteX0" fmla="*/ 334395 w 607527"/>
              <a:gd name="connsiteY0" fmla="*/ 480911 h 597767"/>
              <a:gd name="connsiteX1" fmla="*/ 334484 w 607527"/>
              <a:gd name="connsiteY1" fmla="*/ 480911 h 597767"/>
              <a:gd name="connsiteX2" fmla="*/ 344521 w 607527"/>
              <a:gd name="connsiteY2" fmla="*/ 491037 h 597767"/>
              <a:gd name="connsiteX3" fmla="*/ 334484 w 607527"/>
              <a:gd name="connsiteY3" fmla="*/ 501163 h 597767"/>
              <a:gd name="connsiteX4" fmla="*/ 324269 w 607527"/>
              <a:gd name="connsiteY4" fmla="*/ 491037 h 597767"/>
              <a:gd name="connsiteX5" fmla="*/ 334395 w 607527"/>
              <a:gd name="connsiteY5" fmla="*/ 480911 h 597767"/>
              <a:gd name="connsiteX6" fmla="*/ 227806 w 607527"/>
              <a:gd name="connsiteY6" fmla="*/ 450567 h 597767"/>
              <a:gd name="connsiteX7" fmla="*/ 242978 w 607527"/>
              <a:gd name="connsiteY7" fmla="*/ 465739 h 597767"/>
              <a:gd name="connsiteX8" fmla="*/ 227806 w 607527"/>
              <a:gd name="connsiteY8" fmla="*/ 480911 h 597767"/>
              <a:gd name="connsiteX9" fmla="*/ 212634 w 607527"/>
              <a:gd name="connsiteY9" fmla="*/ 465739 h 597767"/>
              <a:gd name="connsiteX10" fmla="*/ 227806 w 607527"/>
              <a:gd name="connsiteY10" fmla="*/ 450567 h 597767"/>
              <a:gd name="connsiteX11" fmla="*/ 152124 w 607527"/>
              <a:gd name="connsiteY11" fmla="*/ 379790 h 597767"/>
              <a:gd name="connsiteX12" fmla="*/ 152213 w 607527"/>
              <a:gd name="connsiteY12" fmla="*/ 379790 h 597767"/>
              <a:gd name="connsiteX13" fmla="*/ 162250 w 607527"/>
              <a:gd name="connsiteY13" fmla="*/ 389916 h 597767"/>
              <a:gd name="connsiteX14" fmla="*/ 152213 w 607527"/>
              <a:gd name="connsiteY14" fmla="*/ 400042 h 597767"/>
              <a:gd name="connsiteX15" fmla="*/ 141998 w 607527"/>
              <a:gd name="connsiteY15" fmla="*/ 389916 h 597767"/>
              <a:gd name="connsiteX16" fmla="*/ 152124 w 607527"/>
              <a:gd name="connsiteY16" fmla="*/ 379790 h 597767"/>
              <a:gd name="connsiteX17" fmla="*/ 374643 w 607527"/>
              <a:gd name="connsiteY17" fmla="*/ 359614 h 597767"/>
              <a:gd name="connsiteX18" fmla="*/ 364591 w 607527"/>
              <a:gd name="connsiteY18" fmla="*/ 369743 h 597767"/>
              <a:gd name="connsiteX19" fmla="*/ 374643 w 607527"/>
              <a:gd name="connsiteY19" fmla="*/ 379784 h 597767"/>
              <a:gd name="connsiteX20" fmla="*/ 384784 w 607527"/>
              <a:gd name="connsiteY20" fmla="*/ 369743 h 597767"/>
              <a:gd name="connsiteX21" fmla="*/ 374643 w 607527"/>
              <a:gd name="connsiteY21" fmla="*/ 359614 h 597767"/>
              <a:gd name="connsiteX22" fmla="*/ 374643 w 607527"/>
              <a:gd name="connsiteY22" fmla="*/ 339356 h 597767"/>
              <a:gd name="connsiteX23" fmla="*/ 405066 w 607527"/>
              <a:gd name="connsiteY23" fmla="*/ 369743 h 597767"/>
              <a:gd name="connsiteX24" fmla="*/ 374643 w 607527"/>
              <a:gd name="connsiteY24" fmla="*/ 400042 h 597767"/>
              <a:gd name="connsiteX25" fmla="*/ 344309 w 607527"/>
              <a:gd name="connsiteY25" fmla="*/ 369743 h 597767"/>
              <a:gd name="connsiteX26" fmla="*/ 374643 w 607527"/>
              <a:gd name="connsiteY26" fmla="*/ 339356 h 597767"/>
              <a:gd name="connsiteX27" fmla="*/ 233115 w 607527"/>
              <a:gd name="connsiteY27" fmla="*/ 339356 h 597767"/>
              <a:gd name="connsiteX28" fmla="*/ 233204 w 607527"/>
              <a:gd name="connsiteY28" fmla="*/ 339356 h 597767"/>
              <a:gd name="connsiteX29" fmla="*/ 243330 w 607527"/>
              <a:gd name="connsiteY29" fmla="*/ 349482 h 597767"/>
              <a:gd name="connsiteX30" fmla="*/ 233204 w 607527"/>
              <a:gd name="connsiteY30" fmla="*/ 359608 h 597767"/>
              <a:gd name="connsiteX31" fmla="*/ 223078 w 607527"/>
              <a:gd name="connsiteY31" fmla="*/ 349482 h 597767"/>
              <a:gd name="connsiteX32" fmla="*/ 233115 w 607527"/>
              <a:gd name="connsiteY32" fmla="*/ 339356 h 597767"/>
              <a:gd name="connsiteX33" fmla="*/ 496394 w 607527"/>
              <a:gd name="connsiteY33" fmla="*/ 278740 h 597767"/>
              <a:gd name="connsiteX34" fmla="*/ 496483 w 607527"/>
              <a:gd name="connsiteY34" fmla="*/ 278740 h 597767"/>
              <a:gd name="connsiteX35" fmla="*/ 506609 w 607527"/>
              <a:gd name="connsiteY35" fmla="*/ 288751 h 597767"/>
              <a:gd name="connsiteX36" fmla="*/ 496483 w 607527"/>
              <a:gd name="connsiteY36" fmla="*/ 298851 h 597767"/>
              <a:gd name="connsiteX37" fmla="*/ 486357 w 607527"/>
              <a:gd name="connsiteY37" fmla="*/ 288751 h 597767"/>
              <a:gd name="connsiteX38" fmla="*/ 496394 w 607527"/>
              <a:gd name="connsiteY38" fmla="*/ 278740 h 597767"/>
              <a:gd name="connsiteX39" fmla="*/ 384778 w 607527"/>
              <a:gd name="connsiteY39" fmla="*/ 278686 h 597767"/>
              <a:gd name="connsiteX40" fmla="*/ 324093 w 607527"/>
              <a:gd name="connsiteY40" fmla="*/ 349448 h 597767"/>
              <a:gd name="connsiteX41" fmla="*/ 384778 w 607527"/>
              <a:gd name="connsiteY41" fmla="*/ 420209 h 597767"/>
              <a:gd name="connsiteX42" fmla="*/ 445553 w 607527"/>
              <a:gd name="connsiteY42" fmla="*/ 349448 h 597767"/>
              <a:gd name="connsiteX43" fmla="*/ 384778 w 607527"/>
              <a:gd name="connsiteY43" fmla="*/ 278686 h 597767"/>
              <a:gd name="connsiteX44" fmla="*/ 384778 w 607527"/>
              <a:gd name="connsiteY44" fmla="*/ 258418 h 597767"/>
              <a:gd name="connsiteX45" fmla="*/ 465752 w 607527"/>
              <a:gd name="connsiteY45" fmla="*/ 349448 h 597767"/>
              <a:gd name="connsiteX46" fmla="*/ 384778 w 607527"/>
              <a:gd name="connsiteY46" fmla="*/ 440477 h 597767"/>
              <a:gd name="connsiteX47" fmla="*/ 303805 w 607527"/>
              <a:gd name="connsiteY47" fmla="*/ 349448 h 597767"/>
              <a:gd name="connsiteX48" fmla="*/ 384778 w 607527"/>
              <a:gd name="connsiteY48" fmla="*/ 258418 h 597767"/>
              <a:gd name="connsiteX49" fmla="*/ 192620 w 607527"/>
              <a:gd name="connsiteY49" fmla="*/ 258418 h 597767"/>
              <a:gd name="connsiteX50" fmla="*/ 192709 w 607527"/>
              <a:gd name="connsiteY50" fmla="*/ 258418 h 597767"/>
              <a:gd name="connsiteX51" fmla="*/ 202826 w 607527"/>
              <a:gd name="connsiteY51" fmla="*/ 268580 h 597767"/>
              <a:gd name="connsiteX52" fmla="*/ 192709 w 607527"/>
              <a:gd name="connsiteY52" fmla="*/ 278741 h 597767"/>
              <a:gd name="connsiteX53" fmla="*/ 182503 w 607527"/>
              <a:gd name="connsiteY53" fmla="*/ 268580 h 597767"/>
              <a:gd name="connsiteX54" fmla="*/ 192620 w 607527"/>
              <a:gd name="connsiteY54" fmla="*/ 258418 h 597767"/>
              <a:gd name="connsiteX55" fmla="*/ 192374 w 607527"/>
              <a:gd name="connsiteY55" fmla="*/ 238169 h 597767"/>
              <a:gd name="connsiteX56" fmla="*/ 172170 w 607527"/>
              <a:gd name="connsiteY56" fmla="*/ 268580 h 597767"/>
              <a:gd name="connsiteX57" fmla="*/ 192374 w 607527"/>
              <a:gd name="connsiteY57" fmla="*/ 298901 h 597767"/>
              <a:gd name="connsiteX58" fmla="*/ 212666 w 607527"/>
              <a:gd name="connsiteY58" fmla="*/ 268580 h 597767"/>
              <a:gd name="connsiteX59" fmla="*/ 192374 w 607527"/>
              <a:gd name="connsiteY59" fmla="*/ 238169 h 597767"/>
              <a:gd name="connsiteX60" fmla="*/ 314124 w 607527"/>
              <a:gd name="connsiteY60" fmla="*/ 238165 h 597767"/>
              <a:gd name="connsiteX61" fmla="*/ 314213 w 607527"/>
              <a:gd name="connsiteY61" fmla="*/ 238165 h 597767"/>
              <a:gd name="connsiteX62" fmla="*/ 324339 w 607527"/>
              <a:gd name="connsiteY62" fmla="*/ 248291 h 597767"/>
              <a:gd name="connsiteX63" fmla="*/ 314213 w 607527"/>
              <a:gd name="connsiteY63" fmla="*/ 258417 h 597767"/>
              <a:gd name="connsiteX64" fmla="*/ 304087 w 607527"/>
              <a:gd name="connsiteY64" fmla="*/ 248291 h 597767"/>
              <a:gd name="connsiteX65" fmla="*/ 314124 w 607527"/>
              <a:gd name="connsiteY65" fmla="*/ 238165 h 597767"/>
              <a:gd name="connsiteX66" fmla="*/ 192374 w 607527"/>
              <a:gd name="connsiteY66" fmla="*/ 217984 h 597767"/>
              <a:gd name="connsiteX67" fmla="*/ 232958 w 607527"/>
              <a:gd name="connsiteY67" fmla="*/ 268580 h 597767"/>
              <a:gd name="connsiteX68" fmla="*/ 192374 w 607527"/>
              <a:gd name="connsiteY68" fmla="*/ 319175 h 597767"/>
              <a:gd name="connsiteX69" fmla="*/ 151878 w 607527"/>
              <a:gd name="connsiteY69" fmla="*/ 268580 h 597767"/>
              <a:gd name="connsiteX70" fmla="*/ 192374 w 607527"/>
              <a:gd name="connsiteY70" fmla="*/ 217984 h 597767"/>
              <a:gd name="connsiteX71" fmla="*/ 400021 w 607527"/>
              <a:gd name="connsiteY71" fmla="*/ 167459 h 597767"/>
              <a:gd name="connsiteX72" fmla="*/ 415228 w 607527"/>
              <a:gd name="connsiteY72" fmla="*/ 182596 h 597767"/>
              <a:gd name="connsiteX73" fmla="*/ 400021 w 607527"/>
              <a:gd name="connsiteY73" fmla="*/ 197733 h 597767"/>
              <a:gd name="connsiteX74" fmla="*/ 384814 w 607527"/>
              <a:gd name="connsiteY74" fmla="*/ 182596 h 597767"/>
              <a:gd name="connsiteX75" fmla="*/ 400021 w 607527"/>
              <a:gd name="connsiteY75" fmla="*/ 167459 h 597767"/>
              <a:gd name="connsiteX76" fmla="*/ 263230 w 607527"/>
              <a:gd name="connsiteY76" fmla="*/ 157297 h 597767"/>
              <a:gd name="connsiteX77" fmla="*/ 283483 w 607527"/>
              <a:gd name="connsiteY77" fmla="*/ 177514 h 597767"/>
              <a:gd name="connsiteX78" fmla="*/ 263230 w 607527"/>
              <a:gd name="connsiteY78" fmla="*/ 197731 h 597767"/>
              <a:gd name="connsiteX79" fmla="*/ 242977 w 607527"/>
              <a:gd name="connsiteY79" fmla="*/ 177514 h 597767"/>
              <a:gd name="connsiteX80" fmla="*/ 263230 w 607527"/>
              <a:gd name="connsiteY80" fmla="*/ 157297 h 597767"/>
              <a:gd name="connsiteX81" fmla="*/ 172323 w 607527"/>
              <a:gd name="connsiteY81" fmla="*/ 157297 h 597767"/>
              <a:gd name="connsiteX82" fmla="*/ 172412 w 607527"/>
              <a:gd name="connsiteY82" fmla="*/ 157297 h 597767"/>
              <a:gd name="connsiteX83" fmla="*/ 182574 w 607527"/>
              <a:gd name="connsiteY83" fmla="*/ 167423 h 597767"/>
              <a:gd name="connsiteX84" fmla="*/ 172412 w 607527"/>
              <a:gd name="connsiteY84" fmla="*/ 177549 h 597767"/>
              <a:gd name="connsiteX85" fmla="*/ 162251 w 607527"/>
              <a:gd name="connsiteY85" fmla="*/ 167423 h 597767"/>
              <a:gd name="connsiteX86" fmla="*/ 172323 w 607527"/>
              <a:gd name="connsiteY86" fmla="*/ 157297 h 597767"/>
              <a:gd name="connsiteX87" fmla="*/ 374925 w 607527"/>
              <a:gd name="connsiteY87" fmla="*/ 116863 h 597767"/>
              <a:gd name="connsiteX88" fmla="*/ 375014 w 607527"/>
              <a:gd name="connsiteY88" fmla="*/ 116863 h 597767"/>
              <a:gd name="connsiteX89" fmla="*/ 385166 w 607527"/>
              <a:gd name="connsiteY89" fmla="*/ 126989 h 597767"/>
              <a:gd name="connsiteX90" fmla="*/ 375014 w 607527"/>
              <a:gd name="connsiteY90" fmla="*/ 137115 h 597767"/>
              <a:gd name="connsiteX91" fmla="*/ 364773 w 607527"/>
              <a:gd name="connsiteY91" fmla="*/ 126989 h 597767"/>
              <a:gd name="connsiteX92" fmla="*/ 374925 w 607527"/>
              <a:gd name="connsiteY92" fmla="*/ 116863 h 597767"/>
              <a:gd name="connsiteX93" fmla="*/ 258557 w 607527"/>
              <a:gd name="connsiteY93" fmla="*/ 1777 h 597767"/>
              <a:gd name="connsiteX94" fmla="*/ 277959 w 607527"/>
              <a:gd name="connsiteY94" fmla="*/ 36438 h 597767"/>
              <a:gd name="connsiteX95" fmla="*/ 278226 w 607527"/>
              <a:gd name="connsiteY95" fmla="*/ 57590 h 597767"/>
              <a:gd name="connsiteX96" fmla="*/ 303770 w 607527"/>
              <a:gd name="connsiteY96" fmla="*/ 56168 h 597767"/>
              <a:gd name="connsiteX97" fmla="*/ 340972 w 607527"/>
              <a:gd name="connsiteY97" fmla="*/ 59012 h 597767"/>
              <a:gd name="connsiteX98" fmla="*/ 349516 w 607527"/>
              <a:gd name="connsiteY98" fmla="*/ 39993 h 597767"/>
              <a:gd name="connsiteX99" fmla="*/ 346312 w 607527"/>
              <a:gd name="connsiteY99" fmla="*/ 15730 h 597767"/>
              <a:gd name="connsiteX100" fmla="*/ 349071 w 607527"/>
              <a:gd name="connsiteY100" fmla="*/ 1777 h 597767"/>
              <a:gd name="connsiteX101" fmla="*/ 363044 w 607527"/>
              <a:gd name="connsiteY101" fmla="*/ 4265 h 597767"/>
              <a:gd name="connsiteX102" fmla="*/ 369363 w 607527"/>
              <a:gd name="connsiteY102" fmla="*/ 43459 h 597767"/>
              <a:gd name="connsiteX103" fmla="*/ 362421 w 607527"/>
              <a:gd name="connsiteY103" fmla="*/ 63366 h 597767"/>
              <a:gd name="connsiteX104" fmla="*/ 420716 w 607527"/>
              <a:gd name="connsiteY104" fmla="*/ 86207 h 597767"/>
              <a:gd name="connsiteX105" fmla="*/ 435401 w 607527"/>
              <a:gd name="connsiteY105" fmla="*/ 71187 h 597767"/>
              <a:gd name="connsiteX106" fmla="*/ 440741 w 607527"/>
              <a:gd name="connsiteY106" fmla="*/ 47369 h 597767"/>
              <a:gd name="connsiteX107" fmla="*/ 448128 w 607527"/>
              <a:gd name="connsiteY107" fmla="*/ 35193 h 597767"/>
              <a:gd name="connsiteX108" fmla="*/ 460321 w 607527"/>
              <a:gd name="connsiteY108" fmla="*/ 42303 h 597767"/>
              <a:gd name="connsiteX109" fmla="*/ 452934 w 607527"/>
              <a:gd name="connsiteY109" fmla="*/ 81319 h 597767"/>
              <a:gd name="connsiteX110" fmla="*/ 439495 w 607527"/>
              <a:gd name="connsiteY110" fmla="*/ 97672 h 597767"/>
              <a:gd name="connsiteX111" fmla="*/ 486398 w 607527"/>
              <a:gd name="connsiteY111" fmla="*/ 138998 h 597767"/>
              <a:gd name="connsiteX112" fmla="*/ 505444 w 607527"/>
              <a:gd name="connsiteY112" fmla="*/ 129844 h 597767"/>
              <a:gd name="connsiteX113" fmla="*/ 518616 w 607527"/>
              <a:gd name="connsiteY113" fmla="*/ 109314 h 597767"/>
              <a:gd name="connsiteX114" fmla="*/ 529741 w 607527"/>
              <a:gd name="connsiteY114" fmla="*/ 100427 h 597767"/>
              <a:gd name="connsiteX115" fmla="*/ 538819 w 607527"/>
              <a:gd name="connsiteY115" fmla="*/ 111270 h 597767"/>
              <a:gd name="connsiteX116" fmla="*/ 518438 w 607527"/>
              <a:gd name="connsiteY116" fmla="*/ 145397 h 597767"/>
              <a:gd name="connsiteX117" fmla="*/ 500193 w 607527"/>
              <a:gd name="connsiteY117" fmla="*/ 156151 h 597767"/>
              <a:gd name="connsiteX118" fmla="*/ 530275 w 607527"/>
              <a:gd name="connsiteY118" fmla="*/ 211075 h 597767"/>
              <a:gd name="connsiteX119" fmla="*/ 551190 w 607527"/>
              <a:gd name="connsiteY119" fmla="*/ 208942 h 597767"/>
              <a:gd name="connsiteX120" fmla="*/ 570592 w 607527"/>
              <a:gd name="connsiteY120" fmla="*/ 194189 h 597767"/>
              <a:gd name="connsiteX121" fmla="*/ 584120 w 607527"/>
              <a:gd name="connsiteY121" fmla="*/ 189568 h 597767"/>
              <a:gd name="connsiteX122" fmla="*/ 588837 w 607527"/>
              <a:gd name="connsiteY122" fmla="*/ 202810 h 597767"/>
              <a:gd name="connsiteX123" fmla="*/ 558043 w 607527"/>
              <a:gd name="connsiteY123" fmla="*/ 227961 h 597767"/>
              <a:gd name="connsiteX124" fmla="*/ 537306 w 607527"/>
              <a:gd name="connsiteY124" fmla="*/ 231872 h 597767"/>
              <a:gd name="connsiteX125" fmla="*/ 546651 w 607527"/>
              <a:gd name="connsiteY125" fmla="*/ 293728 h 597767"/>
              <a:gd name="connsiteX126" fmla="*/ 567032 w 607527"/>
              <a:gd name="connsiteY126" fmla="*/ 298883 h 597767"/>
              <a:gd name="connsiteX127" fmla="*/ 567121 w 607527"/>
              <a:gd name="connsiteY127" fmla="*/ 298883 h 597767"/>
              <a:gd name="connsiteX128" fmla="*/ 590261 w 607527"/>
              <a:gd name="connsiteY128" fmla="*/ 291684 h 597767"/>
              <a:gd name="connsiteX129" fmla="*/ 604590 w 607527"/>
              <a:gd name="connsiteY129" fmla="*/ 291684 h 597767"/>
              <a:gd name="connsiteX130" fmla="*/ 604590 w 607527"/>
              <a:gd name="connsiteY130" fmla="*/ 305993 h 597767"/>
              <a:gd name="connsiteX131" fmla="*/ 567121 w 607527"/>
              <a:gd name="connsiteY131" fmla="*/ 319058 h 597767"/>
              <a:gd name="connsiteX132" fmla="*/ 567032 w 607527"/>
              <a:gd name="connsiteY132" fmla="*/ 319058 h 597767"/>
              <a:gd name="connsiteX133" fmla="*/ 546028 w 607527"/>
              <a:gd name="connsiteY133" fmla="*/ 315591 h 597767"/>
              <a:gd name="connsiteX134" fmla="*/ 533746 w 607527"/>
              <a:gd name="connsiteY134" fmla="*/ 376915 h 597767"/>
              <a:gd name="connsiteX135" fmla="*/ 551190 w 607527"/>
              <a:gd name="connsiteY135" fmla="*/ 388824 h 597767"/>
              <a:gd name="connsiteX136" fmla="*/ 575398 w 607527"/>
              <a:gd name="connsiteY136" fmla="*/ 389979 h 597767"/>
              <a:gd name="connsiteX137" fmla="*/ 588926 w 607527"/>
              <a:gd name="connsiteY137" fmla="*/ 394867 h 597767"/>
              <a:gd name="connsiteX138" fmla="*/ 584031 w 607527"/>
              <a:gd name="connsiteY138" fmla="*/ 408287 h 597767"/>
              <a:gd name="connsiteX139" fmla="*/ 565786 w 607527"/>
              <a:gd name="connsiteY139" fmla="*/ 411753 h 597767"/>
              <a:gd name="connsiteX140" fmla="*/ 544248 w 607527"/>
              <a:gd name="connsiteY140" fmla="*/ 407754 h 597767"/>
              <a:gd name="connsiteX141" fmla="*/ 525736 w 607527"/>
              <a:gd name="connsiteY141" fmla="*/ 397356 h 597767"/>
              <a:gd name="connsiteX142" fmla="*/ 493073 w 607527"/>
              <a:gd name="connsiteY142" fmla="*/ 450769 h 597767"/>
              <a:gd name="connsiteX143" fmla="*/ 505444 w 607527"/>
              <a:gd name="connsiteY143" fmla="*/ 467833 h 597767"/>
              <a:gd name="connsiteX144" fmla="*/ 527872 w 607527"/>
              <a:gd name="connsiteY144" fmla="*/ 477254 h 597767"/>
              <a:gd name="connsiteX145" fmla="*/ 538819 w 607527"/>
              <a:gd name="connsiteY145" fmla="*/ 486496 h 597767"/>
              <a:gd name="connsiteX146" fmla="*/ 529652 w 607527"/>
              <a:gd name="connsiteY146" fmla="*/ 497428 h 597767"/>
              <a:gd name="connsiteX147" fmla="*/ 527605 w 607527"/>
              <a:gd name="connsiteY147" fmla="*/ 497517 h 597767"/>
              <a:gd name="connsiteX148" fmla="*/ 492450 w 607527"/>
              <a:gd name="connsiteY148" fmla="*/ 483386 h 597767"/>
              <a:gd name="connsiteX149" fmla="*/ 478566 w 607527"/>
              <a:gd name="connsiteY149" fmla="*/ 467211 h 597767"/>
              <a:gd name="connsiteX150" fmla="*/ 429705 w 607527"/>
              <a:gd name="connsiteY150" fmla="*/ 506315 h 597767"/>
              <a:gd name="connsiteX151" fmla="*/ 435401 w 607527"/>
              <a:gd name="connsiteY151" fmla="*/ 526579 h 597767"/>
              <a:gd name="connsiteX152" fmla="*/ 453379 w 607527"/>
              <a:gd name="connsiteY152" fmla="*/ 543109 h 597767"/>
              <a:gd name="connsiteX153" fmla="*/ 460232 w 607527"/>
              <a:gd name="connsiteY153" fmla="*/ 555552 h 597767"/>
              <a:gd name="connsiteX154" fmla="*/ 450620 w 607527"/>
              <a:gd name="connsiteY154" fmla="*/ 562928 h 597767"/>
              <a:gd name="connsiteX155" fmla="*/ 447950 w 607527"/>
              <a:gd name="connsiteY155" fmla="*/ 562573 h 597767"/>
              <a:gd name="connsiteX156" fmla="*/ 417868 w 607527"/>
              <a:gd name="connsiteY156" fmla="*/ 536622 h 597767"/>
              <a:gd name="connsiteX157" fmla="*/ 410392 w 607527"/>
              <a:gd name="connsiteY157" fmla="*/ 516803 h 597767"/>
              <a:gd name="connsiteX158" fmla="*/ 350940 w 607527"/>
              <a:gd name="connsiteY158" fmla="*/ 536888 h 597767"/>
              <a:gd name="connsiteX159" fmla="*/ 349516 w 607527"/>
              <a:gd name="connsiteY159" fmla="*/ 557774 h 597767"/>
              <a:gd name="connsiteX160" fmla="*/ 360730 w 607527"/>
              <a:gd name="connsiteY160" fmla="*/ 579459 h 597767"/>
              <a:gd name="connsiteX161" fmla="*/ 362866 w 607527"/>
              <a:gd name="connsiteY161" fmla="*/ 593590 h 597767"/>
              <a:gd name="connsiteX162" fmla="*/ 354678 w 607527"/>
              <a:gd name="connsiteY162" fmla="*/ 597767 h 597767"/>
              <a:gd name="connsiteX163" fmla="*/ 348982 w 607527"/>
              <a:gd name="connsiteY163" fmla="*/ 595990 h 597767"/>
              <a:gd name="connsiteX164" fmla="*/ 329580 w 607527"/>
              <a:gd name="connsiteY164" fmla="*/ 561329 h 597767"/>
              <a:gd name="connsiteX165" fmla="*/ 335899 w 607527"/>
              <a:gd name="connsiteY165" fmla="*/ 522135 h 597767"/>
              <a:gd name="connsiteX166" fmla="*/ 342396 w 607527"/>
              <a:gd name="connsiteY166" fmla="*/ 517958 h 597767"/>
              <a:gd name="connsiteX167" fmla="*/ 526537 w 607527"/>
              <a:gd name="connsiteY167" fmla="*/ 298972 h 597767"/>
              <a:gd name="connsiteX168" fmla="*/ 526537 w 607527"/>
              <a:gd name="connsiteY168" fmla="*/ 298794 h 597767"/>
              <a:gd name="connsiteX169" fmla="*/ 513098 w 607527"/>
              <a:gd name="connsiteY169" fmla="*/ 222896 h 597767"/>
              <a:gd name="connsiteX170" fmla="*/ 513098 w 607527"/>
              <a:gd name="connsiteY170" fmla="*/ 222718 h 597767"/>
              <a:gd name="connsiteX171" fmla="*/ 303770 w 607527"/>
              <a:gd name="connsiteY171" fmla="*/ 76431 h 597767"/>
              <a:gd name="connsiteX172" fmla="*/ 94441 w 607527"/>
              <a:gd name="connsiteY172" fmla="*/ 222807 h 597767"/>
              <a:gd name="connsiteX173" fmla="*/ 81002 w 607527"/>
              <a:gd name="connsiteY173" fmla="*/ 298883 h 597767"/>
              <a:gd name="connsiteX174" fmla="*/ 94441 w 607527"/>
              <a:gd name="connsiteY174" fmla="*/ 374959 h 597767"/>
              <a:gd name="connsiteX175" fmla="*/ 303770 w 607527"/>
              <a:gd name="connsiteY175" fmla="*/ 521335 h 597767"/>
              <a:gd name="connsiteX176" fmla="*/ 313916 w 607527"/>
              <a:gd name="connsiteY176" fmla="*/ 531467 h 597767"/>
              <a:gd name="connsiteX177" fmla="*/ 303770 w 607527"/>
              <a:gd name="connsiteY177" fmla="*/ 541598 h 597767"/>
              <a:gd name="connsiteX178" fmla="*/ 266567 w 607527"/>
              <a:gd name="connsiteY178" fmla="*/ 538754 h 597767"/>
              <a:gd name="connsiteX179" fmla="*/ 258112 w 607527"/>
              <a:gd name="connsiteY179" fmla="*/ 557774 h 597767"/>
              <a:gd name="connsiteX180" fmla="*/ 261138 w 607527"/>
              <a:gd name="connsiteY180" fmla="*/ 582036 h 597767"/>
              <a:gd name="connsiteX181" fmla="*/ 258379 w 607527"/>
              <a:gd name="connsiteY181" fmla="*/ 595990 h 597767"/>
              <a:gd name="connsiteX182" fmla="*/ 252683 w 607527"/>
              <a:gd name="connsiteY182" fmla="*/ 597767 h 597767"/>
              <a:gd name="connsiteX183" fmla="*/ 244495 w 607527"/>
              <a:gd name="connsiteY183" fmla="*/ 593501 h 597767"/>
              <a:gd name="connsiteX184" fmla="*/ 238087 w 607527"/>
              <a:gd name="connsiteY184" fmla="*/ 554308 h 597767"/>
              <a:gd name="connsiteX185" fmla="*/ 245118 w 607527"/>
              <a:gd name="connsiteY185" fmla="*/ 534400 h 597767"/>
              <a:gd name="connsiteX186" fmla="*/ 186734 w 607527"/>
              <a:gd name="connsiteY186" fmla="*/ 511559 h 597767"/>
              <a:gd name="connsiteX187" fmla="*/ 172138 w 607527"/>
              <a:gd name="connsiteY187" fmla="*/ 526579 h 597767"/>
              <a:gd name="connsiteX188" fmla="*/ 166709 w 607527"/>
              <a:gd name="connsiteY188" fmla="*/ 550219 h 597767"/>
              <a:gd name="connsiteX189" fmla="*/ 159589 w 607527"/>
              <a:gd name="connsiteY189" fmla="*/ 562573 h 597767"/>
              <a:gd name="connsiteX190" fmla="*/ 156919 w 607527"/>
              <a:gd name="connsiteY190" fmla="*/ 562928 h 597767"/>
              <a:gd name="connsiteX191" fmla="*/ 147129 w 607527"/>
              <a:gd name="connsiteY191" fmla="*/ 555463 h 597767"/>
              <a:gd name="connsiteX192" fmla="*/ 154605 w 607527"/>
              <a:gd name="connsiteY192" fmla="*/ 516447 h 597767"/>
              <a:gd name="connsiteX193" fmla="*/ 168044 w 607527"/>
              <a:gd name="connsiteY193" fmla="*/ 500094 h 597767"/>
              <a:gd name="connsiteX194" fmla="*/ 121141 w 607527"/>
              <a:gd name="connsiteY194" fmla="*/ 458768 h 597767"/>
              <a:gd name="connsiteX195" fmla="*/ 102095 w 607527"/>
              <a:gd name="connsiteY195" fmla="*/ 467922 h 597767"/>
              <a:gd name="connsiteX196" fmla="*/ 88923 w 607527"/>
              <a:gd name="connsiteY196" fmla="*/ 488452 h 597767"/>
              <a:gd name="connsiteX197" fmla="*/ 78777 w 607527"/>
              <a:gd name="connsiteY197" fmla="*/ 497428 h 597767"/>
              <a:gd name="connsiteX198" fmla="*/ 77798 w 607527"/>
              <a:gd name="connsiteY198" fmla="*/ 497339 h 597767"/>
              <a:gd name="connsiteX199" fmla="*/ 68720 w 607527"/>
              <a:gd name="connsiteY199" fmla="*/ 486496 h 597767"/>
              <a:gd name="connsiteX200" fmla="*/ 89101 w 607527"/>
              <a:gd name="connsiteY200" fmla="*/ 452369 h 597767"/>
              <a:gd name="connsiteX201" fmla="*/ 107346 w 607527"/>
              <a:gd name="connsiteY201" fmla="*/ 441615 h 597767"/>
              <a:gd name="connsiteX202" fmla="*/ 77264 w 607527"/>
              <a:gd name="connsiteY202" fmla="*/ 386691 h 597767"/>
              <a:gd name="connsiteX203" fmla="*/ 56349 w 607527"/>
              <a:gd name="connsiteY203" fmla="*/ 388824 h 597767"/>
              <a:gd name="connsiteX204" fmla="*/ 36947 w 607527"/>
              <a:gd name="connsiteY204" fmla="*/ 403577 h 597767"/>
              <a:gd name="connsiteX205" fmla="*/ 27780 w 607527"/>
              <a:gd name="connsiteY205" fmla="*/ 409176 h 597767"/>
              <a:gd name="connsiteX206" fmla="*/ 23419 w 607527"/>
              <a:gd name="connsiteY206" fmla="*/ 408198 h 597767"/>
              <a:gd name="connsiteX207" fmla="*/ 18613 w 607527"/>
              <a:gd name="connsiteY207" fmla="*/ 394867 h 597767"/>
              <a:gd name="connsiteX208" fmla="*/ 49496 w 607527"/>
              <a:gd name="connsiteY208" fmla="*/ 369805 h 597767"/>
              <a:gd name="connsiteX209" fmla="*/ 70233 w 607527"/>
              <a:gd name="connsiteY209" fmla="*/ 365894 h 597767"/>
              <a:gd name="connsiteX210" fmla="*/ 60888 w 607527"/>
              <a:gd name="connsiteY210" fmla="*/ 304038 h 597767"/>
              <a:gd name="connsiteX211" fmla="*/ 40507 w 607527"/>
              <a:gd name="connsiteY211" fmla="*/ 298883 h 597767"/>
              <a:gd name="connsiteX212" fmla="*/ 17189 w 607527"/>
              <a:gd name="connsiteY212" fmla="*/ 306171 h 597767"/>
              <a:gd name="connsiteX213" fmla="*/ 2860 w 607527"/>
              <a:gd name="connsiteY213" fmla="*/ 305904 h 597767"/>
              <a:gd name="connsiteX214" fmla="*/ 2949 w 607527"/>
              <a:gd name="connsiteY214" fmla="*/ 291773 h 597767"/>
              <a:gd name="connsiteX215" fmla="*/ 40507 w 607527"/>
              <a:gd name="connsiteY215" fmla="*/ 278709 h 597767"/>
              <a:gd name="connsiteX216" fmla="*/ 61333 w 607527"/>
              <a:gd name="connsiteY216" fmla="*/ 282086 h 597767"/>
              <a:gd name="connsiteX217" fmla="*/ 73704 w 607527"/>
              <a:gd name="connsiteY217" fmla="*/ 220763 h 597767"/>
              <a:gd name="connsiteX218" fmla="*/ 56349 w 607527"/>
              <a:gd name="connsiteY218" fmla="*/ 208942 h 597767"/>
              <a:gd name="connsiteX219" fmla="*/ 31963 w 607527"/>
              <a:gd name="connsiteY219" fmla="*/ 207876 h 597767"/>
              <a:gd name="connsiteX220" fmla="*/ 18613 w 607527"/>
              <a:gd name="connsiteY220" fmla="*/ 202721 h 597767"/>
              <a:gd name="connsiteX221" fmla="*/ 23508 w 607527"/>
              <a:gd name="connsiteY221" fmla="*/ 189479 h 597767"/>
              <a:gd name="connsiteX222" fmla="*/ 63291 w 607527"/>
              <a:gd name="connsiteY222" fmla="*/ 190012 h 597767"/>
              <a:gd name="connsiteX223" fmla="*/ 81714 w 607527"/>
              <a:gd name="connsiteY223" fmla="*/ 200322 h 597767"/>
              <a:gd name="connsiteX224" fmla="*/ 114377 w 607527"/>
              <a:gd name="connsiteY224" fmla="*/ 146997 h 597767"/>
              <a:gd name="connsiteX225" fmla="*/ 102095 w 607527"/>
              <a:gd name="connsiteY225" fmla="*/ 129933 h 597767"/>
              <a:gd name="connsiteX226" fmla="*/ 79489 w 607527"/>
              <a:gd name="connsiteY226" fmla="*/ 120513 h 597767"/>
              <a:gd name="connsiteX227" fmla="*/ 68809 w 607527"/>
              <a:gd name="connsiteY227" fmla="*/ 111092 h 597767"/>
              <a:gd name="connsiteX228" fmla="*/ 77887 w 607527"/>
              <a:gd name="connsiteY228" fmla="*/ 100338 h 597767"/>
              <a:gd name="connsiteX229" fmla="*/ 115089 w 607527"/>
              <a:gd name="connsiteY229" fmla="*/ 114380 h 597767"/>
              <a:gd name="connsiteX230" fmla="*/ 128973 w 607527"/>
              <a:gd name="connsiteY230" fmla="*/ 130555 h 597767"/>
              <a:gd name="connsiteX231" fmla="*/ 177834 w 607527"/>
              <a:gd name="connsiteY231" fmla="*/ 91362 h 597767"/>
              <a:gd name="connsiteX232" fmla="*/ 172138 w 607527"/>
              <a:gd name="connsiteY232" fmla="*/ 71187 h 597767"/>
              <a:gd name="connsiteX233" fmla="*/ 154338 w 607527"/>
              <a:gd name="connsiteY233" fmla="*/ 54746 h 597767"/>
              <a:gd name="connsiteX234" fmla="*/ 147129 w 607527"/>
              <a:gd name="connsiteY234" fmla="*/ 42303 h 597767"/>
              <a:gd name="connsiteX235" fmla="*/ 159500 w 607527"/>
              <a:gd name="connsiteY235" fmla="*/ 35193 h 597767"/>
              <a:gd name="connsiteX236" fmla="*/ 189671 w 607527"/>
              <a:gd name="connsiteY236" fmla="*/ 61145 h 597767"/>
              <a:gd name="connsiteX237" fmla="*/ 197147 w 607527"/>
              <a:gd name="connsiteY237" fmla="*/ 80875 h 597767"/>
              <a:gd name="connsiteX238" fmla="*/ 256510 w 607527"/>
              <a:gd name="connsiteY238" fmla="*/ 60878 h 597767"/>
              <a:gd name="connsiteX239" fmla="*/ 258023 w 607527"/>
              <a:gd name="connsiteY239" fmla="*/ 39993 h 597767"/>
              <a:gd name="connsiteX240" fmla="*/ 246809 w 607527"/>
              <a:gd name="connsiteY240" fmla="*/ 18307 h 597767"/>
              <a:gd name="connsiteX241" fmla="*/ 244584 w 607527"/>
              <a:gd name="connsiteY241" fmla="*/ 4265 h 597767"/>
              <a:gd name="connsiteX242" fmla="*/ 258557 w 607527"/>
              <a:gd name="connsiteY242" fmla="*/ 1777 h 59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7527" h="597767">
                <a:moveTo>
                  <a:pt x="334395" y="480911"/>
                </a:moveTo>
                <a:lnTo>
                  <a:pt x="334484" y="480911"/>
                </a:lnTo>
                <a:cubicBezTo>
                  <a:pt x="340080" y="480911"/>
                  <a:pt x="344521" y="485441"/>
                  <a:pt x="344521" y="491037"/>
                </a:cubicBezTo>
                <a:cubicBezTo>
                  <a:pt x="344521" y="496633"/>
                  <a:pt x="340080" y="501163"/>
                  <a:pt x="334484" y="501163"/>
                </a:cubicBezTo>
                <a:cubicBezTo>
                  <a:pt x="328888" y="501163"/>
                  <a:pt x="324269" y="496633"/>
                  <a:pt x="324269" y="491037"/>
                </a:cubicBezTo>
                <a:cubicBezTo>
                  <a:pt x="324269" y="485441"/>
                  <a:pt x="328799" y="480911"/>
                  <a:pt x="334395" y="480911"/>
                </a:cubicBezTo>
                <a:close/>
                <a:moveTo>
                  <a:pt x="227806" y="450567"/>
                </a:moveTo>
                <a:cubicBezTo>
                  <a:pt x="236185" y="450567"/>
                  <a:pt x="242978" y="457360"/>
                  <a:pt x="242978" y="465739"/>
                </a:cubicBezTo>
                <a:cubicBezTo>
                  <a:pt x="242978" y="474118"/>
                  <a:pt x="236185" y="480911"/>
                  <a:pt x="227806" y="480911"/>
                </a:cubicBezTo>
                <a:cubicBezTo>
                  <a:pt x="219427" y="480911"/>
                  <a:pt x="212634" y="474118"/>
                  <a:pt x="212634" y="465739"/>
                </a:cubicBezTo>
                <a:cubicBezTo>
                  <a:pt x="212634" y="457360"/>
                  <a:pt x="219427" y="450567"/>
                  <a:pt x="227806" y="450567"/>
                </a:cubicBezTo>
                <a:close/>
                <a:moveTo>
                  <a:pt x="152124" y="379790"/>
                </a:moveTo>
                <a:lnTo>
                  <a:pt x="152213" y="379790"/>
                </a:lnTo>
                <a:cubicBezTo>
                  <a:pt x="157809" y="379790"/>
                  <a:pt x="162250" y="384320"/>
                  <a:pt x="162250" y="389916"/>
                </a:cubicBezTo>
                <a:cubicBezTo>
                  <a:pt x="162250" y="395512"/>
                  <a:pt x="157809" y="400042"/>
                  <a:pt x="152213" y="400042"/>
                </a:cubicBezTo>
                <a:cubicBezTo>
                  <a:pt x="146617" y="400042"/>
                  <a:pt x="141998" y="395512"/>
                  <a:pt x="141998" y="389916"/>
                </a:cubicBezTo>
                <a:cubicBezTo>
                  <a:pt x="141998" y="384320"/>
                  <a:pt x="146528" y="379790"/>
                  <a:pt x="152124" y="379790"/>
                </a:cubicBezTo>
                <a:close/>
                <a:moveTo>
                  <a:pt x="374643" y="359614"/>
                </a:moveTo>
                <a:cubicBezTo>
                  <a:pt x="369128" y="359614"/>
                  <a:pt x="364591" y="364146"/>
                  <a:pt x="364591" y="369743"/>
                </a:cubicBezTo>
                <a:cubicBezTo>
                  <a:pt x="364591" y="375252"/>
                  <a:pt x="369128" y="379784"/>
                  <a:pt x="374643" y="379784"/>
                </a:cubicBezTo>
                <a:cubicBezTo>
                  <a:pt x="380247" y="379784"/>
                  <a:pt x="384784" y="375252"/>
                  <a:pt x="384784" y="369743"/>
                </a:cubicBezTo>
                <a:cubicBezTo>
                  <a:pt x="384784" y="364146"/>
                  <a:pt x="380247" y="359614"/>
                  <a:pt x="374643" y="359614"/>
                </a:cubicBezTo>
                <a:close/>
                <a:moveTo>
                  <a:pt x="374643" y="339356"/>
                </a:moveTo>
                <a:cubicBezTo>
                  <a:pt x="391456" y="339356"/>
                  <a:pt x="405066" y="352950"/>
                  <a:pt x="405066" y="369743"/>
                </a:cubicBezTo>
                <a:cubicBezTo>
                  <a:pt x="405066" y="386448"/>
                  <a:pt x="391456" y="400042"/>
                  <a:pt x="374643" y="400042"/>
                </a:cubicBezTo>
                <a:cubicBezTo>
                  <a:pt x="357919" y="400042"/>
                  <a:pt x="344309" y="386448"/>
                  <a:pt x="344309" y="369743"/>
                </a:cubicBezTo>
                <a:cubicBezTo>
                  <a:pt x="344309" y="352950"/>
                  <a:pt x="357919" y="339356"/>
                  <a:pt x="374643" y="339356"/>
                </a:cubicBezTo>
                <a:close/>
                <a:moveTo>
                  <a:pt x="233115" y="339356"/>
                </a:moveTo>
                <a:lnTo>
                  <a:pt x="233204" y="339356"/>
                </a:lnTo>
                <a:cubicBezTo>
                  <a:pt x="238800" y="339356"/>
                  <a:pt x="243330" y="343886"/>
                  <a:pt x="243330" y="349482"/>
                </a:cubicBezTo>
                <a:cubicBezTo>
                  <a:pt x="243330" y="355078"/>
                  <a:pt x="238800" y="359608"/>
                  <a:pt x="233204" y="359608"/>
                </a:cubicBezTo>
                <a:cubicBezTo>
                  <a:pt x="227608" y="359608"/>
                  <a:pt x="223078" y="355078"/>
                  <a:pt x="223078" y="349482"/>
                </a:cubicBezTo>
                <a:cubicBezTo>
                  <a:pt x="223078" y="343886"/>
                  <a:pt x="227519" y="339356"/>
                  <a:pt x="233115" y="339356"/>
                </a:cubicBezTo>
                <a:close/>
                <a:moveTo>
                  <a:pt x="496394" y="278740"/>
                </a:moveTo>
                <a:lnTo>
                  <a:pt x="496483" y="278740"/>
                </a:lnTo>
                <a:cubicBezTo>
                  <a:pt x="502079" y="278740"/>
                  <a:pt x="506609" y="283258"/>
                  <a:pt x="506609" y="288751"/>
                </a:cubicBezTo>
                <a:cubicBezTo>
                  <a:pt x="506609" y="294333"/>
                  <a:pt x="502079" y="298851"/>
                  <a:pt x="496483" y="298851"/>
                </a:cubicBezTo>
                <a:cubicBezTo>
                  <a:pt x="490887" y="298851"/>
                  <a:pt x="486357" y="294333"/>
                  <a:pt x="486357" y="288751"/>
                </a:cubicBezTo>
                <a:cubicBezTo>
                  <a:pt x="486357" y="283258"/>
                  <a:pt x="490798" y="278740"/>
                  <a:pt x="496394" y="278740"/>
                </a:cubicBezTo>
                <a:close/>
                <a:moveTo>
                  <a:pt x="384778" y="278686"/>
                </a:moveTo>
                <a:cubicBezTo>
                  <a:pt x="351321" y="278686"/>
                  <a:pt x="324093" y="310422"/>
                  <a:pt x="324093" y="349448"/>
                </a:cubicBezTo>
                <a:cubicBezTo>
                  <a:pt x="324093" y="388473"/>
                  <a:pt x="351321" y="420209"/>
                  <a:pt x="384778" y="420209"/>
                </a:cubicBezTo>
                <a:cubicBezTo>
                  <a:pt x="418325" y="420209"/>
                  <a:pt x="445553" y="388473"/>
                  <a:pt x="445553" y="349448"/>
                </a:cubicBezTo>
                <a:cubicBezTo>
                  <a:pt x="445553" y="310422"/>
                  <a:pt x="418325" y="278686"/>
                  <a:pt x="384778" y="278686"/>
                </a:cubicBezTo>
                <a:close/>
                <a:moveTo>
                  <a:pt x="384778" y="258418"/>
                </a:moveTo>
                <a:cubicBezTo>
                  <a:pt x="429447" y="258418"/>
                  <a:pt x="465752" y="299221"/>
                  <a:pt x="465752" y="349448"/>
                </a:cubicBezTo>
                <a:cubicBezTo>
                  <a:pt x="465752" y="399674"/>
                  <a:pt x="429447" y="440477"/>
                  <a:pt x="384778" y="440477"/>
                </a:cubicBezTo>
                <a:cubicBezTo>
                  <a:pt x="340110" y="440477"/>
                  <a:pt x="303805" y="399674"/>
                  <a:pt x="303805" y="349448"/>
                </a:cubicBezTo>
                <a:cubicBezTo>
                  <a:pt x="303805" y="299221"/>
                  <a:pt x="340110" y="258418"/>
                  <a:pt x="384778" y="258418"/>
                </a:cubicBezTo>
                <a:close/>
                <a:moveTo>
                  <a:pt x="192620" y="258418"/>
                </a:moveTo>
                <a:lnTo>
                  <a:pt x="192709" y="258418"/>
                </a:lnTo>
                <a:cubicBezTo>
                  <a:pt x="198300" y="258418"/>
                  <a:pt x="202826" y="262964"/>
                  <a:pt x="202826" y="268580"/>
                </a:cubicBezTo>
                <a:cubicBezTo>
                  <a:pt x="202826" y="274195"/>
                  <a:pt x="198300" y="278741"/>
                  <a:pt x="192709" y="278741"/>
                </a:cubicBezTo>
                <a:cubicBezTo>
                  <a:pt x="187118" y="278741"/>
                  <a:pt x="182503" y="274195"/>
                  <a:pt x="182503" y="268580"/>
                </a:cubicBezTo>
                <a:cubicBezTo>
                  <a:pt x="182503" y="262964"/>
                  <a:pt x="187029" y="258418"/>
                  <a:pt x="192620" y="258418"/>
                </a:cubicBezTo>
                <a:close/>
                <a:moveTo>
                  <a:pt x="192374" y="238169"/>
                </a:moveTo>
                <a:cubicBezTo>
                  <a:pt x="176353" y="238169"/>
                  <a:pt x="172170" y="258087"/>
                  <a:pt x="172170" y="268580"/>
                </a:cubicBezTo>
                <a:cubicBezTo>
                  <a:pt x="172170" y="279072"/>
                  <a:pt x="176353" y="298901"/>
                  <a:pt x="192374" y="298901"/>
                </a:cubicBezTo>
                <a:cubicBezTo>
                  <a:pt x="208394" y="298901"/>
                  <a:pt x="212666" y="279072"/>
                  <a:pt x="212666" y="268580"/>
                </a:cubicBezTo>
                <a:cubicBezTo>
                  <a:pt x="212666" y="258087"/>
                  <a:pt x="208394" y="238169"/>
                  <a:pt x="192374" y="238169"/>
                </a:cubicBezTo>
                <a:close/>
                <a:moveTo>
                  <a:pt x="314124" y="238165"/>
                </a:moveTo>
                <a:lnTo>
                  <a:pt x="314213" y="238165"/>
                </a:lnTo>
                <a:cubicBezTo>
                  <a:pt x="319809" y="238165"/>
                  <a:pt x="324339" y="242695"/>
                  <a:pt x="324339" y="248291"/>
                </a:cubicBezTo>
                <a:cubicBezTo>
                  <a:pt x="324339" y="253887"/>
                  <a:pt x="319809" y="258417"/>
                  <a:pt x="314213" y="258417"/>
                </a:cubicBezTo>
                <a:cubicBezTo>
                  <a:pt x="308617" y="258417"/>
                  <a:pt x="304087" y="253887"/>
                  <a:pt x="304087" y="248291"/>
                </a:cubicBezTo>
                <a:cubicBezTo>
                  <a:pt x="304087" y="242695"/>
                  <a:pt x="308528" y="238165"/>
                  <a:pt x="314124" y="238165"/>
                </a:cubicBezTo>
                <a:close/>
                <a:moveTo>
                  <a:pt x="192374" y="217984"/>
                </a:moveTo>
                <a:cubicBezTo>
                  <a:pt x="218985" y="217984"/>
                  <a:pt x="232958" y="243415"/>
                  <a:pt x="232958" y="268580"/>
                </a:cubicBezTo>
                <a:cubicBezTo>
                  <a:pt x="232958" y="293744"/>
                  <a:pt x="218985" y="319175"/>
                  <a:pt x="192374" y="319175"/>
                </a:cubicBezTo>
                <a:cubicBezTo>
                  <a:pt x="165851" y="319175"/>
                  <a:pt x="151878" y="293744"/>
                  <a:pt x="151878" y="268580"/>
                </a:cubicBezTo>
                <a:cubicBezTo>
                  <a:pt x="151878" y="243415"/>
                  <a:pt x="165851" y="217984"/>
                  <a:pt x="192374" y="217984"/>
                </a:cubicBezTo>
                <a:close/>
                <a:moveTo>
                  <a:pt x="400021" y="167459"/>
                </a:moveTo>
                <a:cubicBezTo>
                  <a:pt x="408420" y="167459"/>
                  <a:pt x="415228" y="174236"/>
                  <a:pt x="415228" y="182596"/>
                </a:cubicBezTo>
                <a:cubicBezTo>
                  <a:pt x="415228" y="190956"/>
                  <a:pt x="408420" y="197733"/>
                  <a:pt x="400021" y="197733"/>
                </a:cubicBezTo>
                <a:cubicBezTo>
                  <a:pt x="391622" y="197733"/>
                  <a:pt x="384814" y="190956"/>
                  <a:pt x="384814" y="182596"/>
                </a:cubicBezTo>
                <a:cubicBezTo>
                  <a:pt x="384814" y="174236"/>
                  <a:pt x="391622" y="167459"/>
                  <a:pt x="400021" y="167459"/>
                </a:cubicBezTo>
                <a:close/>
                <a:moveTo>
                  <a:pt x="263230" y="157297"/>
                </a:moveTo>
                <a:cubicBezTo>
                  <a:pt x="274415" y="157297"/>
                  <a:pt x="283483" y="166348"/>
                  <a:pt x="283483" y="177514"/>
                </a:cubicBezTo>
                <a:cubicBezTo>
                  <a:pt x="283483" y="188680"/>
                  <a:pt x="274415" y="197731"/>
                  <a:pt x="263230" y="197731"/>
                </a:cubicBezTo>
                <a:cubicBezTo>
                  <a:pt x="252045" y="197731"/>
                  <a:pt x="242977" y="188680"/>
                  <a:pt x="242977" y="177514"/>
                </a:cubicBezTo>
                <a:cubicBezTo>
                  <a:pt x="242977" y="166348"/>
                  <a:pt x="252045" y="157297"/>
                  <a:pt x="263230" y="157297"/>
                </a:cubicBezTo>
                <a:close/>
                <a:moveTo>
                  <a:pt x="172323" y="157297"/>
                </a:moveTo>
                <a:lnTo>
                  <a:pt x="172412" y="157297"/>
                </a:lnTo>
                <a:cubicBezTo>
                  <a:pt x="178028" y="157297"/>
                  <a:pt x="182574" y="161827"/>
                  <a:pt x="182574" y="167423"/>
                </a:cubicBezTo>
                <a:cubicBezTo>
                  <a:pt x="182574" y="173019"/>
                  <a:pt x="178028" y="177549"/>
                  <a:pt x="172412" y="177549"/>
                </a:cubicBezTo>
                <a:cubicBezTo>
                  <a:pt x="166797" y="177549"/>
                  <a:pt x="162251" y="173019"/>
                  <a:pt x="162251" y="167423"/>
                </a:cubicBezTo>
                <a:cubicBezTo>
                  <a:pt x="162251" y="161827"/>
                  <a:pt x="166708" y="157297"/>
                  <a:pt x="172323" y="157297"/>
                </a:cubicBezTo>
                <a:close/>
                <a:moveTo>
                  <a:pt x="374925" y="116863"/>
                </a:moveTo>
                <a:lnTo>
                  <a:pt x="375014" y="116863"/>
                </a:lnTo>
                <a:cubicBezTo>
                  <a:pt x="380624" y="116863"/>
                  <a:pt x="385166" y="121393"/>
                  <a:pt x="385166" y="126989"/>
                </a:cubicBezTo>
                <a:cubicBezTo>
                  <a:pt x="385166" y="132585"/>
                  <a:pt x="380624" y="137115"/>
                  <a:pt x="375014" y="137115"/>
                </a:cubicBezTo>
                <a:cubicBezTo>
                  <a:pt x="369404" y="137115"/>
                  <a:pt x="364773" y="132585"/>
                  <a:pt x="364773" y="126989"/>
                </a:cubicBezTo>
                <a:cubicBezTo>
                  <a:pt x="364773" y="121393"/>
                  <a:pt x="369315" y="116863"/>
                  <a:pt x="374925" y="116863"/>
                </a:cubicBezTo>
                <a:close/>
                <a:moveTo>
                  <a:pt x="258557" y="1777"/>
                </a:moveTo>
                <a:cubicBezTo>
                  <a:pt x="260070" y="2932"/>
                  <a:pt x="273865" y="13064"/>
                  <a:pt x="277959" y="36438"/>
                </a:cubicBezTo>
                <a:cubicBezTo>
                  <a:pt x="279472" y="44703"/>
                  <a:pt x="279116" y="51724"/>
                  <a:pt x="278226" y="57590"/>
                </a:cubicBezTo>
                <a:cubicBezTo>
                  <a:pt x="286592" y="56701"/>
                  <a:pt x="295136" y="56168"/>
                  <a:pt x="303770" y="56168"/>
                </a:cubicBezTo>
                <a:cubicBezTo>
                  <a:pt x="316408" y="56168"/>
                  <a:pt x="328779" y="57145"/>
                  <a:pt x="340972" y="59012"/>
                </a:cubicBezTo>
                <a:cubicBezTo>
                  <a:pt x="343642" y="55990"/>
                  <a:pt x="347736" y="49858"/>
                  <a:pt x="349516" y="39993"/>
                </a:cubicBezTo>
                <a:cubicBezTo>
                  <a:pt x="352097" y="24884"/>
                  <a:pt x="346579" y="16085"/>
                  <a:pt x="346312" y="15730"/>
                </a:cubicBezTo>
                <a:cubicBezTo>
                  <a:pt x="343286" y="11108"/>
                  <a:pt x="344532" y="4887"/>
                  <a:pt x="349071" y="1777"/>
                </a:cubicBezTo>
                <a:cubicBezTo>
                  <a:pt x="353699" y="-1334"/>
                  <a:pt x="359840" y="-179"/>
                  <a:pt x="363044" y="4265"/>
                </a:cubicBezTo>
                <a:cubicBezTo>
                  <a:pt x="364112" y="5865"/>
                  <a:pt x="373546" y="20085"/>
                  <a:pt x="369363" y="43459"/>
                </a:cubicBezTo>
                <a:cubicBezTo>
                  <a:pt x="367939" y="51724"/>
                  <a:pt x="365269" y="58212"/>
                  <a:pt x="362421" y="63366"/>
                </a:cubicBezTo>
                <a:cubicBezTo>
                  <a:pt x="382980" y="68521"/>
                  <a:pt x="402560" y="76253"/>
                  <a:pt x="420716" y="86207"/>
                </a:cubicBezTo>
                <a:cubicBezTo>
                  <a:pt x="424276" y="84252"/>
                  <a:pt x="430328" y="79986"/>
                  <a:pt x="435401" y="71187"/>
                </a:cubicBezTo>
                <a:cubicBezTo>
                  <a:pt x="443055" y="57856"/>
                  <a:pt x="440830" y="47813"/>
                  <a:pt x="440741" y="47369"/>
                </a:cubicBezTo>
                <a:cubicBezTo>
                  <a:pt x="439495" y="42037"/>
                  <a:pt x="442788" y="36526"/>
                  <a:pt x="448128" y="35193"/>
                </a:cubicBezTo>
                <a:cubicBezTo>
                  <a:pt x="453468" y="33860"/>
                  <a:pt x="458897" y="36971"/>
                  <a:pt x="460321" y="42303"/>
                </a:cubicBezTo>
                <a:cubicBezTo>
                  <a:pt x="460855" y="44170"/>
                  <a:pt x="464860" y="60789"/>
                  <a:pt x="452934" y="81319"/>
                </a:cubicBezTo>
                <a:cubicBezTo>
                  <a:pt x="448751" y="88607"/>
                  <a:pt x="443945" y="93850"/>
                  <a:pt x="439495" y="97672"/>
                </a:cubicBezTo>
                <a:cubicBezTo>
                  <a:pt x="456850" y="109403"/>
                  <a:pt x="472603" y="123357"/>
                  <a:pt x="486398" y="138998"/>
                </a:cubicBezTo>
                <a:cubicBezTo>
                  <a:pt x="490403" y="138465"/>
                  <a:pt x="497523" y="136510"/>
                  <a:pt x="505444" y="129844"/>
                </a:cubicBezTo>
                <a:cubicBezTo>
                  <a:pt x="517192" y="120068"/>
                  <a:pt x="518616" y="109759"/>
                  <a:pt x="518616" y="109314"/>
                </a:cubicBezTo>
                <a:cubicBezTo>
                  <a:pt x="519328" y="103893"/>
                  <a:pt x="524134" y="99805"/>
                  <a:pt x="529741" y="100427"/>
                </a:cubicBezTo>
                <a:cubicBezTo>
                  <a:pt x="535259" y="100960"/>
                  <a:pt x="539264" y="105759"/>
                  <a:pt x="538819" y="111270"/>
                </a:cubicBezTo>
                <a:cubicBezTo>
                  <a:pt x="538641" y="113136"/>
                  <a:pt x="536683" y="130111"/>
                  <a:pt x="518438" y="145397"/>
                </a:cubicBezTo>
                <a:cubicBezTo>
                  <a:pt x="511941" y="150819"/>
                  <a:pt x="505711" y="154107"/>
                  <a:pt x="500193" y="156151"/>
                </a:cubicBezTo>
                <a:cubicBezTo>
                  <a:pt x="512386" y="172948"/>
                  <a:pt x="522621" y="191434"/>
                  <a:pt x="530275" y="211075"/>
                </a:cubicBezTo>
                <a:cubicBezTo>
                  <a:pt x="534280" y="211875"/>
                  <a:pt x="541578" y="212408"/>
                  <a:pt x="551190" y="208942"/>
                </a:cubicBezTo>
                <a:cubicBezTo>
                  <a:pt x="565608" y="203699"/>
                  <a:pt x="570414" y="194545"/>
                  <a:pt x="570592" y="194189"/>
                </a:cubicBezTo>
                <a:cubicBezTo>
                  <a:pt x="573084" y="189212"/>
                  <a:pt x="579136" y="187168"/>
                  <a:pt x="584120" y="189568"/>
                </a:cubicBezTo>
                <a:cubicBezTo>
                  <a:pt x="589015" y="191967"/>
                  <a:pt x="591240" y="197833"/>
                  <a:pt x="588837" y="202810"/>
                </a:cubicBezTo>
                <a:cubicBezTo>
                  <a:pt x="588125" y="204588"/>
                  <a:pt x="580382" y="219874"/>
                  <a:pt x="558043" y="227961"/>
                </a:cubicBezTo>
                <a:cubicBezTo>
                  <a:pt x="550211" y="230805"/>
                  <a:pt x="543180" y="231783"/>
                  <a:pt x="537306" y="231872"/>
                </a:cubicBezTo>
                <a:cubicBezTo>
                  <a:pt x="543002" y="251602"/>
                  <a:pt x="546206" y="272310"/>
                  <a:pt x="546651" y="293728"/>
                </a:cubicBezTo>
                <a:cubicBezTo>
                  <a:pt x="550122" y="295861"/>
                  <a:pt x="556886" y="298883"/>
                  <a:pt x="567032" y="298883"/>
                </a:cubicBezTo>
                <a:lnTo>
                  <a:pt x="567121" y="298883"/>
                </a:lnTo>
                <a:cubicBezTo>
                  <a:pt x="582429" y="298883"/>
                  <a:pt x="590172" y="291773"/>
                  <a:pt x="590261" y="291684"/>
                </a:cubicBezTo>
                <a:cubicBezTo>
                  <a:pt x="594177" y="287774"/>
                  <a:pt x="600585" y="287774"/>
                  <a:pt x="604590" y="291684"/>
                </a:cubicBezTo>
                <a:cubicBezTo>
                  <a:pt x="608506" y="295684"/>
                  <a:pt x="608506" y="302083"/>
                  <a:pt x="604590" y="305993"/>
                </a:cubicBezTo>
                <a:cubicBezTo>
                  <a:pt x="603255" y="307326"/>
                  <a:pt x="590795" y="319058"/>
                  <a:pt x="567121" y="319058"/>
                </a:cubicBezTo>
                <a:lnTo>
                  <a:pt x="567032" y="319058"/>
                </a:lnTo>
                <a:cubicBezTo>
                  <a:pt x="558577" y="319058"/>
                  <a:pt x="551635" y="317547"/>
                  <a:pt x="546028" y="315591"/>
                </a:cubicBezTo>
                <a:cubicBezTo>
                  <a:pt x="544604" y="336832"/>
                  <a:pt x="540421" y="357451"/>
                  <a:pt x="533746" y="376915"/>
                </a:cubicBezTo>
                <a:cubicBezTo>
                  <a:pt x="536238" y="380114"/>
                  <a:pt x="541578" y="385269"/>
                  <a:pt x="551190" y="388824"/>
                </a:cubicBezTo>
                <a:cubicBezTo>
                  <a:pt x="565608" y="394067"/>
                  <a:pt x="575309" y="390068"/>
                  <a:pt x="575398" y="389979"/>
                </a:cubicBezTo>
                <a:cubicBezTo>
                  <a:pt x="580471" y="387668"/>
                  <a:pt x="586523" y="389801"/>
                  <a:pt x="588926" y="394867"/>
                </a:cubicBezTo>
                <a:cubicBezTo>
                  <a:pt x="591240" y="399933"/>
                  <a:pt x="589104" y="405976"/>
                  <a:pt x="584031" y="408287"/>
                </a:cubicBezTo>
                <a:cubicBezTo>
                  <a:pt x="582874" y="408820"/>
                  <a:pt x="576199" y="411753"/>
                  <a:pt x="565786" y="411753"/>
                </a:cubicBezTo>
                <a:cubicBezTo>
                  <a:pt x="559734" y="411753"/>
                  <a:pt x="552436" y="410776"/>
                  <a:pt x="544248" y="407754"/>
                </a:cubicBezTo>
                <a:cubicBezTo>
                  <a:pt x="536327" y="404910"/>
                  <a:pt x="530364" y="401088"/>
                  <a:pt x="525736" y="397356"/>
                </a:cubicBezTo>
                <a:cubicBezTo>
                  <a:pt x="517192" y="416552"/>
                  <a:pt x="506245" y="434505"/>
                  <a:pt x="493073" y="450769"/>
                </a:cubicBezTo>
                <a:cubicBezTo>
                  <a:pt x="494408" y="454591"/>
                  <a:pt x="497612" y="461256"/>
                  <a:pt x="505444" y="467833"/>
                </a:cubicBezTo>
                <a:cubicBezTo>
                  <a:pt x="517192" y="477698"/>
                  <a:pt x="527694" y="477342"/>
                  <a:pt x="527872" y="477254"/>
                </a:cubicBezTo>
                <a:cubicBezTo>
                  <a:pt x="533390" y="476898"/>
                  <a:pt x="538285" y="480897"/>
                  <a:pt x="538819" y="486496"/>
                </a:cubicBezTo>
                <a:cubicBezTo>
                  <a:pt x="539264" y="492007"/>
                  <a:pt x="535170" y="496895"/>
                  <a:pt x="529652" y="497428"/>
                </a:cubicBezTo>
                <a:cubicBezTo>
                  <a:pt x="529296" y="497428"/>
                  <a:pt x="528584" y="497517"/>
                  <a:pt x="527605" y="497517"/>
                </a:cubicBezTo>
                <a:cubicBezTo>
                  <a:pt x="522176" y="497517"/>
                  <a:pt x="507669" y="496184"/>
                  <a:pt x="492450" y="483386"/>
                </a:cubicBezTo>
                <a:cubicBezTo>
                  <a:pt x="485953" y="477965"/>
                  <a:pt x="481592" y="472366"/>
                  <a:pt x="478566" y="467211"/>
                </a:cubicBezTo>
                <a:cubicBezTo>
                  <a:pt x="464148" y="482231"/>
                  <a:pt x="447772" y="495384"/>
                  <a:pt x="429705" y="506315"/>
                </a:cubicBezTo>
                <a:cubicBezTo>
                  <a:pt x="429616" y="510404"/>
                  <a:pt x="430328" y="517691"/>
                  <a:pt x="435401" y="526579"/>
                </a:cubicBezTo>
                <a:cubicBezTo>
                  <a:pt x="443055" y="539821"/>
                  <a:pt x="452934" y="543020"/>
                  <a:pt x="453379" y="543109"/>
                </a:cubicBezTo>
                <a:cubicBezTo>
                  <a:pt x="458630" y="544709"/>
                  <a:pt x="461745" y="550308"/>
                  <a:pt x="460232" y="555552"/>
                </a:cubicBezTo>
                <a:cubicBezTo>
                  <a:pt x="458986" y="559995"/>
                  <a:pt x="454981" y="562928"/>
                  <a:pt x="450620" y="562928"/>
                </a:cubicBezTo>
                <a:cubicBezTo>
                  <a:pt x="449730" y="562928"/>
                  <a:pt x="448840" y="562839"/>
                  <a:pt x="447950" y="562573"/>
                </a:cubicBezTo>
                <a:cubicBezTo>
                  <a:pt x="446170" y="562128"/>
                  <a:pt x="429705" y="557240"/>
                  <a:pt x="417868" y="536622"/>
                </a:cubicBezTo>
                <a:cubicBezTo>
                  <a:pt x="413685" y="529334"/>
                  <a:pt x="411460" y="522579"/>
                  <a:pt x="410392" y="516803"/>
                </a:cubicBezTo>
                <a:cubicBezTo>
                  <a:pt x="391880" y="525868"/>
                  <a:pt x="371944" y="532711"/>
                  <a:pt x="350940" y="536888"/>
                </a:cubicBezTo>
                <a:cubicBezTo>
                  <a:pt x="349516" y="540799"/>
                  <a:pt x="347736" y="547909"/>
                  <a:pt x="349516" y="557774"/>
                </a:cubicBezTo>
                <a:cubicBezTo>
                  <a:pt x="352186" y="572882"/>
                  <a:pt x="360374" y="579192"/>
                  <a:pt x="360730" y="579459"/>
                </a:cubicBezTo>
                <a:cubicBezTo>
                  <a:pt x="365091" y="582747"/>
                  <a:pt x="366159" y="589057"/>
                  <a:pt x="362866" y="593590"/>
                </a:cubicBezTo>
                <a:cubicBezTo>
                  <a:pt x="360908" y="596256"/>
                  <a:pt x="357793" y="597767"/>
                  <a:pt x="354678" y="597767"/>
                </a:cubicBezTo>
                <a:cubicBezTo>
                  <a:pt x="352720" y="597767"/>
                  <a:pt x="350673" y="597145"/>
                  <a:pt x="348982" y="595990"/>
                </a:cubicBezTo>
                <a:cubicBezTo>
                  <a:pt x="347380" y="594834"/>
                  <a:pt x="333674" y="584702"/>
                  <a:pt x="329580" y="561329"/>
                </a:cubicBezTo>
                <a:cubicBezTo>
                  <a:pt x="325397" y="537955"/>
                  <a:pt x="334831" y="523646"/>
                  <a:pt x="335899" y="522135"/>
                </a:cubicBezTo>
                <a:cubicBezTo>
                  <a:pt x="337412" y="519913"/>
                  <a:pt x="339815" y="518402"/>
                  <a:pt x="342396" y="517958"/>
                </a:cubicBezTo>
                <a:cubicBezTo>
                  <a:pt x="449107" y="498850"/>
                  <a:pt x="526537" y="406687"/>
                  <a:pt x="526537" y="298972"/>
                </a:cubicBezTo>
                <a:lnTo>
                  <a:pt x="526537" y="298794"/>
                </a:lnTo>
                <a:cubicBezTo>
                  <a:pt x="526537" y="272132"/>
                  <a:pt x="521820" y="246536"/>
                  <a:pt x="513098" y="222896"/>
                </a:cubicBezTo>
                <a:cubicBezTo>
                  <a:pt x="513098" y="222807"/>
                  <a:pt x="513098" y="222807"/>
                  <a:pt x="513098" y="222718"/>
                </a:cubicBezTo>
                <a:cubicBezTo>
                  <a:pt x="481859" y="137488"/>
                  <a:pt x="399801" y="76431"/>
                  <a:pt x="303770" y="76431"/>
                </a:cubicBezTo>
                <a:cubicBezTo>
                  <a:pt x="207649" y="76431"/>
                  <a:pt x="125591" y="137488"/>
                  <a:pt x="94441" y="222807"/>
                </a:cubicBezTo>
                <a:cubicBezTo>
                  <a:pt x="85719" y="246536"/>
                  <a:pt x="81002" y="272221"/>
                  <a:pt x="81002" y="298883"/>
                </a:cubicBezTo>
                <a:cubicBezTo>
                  <a:pt x="81002" y="325634"/>
                  <a:pt x="85719" y="351230"/>
                  <a:pt x="94441" y="374959"/>
                </a:cubicBezTo>
                <a:cubicBezTo>
                  <a:pt x="125591" y="460279"/>
                  <a:pt x="207649" y="521335"/>
                  <a:pt x="303770" y="521335"/>
                </a:cubicBezTo>
                <a:cubicBezTo>
                  <a:pt x="309376" y="521335"/>
                  <a:pt x="313916" y="525868"/>
                  <a:pt x="313916" y="531467"/>
                </a:cubicBezTo>
                <a:cubicBezTo>
                  <a:pt x="313916" y="537066"/>
                  <a:pt x="309376" y="541598"/>
                  <a:pt x="303770" y="541598"/>
                </a:cubicBezTo>
                <a:cubicBezTo>
                  <a:pt x="291131" y="541598"/>
                  <a:pt x="278671" y="540621"/>
                  <a:pt x="266567" y="538754"/>
                </a:cubicBezTo>
                <a:cubicBezTo>
                  <a:pt x="263897" y="541865"/>
                  <a:pt x="259803" y="547909"/>
                  <a:pt x="258112" y="557774"/>
                </a:cubicBezTo>
                <a:cubicBezTo>
                  <a:pt x="255353" y="572882"/>
                  <a:pt x="260960" y="581592"/>
                  <a:pt x="261138" y="582036"/>
                </a:cubicBezTo>
                <a:cubicBezTo>
                  <a:pt x="264164" y="586658"/>
                  <a:pt x="263007" y="592879"/>
                  <a:pt x="258379" y="595990"/>
                </a:cubicBezTo>
                <a:cubicBezTo>
                  <a:pt x="256688" y="597145"/>
                  <a:pt x="254641" y="597767"/>
                  <a:pt x="252683" y="597767"/>
                </a:cubicBezTo>
                <a:cubicBezTo>
                  <a:pt x="249568" y="597767"/>
                  <a:pt x="246453" y="596256"/>
                  <a:pt x="244495" y="593501"/>
                </a:cubicBezTo>
                <a:cubicBezTo>
                  <a:pt x="243427" y="591901"/>
                  <a:pt x="233993" y="577681"/>
                  <a:pt x="238087" y="554308"/>
                </a:cubicBezTo>
                <a:cubicBezTo>
                  <a:pt x="239600" y="546042"/>
                  <a:pt x="242270" y="539554"/>
                  <a:pt x="245118" y="534400"/>
                </a:cubicBezTo>
                <a:cubicBezTo>
                  <a:pt x="224470" y="529245"/>
                  <a:pt x="204890" y="521513"/>
                  <a:pt x="186734" y="511559"/>
                </a:cubicBezTo>
                <a:cubicBezTo>
                  <a:pt x="183174" y="513514"/>
                  <a:pt x="177211" y="517780"/>
                  <a:pt x="172138" y="526579"/>
                </a:cubicBezTo>
                <a:cubicBezTo>
                  <a:pt x="164484" y="539821"/>
                  <a:pt x="166709" y="550130"/>
                  <a:pt x="166709" y="550219"/>
                </a:cubicBezTo>
                <a:cubicBezTo>
                  <a:pt x="168133" y="555641"/>
                  <a:pt x="165018" y="561151"/>
                  <a:pt x="159589" y="562573"/>
                </a:cubicBezTo>
                <a:cubicBezTo>
                  <a:pt x="158699" y="562839"/>
                  <a:pt x="157809" y="562928"/>
                  <a:pt x="156919" y="562928"/>
                </a:cubicBezTo>
                <a:cubicBezTo>
                  <a:pt x="152469" y="562928"/>
                  <a:pt x="148375" y="559995"/>
                  <a:pt x="147129" y="555463"/>
                </a:cubicBezTo>
                <a:cubicBezTo>
                  <a:pt x="146684" y="553596"/>
                  <a:pt x="142679" y="536977"/>
                  <a:pt x="154605" y="516447"/>
                </a:cubicBezTo>
                <a:cubicBezTo>
                  <a:pt x="158788" y="509159"/>
                  <a:pt x="163594" y="503916"/>
                  <a:pt x="168044" y="500094"/>
                </a:cubicBezTo>
                <a:cubicBezTo>
                  <a:pt x="150689" y="488363"/>
                  <a:pt x="134936" y="474410"/>
                  <a:pt x="121141" y="458768"/>
                </a:cubicBezTo>
                <a:cubicBezTo>
                  <a:pt x="117136" y="459301"/>
                  <a:pt x="110016" y="461256"/>
                  <a:pt x="102095" y="467922"/>
                </a:cubicBezTo>
                <a:cubicBezTo>
                  <a:pt x="90347" y="477787"/>
                  <a:pt x="88923" y="488007"/>
                  <a:pt x="88923" y="488452"/>
                </a:cubicBezTo>
                <a:cubicBezTo>
                  <a:pt x="88300" y="493518"/>
                  <a:pt x="83850" y="497428"/>
                  <a:pt x="78777" y="497428"/>
                </a:cubicBezTo>
                <a:cubicBezTo>
                  <a:pt x="78510" y="497428"/>
                  <a:pt x="78154" y="497339"/>
                  <a:pt x="77798" y="497339"/>
                </a:cubicBezTo>
                <a:cubicBezTo>
                  <a:pt x="72280" y="496806"/>
                  <a:pt x="68275" y="492007"/>
                  <a:pt x="68720" y="486496"/>
                </a:cubicBezTo>
                <a:cubicBezTo>
                  <a:pt x="68898" y="484630"/>
                  <a:pt x="70856" y="467655"/>
                  <a:pt x="89101" y="452369"/>
                </a:cubicBezTo>
                <a:cubicBezTo>
                  <a:pt x="95509" y="446947"/>
                  <a:pt x="101828" y="443659"/>
                  <a:pt x="107346" y="441615"/>
                </a:cubicBezTo>
                <a:cubicBezTo>
                  <a:pt x="95064" y="424818"/>
                  <a:pt x="84918" y="406332"/>
                  <a:pt x="77264" y="386691"/>
                </a:cubicBezTo>
                <a:cubicBezTo>
                  <a:pt x="73259" y="385891"/>
                  <a:pt x="65961" y="385358"/>
                  <a:pt x="56349" y="388824"/>
                </a:cubicBezTo>
                <a:cubicBezTo>
                  <a:pt x="41931" y="394067"/>
                  <a:pt x="37125" y="403221"/>
                  <a:pt x="36947" y="403577"/>
                </a:cubicBezTo>
                <a:cubicBezTo>
                  <a:pt x="35167" y="407132"/>
                  <a:pt x="31518" y="409176"/>
                  <a:pt x="27780" y="409176"/>
                </a:cubicBezTo>
                <a:cubicBezTo>
                  <a:pt x="26356" y="409176"/>
                  <a:pt x="24843" y="408909"/>
                  <a:pt x="23419" y="408198"/>
                </a:cubicBezTo>
                <a:cubicBezTo>
                  <a:pt x="18435" y="405799"/>
                  <a:pt x="16299" y="399933"/>
                  <a:pt x="18613" y="394867"/>
                </a:cubicBezTo>
                <a:cubicBezTo>
                  <a:pt x="19414" y="393179"/>
                  <a:pt x="27157" y="377892"/>
                  <a:pt x="49496" y="369805"/>
                </a:cubicBezTo>
                <a:cubicBezTo>
                  <a:pt x="57328" y="366961"/>
                  <a:pt x="64359" y="365983"/>
                  <a:pt x="70233" y="365894"/>
                </a:cubicBezTo>
                <a:cubicBezTo>
                  <a:pt x="64537" y="346164"/>
                  <a:pt x="61333" y="325456"/>
                  <a:pt x="60888" y="304038"/>
                </a:cubicBezTo>
                <a:cubicBezTo>
                  <a:pt x="57417" y="301905"/>
                  <a:pt x="50653" y="298883"/>
                  <a:pt x="40507" y="298883"/>
                </a:cubicBezTo>
                <a:cubicBezTo>
                  <a:pt x="25110" y="298883"/>
                  <a:pt x="17456" y="305904"/>
                  <a:pt x="17189" y="306171"/>
                </a:cubicBezTo>
                <a:cubicBezTo>
                  <a:pt x="13095" y="309903"/>
                  <a:pt x="6687" y="309815"/>
                  <a:pt x="2860" y="305904"/>
                </a:cubicBezTo>
                <a:cubicBezTo>
                  <a:pt x="-967" y="301905"/>
                  <a:pt x="-967" y="295684"/>
                  <a:pt x="2949" y="291773"/>
                </a:cubicBezTo>
                <a:cubicBezTo>
                  <a:pt x="4284" y="290440"/>
                  <a:pt x="16744" y="278709"/>
                  <a:pt x="40507" y="278709"/>
                </a:cubicBezTo>
                <a:cubicBezTo>
                  <a:pt x="48873" y="278709"/>
                  <a:pt x="55815" y="280131"/>
                  <a:pt x="61333" y="282086"/>
                </a:cubicBezTo>
                <a:cubicBezTo>
                  <a:pt x="62846" y="260756"/>
                  <a:pt x="67118" y="240226"/>
                  <a:pt x="73704" y="220763"/>
                </a:cubicBezTo>
                <a:cubicBezTo>
                  <a:pt x="71212" y="217563"/>
                  <a:pt x="65872" y="212408"/>
                  <a:pt x="56349" y="208942"/>
                </a:cubicBezTo>
                <a:cubicBezTo>
                  <a:pt x="41931" y="203699"/>
                  <a:pt x="32319" y="207698"/>
                  <a:pt x="31963" y="207876"/>
                </a:cubicBezTo>
                <a:cubicBezTo>
                  <a:pt x="26890" y="210009"/>
                  <a:pt x="20927" y="207698"/>
                  <a:pt x="18613" y="202721"/>
                </a:cubicBezTo>
                <a:cubicBezTo>
                  <a:pt x="16388" y="197655"/>
                  <a:pt x="18524" y="191790"/>
                  <a:pt x="23508" y="189479"/>
                </a:cubicBezTo>
                <a:cubicBezTo>
                  <a:pt x="25288" y="188679"/>
                  <a:pt x="40952" y="181836"/>
                  <a:pt x="63291" y="190012"/>
                </a:cubicBezTo>
                <a:cubicBezTo>
                  <a:pt x="71212" y="192856"/>
                  <a:pt x="77175" y="196589"/>
                  <a:pt x="81714" y="200322"/>
                </a:cubicBezTo>
                <a:cubicBezTo>
                  <a:pt x="90347" y="181125"/>
                  <a:pt x="101383" y="163261"/>
                  <a:pt x="114377" y="146997"/>
                </a:cubicBezTo>
                <a:cubicBezTo>
                  <a:pt x="113131" y="143175"/>
                  <a:pt x="109927" y="136510"/>
                  <a:pt x="102095" y="129933"/>
                </a:cubicBezTo>
                <a:cubicBezTo>
                  <a:pt x="90258" y="120068"/>
                  <a:pt x="79934" y="120424"/>
                  <a:pt x="79489" y="120513"/>
                </a:cubicBezTo>
                <a:cubicBezTo>
                  <a:pt x="73971" y="120779"/>
                  <a:pt x="69165" y="116602"/>
                  <a:pt x="68809" y="111092"/>
                </a:cubicBezTo>
                <a:cubicBezTo>
                  <a:pt x="68364" y="105582"/>
                  <a:pt x="72369" y="100782"/>
                  <a:pt x="77887" y="100338"/>
                </a:cubicBezTo>
                <a:cubicBezTo>
                  <a:pt x="79756" y="100160"/>
                  <a:pt x="96844" y="99183"/>
                  <a:pt x="115089" y="114380"/>
                </a:cubicBezTo>
                <a:cubicBezTo>
                  <a:pt x="121586" y="119802"/>
                  <a:pt x="125947" y="125489"/>
                  <a:pt x="128973" y="130555"/>
                </a:cubicBezTo>
                <a:cubicBezTo>
                  <a:pt x="143480" y="115536"/>
                  <a:pt x="159856" y="102293"/>
                  <a:pt x="177834" y="91362"/>
                </a:cubicBezTo>
                <a:cubicBezTo>
                  <a:pt x="177923" y="87362"/>
                  <a:pt x="177211" y="79986"/>
                  <a:pt x="172138" y="71187"/>
                </a:cubicBezTo>
                <a:cubicBezTo>
                  <a:pt x="164395" y="57945"/>
                  <a:pt x="154427" y="54746"/>
                  <a:pt x="154338" y="54746"/>
                </a:cubicBezTo>
                <a:cubicBezTo>
                  <a:pt x="148909" y="53235"/>
                  <a:pt x="145705" y="47725"/>
                  <a:pt x="147129" y="42303"/>
                </a:cubicBezTo>
                <a:cubicBezTo>
                  <a:pt x="148553" y="36971"/>
                  <a:pt x="154071" y="33771"/>
                  <a:pt x="159500" y="35193"/>
                </a:cubicBezTo>
                <a:cubicBezTo>
                  <a:pt x="161369" y="35638"/>
                  <a:pt x="177745" y="40526"/>
                  <a:pt x="189671" y="61145"/>
                </a:cubicBezTo>
                <a:cubicBezTo>
                  <a:pt x="193854" y="68343"/>
                  <a:pt x="195990" y="75098"/>
                  <a:pt x="197147" y="80875"/>
                </a:cubicBezTo>
                <a:cubicBezTo>
                  <a:pt x="215748" y="71809"/>
                  <a:pt x="235595" y="64966"/>
                  <a:pt x="256510" y="60878"/>
                </a:cubicBezTo>
                <a:cubicBezTo>
                  <a:pt x="258023" y="57056"/>
                  <a:pt x="259803" y="49946"/>
                  <a:pt x="258023" y="39993"/>
                </a:cubicBezTo>
                <a:cubicBezTo>
                  <a:pt x="255353" y="24884"/>
                  <a:pt x="247165" y="18574"/>
                  <a:pt x="246809" y="18307"/>
                </a:cubicBezTo>
                <a:cubicBezTo>
                  <a:pt x="242359" y="15019"/>
                  <a:pt x="241380" y="8709"/>
                  <a:pt x="244584" y="4265"/>
                </a:cubicBezTo>
                <a:cubicBezTo>
                  <a:pt x="247877" y="-268"/>
                  <a:pt x="254018" y="-1334"/>
                  <a:pt x="258557" y="1777"/>
                </a:cubicBezTo>
                <a:close/>
              </a:path>
            </a:pathLst>
          </a:custGeom>
          <a:solidFill>
            <a:schemeClr val="accent1"/>
          </a:solidFill>
          <a:ln>
            <a:noFill/>
          </a:ln>
        </p:spPr>
      </p:sp>
      <p:sp>
        <p:nvSpPr>
          <p:cNvPr id="786" name="virus_195890">
            <a:extLst>
              <a:ext uri="{FF2B5EF4-FFF2-40B4-BE49-F238E27FC236}">
                <a16:creationId xmlns:a16="http://schemas.microsoft.com/office/drawing/2014/main" xmlns="" id="{FD72DDA0-B2BC-43B2-9F92-E26F0685BBA5}"/>
              </a:ext>
            </a:extLst>
          </p:cNvPr>
          <p:cNvSpPr>
            <a:spLocks noChangeAspect="1"/>
          </p:cNvSpPr>
          <p:nvPr/>
        </p:nvSpPr>
        <p:spPr bwMode="auto">
          <a:xfrm>
            <a:off x="7365765" y="5213470"/>
            <a:ext cx="609685" cy="608764"/>
          </a:xfrm>
          <a:custGeom>
            <a:avLst/>
            <a:gdLst>
              <a:gd name="connsiteX0" fmla="*/ 347041 w 607639"/>
              <a:gd name="connsiteY0" fmla="*/ 313875 h 606722"/>
              <a:gd name="connsiteX1" fmla="*/ 379713 w 607639"/>
              <a:gd name="connsiteY1" fmla="*/ 346512 h 606722"/>
              <a:gd name="connsiteX2" fmla="*/ 347041 w 607639"/>
              <a:gd name="connsiteY2" fmla="*/ 379149 h 606722"/>
              <a:gd name="connsiteX3" fmla="*/ 314369 w 607639"/>
              <a:gd name="connsiteY3" fmla="*/ 346512 h 606722"/>
              <a:gd name="connsiteX4" fmla="*/ 347041 w 607639"/>
              <a:gd name="connsiteY4" fmla="*/ 313875 h 606722"/>
              <a:gd name="connsiteX5" fmla="*/ 260563 w 607639"/>
              <a:gd name="connsiteY5" fmla="*/ 213037 h 606722"/>
              <a:gd name="connsiteX6" fmla="*/ 313452 w 607639"/>
              <a:gd name="connsiteY6" fmla="*/ 265856 h 606722"/>
              <a:gd name="connsiteX7" fmla="*/ 260563 w 607639"/>
              <a:gd name="connsiteY7" fmla="*/ 318675 h 606722"/>
              <a:gd name="connsiteX8" fmla="*/ 207674 w 607639"/>
              <a:gd name="connsiteY8" fmla="*/ 265856 h 606722"/>
              <a:gd name="connsiteX9" fmla="*/ 260563 w 607639"/>
              <a:gd name="connsiteY9" fmla="*/ 213037 h 606722"/>
              <a:gd name="connsiteX10" fmla="*/ 303775 w 607639"/>
              <a:gd name="connsiteY10" fmla="*/ 152236 h 606722"/>
              <a:gd name="connsiteX11" fmla="*/ 152466 w 607639"/>
              <a:gd name="connsiteY11" fmla="*/ 303317 h 606722"/>
              <a:gd name="connsiteX12" fmla="*/ 303775 w 607639"/>
              <a:gd name="connsiteY12" fmla="*/ 454486 h 606722"/>
              <a:gd name="connsiteX13" fmla="*/ 455173 w 607639"/>
              <a:gd name="connsiteY13" fmla="*/ 303317 h 606722"/>
              <a:gd name="connsiteX14" fmla="*/ 303775 w 607639"/>
              <a:gd name="connsiteY14" fmla="*/ 152236 h 606722"/>
              <a:gd name="connsiteX15" fmla="*/ 270042 w 607639"/>
              <a:gd name="connsiteY15" fmla="*/ 0 h 606722"/>
              <a:gd name="connsiteX16" fmla="*/ 337597 w 607639"/>
              <a:gd name="connsiteY16" fmla="*/ 0 h 606722"/>
              <a:gd name="connsiteX17" fmla="*/ 361628 w 607639"/>
              <a:gd name="connsiteY17" fmla="*/ 23995 h 606722"/>
              <a:gd name="connsiteX18" fmla="*/ 337597 w 607639"/>
              <a:gd name="connsiteY18" fmla="*/ 47901 h 606722"/>
              <a:gd name="connsiteX19" fmla="*/ 327806 w 607639"/>
              <a:gd name="connsiteY19" fmla="*/ 47901 h 606722"/>
              <a:gd name="connsiteX20" fmla="*/ 327806 w 607639"/>
              <a:gd name="connsiteY20" fmla="*/ 105756 h 606722"/>
              <a:gd name="connsiteX21" fmla="*/ 426691 w 607639"/>
              <a:gd name="connsiteY21" fmla="*/ 146726 h 606722"/>
              <a:gd name="connsiteX22" fmla="*/ 467723 w 607639"/>
              <a:gd name="connsiteY22" fmla="*/ 105756 h 606722"/>
              <a:gd name="connsiteX23" fmla="*/ 460780 w 607639"/>
              <a:gd name="connsiteY23" fmla="*/ 98913 h 606722"/>
              <a:gd name="connsiteX24" fmla="*/ 460780 w 607639"/>
              <a:gd name="connsiteY24" fmla="*/ 64965 h 606722"/>
              <a:gd name="connsiteX25" fmla="*/ 494691 w 607639"/>
              <a:gd name="connsiteY25" fmla="*/ 64965 h 606722"/>
              <a:gd name="connsiteX26" fmla="*/ 530382 w 607639"/>
              <a:gd name="connsiteY26" fmla="*/ 100602 h 606722"/>
              <a:gd name="connsiteX27" fmla="*/ 531094 w 607639"/>
              <a:gd name="connsiteY27" fmla="*/ 101313 h 606722"/>
              <a:gd name="connsiteX28" fmla="*/ 537414 w 607639"/>
              <a:gd name="connsiteY28" fmla="*/ 107534 h 606722"/>
              <a:gd name="connsiteX29" fmla="*/ 537770 w 607639"/>
              <a:gd name="connsiteY29" fmla="*/ 107978 h 606722"/>
              <a:gd name="connsiteX30" fmla="*/ 537948 w 607639"/>
              <a:gd name="connsiteY30" fmla="*/ 108156 h 606722"/>
              <a:gd name="connsiteX31" fmla="*/ 538482 w 607639"/>
              <a:gd name="connsiteY31" fmla="*/ 108689 h 606722"/>
              <a:gd name="connsiteX32" fmla="*/ 538215 w 607639"/>
              <a:gd name="connsiteY32" fmla="*/ 108423 h 606722"/>
              <a:gd name="connsiteX33" fmla="*/ 538749 w 607639"/>
              <a:gd name="connsiteY33" fmla="*/ 108867 h 606722"/>
              <a:gd name="connsiteX34" fmla="*/ 539105 w 607639"/>
              <a:gd name="connsiteY34" fmla="*/ 109311 h 606722"/>
              <a:gd name="connsiteX35" fmla="*/ 542487 w 607639"/>
              <a:gd name="connsiteY35" fmla="*/ 112688 h 606722"/>
              <a:gd name="connsiteX36" fmla="*/ 542487 w 607639"/>
              <a:gd name="connsiteY36" fmla="*/ 146637 h 606722"/>
              <a:gd name="connsiteX37" fmla="*/ 508576 w 607639"/>
              <a:gd name="connsiteY37" fmla="*/ 146637 h 606722"/>
              <a:gd name="connsiteX38" fmla="*/ 501634 w 607639"/>
              <a:gd name="connsiteY38" fmla="*/ 139705 h 606722"/>
              <a:gd name="connsiteX39" fmla="*/ 460691 w 607639"/>
              <a:gd name="connsiteY39" fmla="*/ 180675 h 606722"/>
              <a:gd name="connsiteX40" fmla="*/ 501723 w 607639"/>
              <a:gd name="connsiteY40" fmla="*/ 279410 h 606722"/>
              <a:gd name="connsiteX41" fmla="*/ 559576 w 607639"/>
              <a:gd name="connsiteY41" fmla="*/ 279410 h 606722"/>
              <a:gd name="connsiteX42" fmla="*/ 559576 w 607639"/>
              <a:gd name="connsiteY42" fmla="*/ 269634 h 606722"/>
              <a:gd name="connsiteX43" fmla="*/ 583608 w 607639"/>
              <a:gd name="connsiteY43" fmla="*/ 245639 h 606722"/>
              <a:gd name="connsiteX44" fmla="*/ 607639 w 607639"/>
              <a:gd name="connsiteY44" fmla="*/ 269634 h 606722"/>
              <a:gd name="connsiteX45" fmla="*/ 607639 w 607639"/>
              <a:gd name="connsiteY45" fmla="*/ 337088 h 606722"/>
              <a:gd name="connsiteX46" fmla="*/ 583608 w 607639"/>
              <a:gd name="connsiteY46" fmla="*/ 361083 h 606722"/>
              <a:gd name="connsiteX47" fmla="*/ 559576 w 607639"/>
              <a:gd name="connsiteY47" fmla="*/ 337088 h 606722"/>
              <a:gd name="connsiteX48" fmla="*/ 559576 w 607639"/>
              <a:gd name="connsiteY48" fmla="*/ 327312 h 606722"/>
              <a:gd name="connsiteX49" fmla="*/ 501723 w 607639"/>
              <a:gd name="connsiteY49" fmla="*/ 327312 h 606722"/>
              <a:gd name="connsiteX50" fmla="*/ 460691 w 607639"/>
              <a:gd name="connsiteY50" fmla="*/ 426047 h 606722"/>
              <a:gd name="connsiteX51" fmla="*/ 501634 w 607639"/>
              <a:gd name="connsiteY51" fmla="*/ 467017 h 606722"/>
              <a:gd name="connsiteX52" fmla="*/ 508576 w 607639"/>
              <a:gd name="connsiteY52" fmla="*/ 460085 h 606722"/>
              <a:gd name="connsiteX53" fmla="*/ 542487 w 607639"/>
              <a:gd name="connsiteY53" fmla="*/ 460085 h 606722"/>
              <a:gd name="connsiteX54" fmla="*/ 542487 w 607639"/>
              <a:gd name="connsiteY54" fmla="*/ 493945 h 606722"/>
              <a:gd name="connsiteX55" fmla="*/ 518990 w 607639"/>
              <a:gd name="connsiteY55" fmla="*/ 517496 h 606722"/>
              <a:gd name="connsiteX56" fmla="*/ 494691 w 607639"/>
              <a:gd name="connsiteY56" fmla="*/ 541668 h 606722"/>
              <a:gd name="connsiteX57" fmla="*/ 460780 w 607639"/>
              <a:gd name="connsiteY57" fmla="*/ 541668 h 606722"/>
              <a:gd name="connsiteX58" fmla="*/ 460780 w 607639"/>
              <a:gd name="connsiteY58" fmla="*/ 507809 h 606722"/>
              <a:gd name="connsiteX59" fmla="*/ 467723 w 607639"/>
              <a:gd name="connsiteY59" fmla="*/ 500877 h 606722"/>
              <a:gd name="connsiteX60" fmla="*/ 426691 w 607639"/>
              <a:gd name="connsiteY60" fmla="*/ 459996 h 606722"/>
              <a:gd name="connsiteX61" fmla="*/ 327806 w 607639"/>
              <a:gd name="connsiteY61" fmla="*/ 500966 h 606722"/>
              <a:gd name="connsiteX62" fmla="*/ 327806 w 607639"/>
              <a:gd name="connsiteY62" fmla="*/ 558732 h 606722"/>
              <a:gd name="connsiteX63" fmla="*/ 337597 w 607639"/>
              <a:gd name="connsiteY63" fmla="*/ 558732 h 606722"/>
              <a:gd name="connsiteX64" fmla="*/ 361628 w 607639"/>
              <a:gd name="connsiteY64" fmla="*/ 582727 h 606722"/>
              <a:gd name="connsiteX65" fmla="*/ 337597 w 607639"/>
              <a:gd name="connsiteY65" fmla="*/ 606722 h 606722"/>
              <a:gd name="connsiteX66" fmla="*/ 270042 w 607639"/>
              <a:gd name="connsiteY66" fmla="*/ 606722 h 606722"/>
              <a:gd name="connsiteX67" fmla="*/ 246011 w 607639"/>
              <a:gd name="connsiteY67" fmla="*/ 582727 h 606722"/>
              <a:gd name="connsiteX68" fmla="*/ 270042 w 607639"/>
              <a:gd name="connsiteY68" fmla="*/ 558732 h 606722"/>
              <a:gd name="connsiteX69" fmla="*/ 279833 w 607639"/>
              <a:gd name="connsiteY69" fmla="*/ 558732 h 606722"/>
              <a:gd name="connsiteX70" fmla="*/ 279833 w 607639"/>
              <a:gd name="connsiteY70" fmla="*/ 500966 h 606722"/>
              <a:gd name="connsiteX71" fmla="*/ 180948 w 607639"/>
              <a:gd name="connsiteY71" fmla="*/ 459996 h 606722"/>
              <a:gd name="connsiteX72" fmla="*/ 139916 w 607639"/>
              <a:gd name="connsiteY72" fmla="*/ 500877 h 606722"/>
              <a:gd name="connsiteX73" fmla="*/ 146859 w 607639"/>
              <a:gd name="connsiteY73" fmla="*/ 507809 h 606722"/>
              <a:gd name="connsiteX74" fmla="*/ 146859 w 607639"/>
              <a:gd name="connsiteY74" fmla="*/ 541668 h 606722"/>
              <a:gd name="connsiteX75" fmla="*/ 112859 w 607639"/>
              <a:gd name="connsiteY75" fmla="*/ 541668 h 606722"/>
              <a:gd name="connsiteX76" fmla="*/ 77257 w 607639"/>
              <a:gd name="connsiteY76" fmla="*/ 506120 h 606722"/>
              <a:gd name="connsiteX77" fmla="*/ 68534 w 607639"/>
              <a:gd name="connsiteY77" fmla="*/ 497411 h 606722"/>
              <a:gd name="connsiteX78" fmla="*/ 65063 w 607639"/>
              <a:gd name="connsiteY78" fmla="*/ 493945 h 606722"/>
              <a:gd name="connsiteX79" fmla="*/ 65063 w 607639"/>
              <a:gd name="connsiteY79" fmla="*/ 460085 h 606722"/>
              <a:gd name="connsiteX80" fmla="*/ 99063 w 607639"/>
              <a:gd name="connsiteY80" fmla="*/ 460085 h 606722"/>
              <a:gd name="connsiteX81" fmla="*/ 105916 w 607639"/>
              <a:gd name="connsiteY81" fmla="*/ 467017 h 606722"/>
              <a:gd name="connsiteX82" fmla="*/ 146948 w 607639"/>
              <a:gd name="connsiteY82" fmla="*/ 426047 h 606722"/>
              <a:gd name="connsiteX83" fmla="*/ 105916 w 607639"/>
              <a:gd name="connsiteY83" fmla="*/ 327312 h 606722"/>
              <a:gd name="connsiteX84" fmla="*/ 47974 w 607639"/>
              <a:gd name="connsiteY84" fmla="*/ 327312 h 606722"/>
              <a:gd name="connsiteX85" fmla="*/ 47974 w 607639"/>
              <a:gd name="connsiteY85" fmla="*/ 337088 h 606722"/>
              <a:gd name="connsiteX86" fmla="*/ 24031 w 607639"/>
              <a:gd name="connsiteY86" fmla="*/ 361083 h 606722"/>
              <a:gd name="connsiteX87" fmla="*/ 0 w 607639"/>
              <a:gd name="connsiteY87" fmla="*/ 337088 h 606722"/>
              <a:gd name="connsiteX88" fmla="*/ 0 w 607639"/>
              <a:gd name="connsiteY88" fmla="*/ 269634 h 606722"/>
              <a:gd name="connsiteX89" fmla="*/ 24031 w 607639"/>
              <a:gd name="connsiteY89" fmla="*/ 245639 h 606722"/>
              <a:gd name="connsiteX90" fmla="*/ 47974 w 607639"/>
              <a:gd name="connsiteY90" fmla="*/ 269634 h 606722"/>
              <a:gd name="connsiteX91" fmla="*/ 47974 w 607639"/>
              <a:gd name="connsiteY91" fmla="*/ 279410 h 606722"/>
              <a:gd name="connsiteX92" fmla="*/ 105916 w 607639"/>
              <a:gd name="connsiteY92" fmla="*/ 279410 h 606722"/>
              <a:gd name="connsiteX93" fmla="*/ 146948 w 607639"/>
              <a:gd name="connsiteY93" fmla="*/ 180675 h 606722"/>
              <a:gd name="connsiteX94" fmla="*/ 105916 w 607639"/>
              <a:gd name="connsiteY94" fmla="*/ 139705 h 606722"/>
              <a:gd name="connsiteX95" fmla="*/ 99063 w 607639"/>
              <a:gd name="connsiteY95" fmla="*/ 146637 h 606722"/>
              <a:gd name="connsiteX96" fmla="*/ 65063 w 607639"/>
              <a:gd name="connsiteY96" fmla="*/ 146637 h 606722"/>
              <a:gd name="connsiteX97" fmla="*/ 65063 w 607639"/>
              <a:gd name="connsiteY97" fmla="*/ 112688 h 606722"/>
              <a:gd name="connsiteX98" fmla="*/ 106450 w 607639"/>
              <a:gd name="connsiteY98" fmla="*/ 71452 h 606722"/>
              <a:gd name="connsiteX99" fmla="*/ 112859 w 607639"/>
              <a:gd name="connsiteY99" fmla="*/ 64965 h 606722"/>
              <a:gd name="connsiteX100" fmla="*/ 146859 w 607639"/>
              <a:gd name="connsiteY100" fmla="*/ 64965 h 606722"/>
              <a:gd name="connsiteX101" fmla="*/ 146859 w 607639"/>
              <a:gd name="connsiteY101" fmla="*/ 98913 h 606722"/>
              <a:gd name="connsiteX102" fmla="*/ 139916 w 607639"/>
              <a:gd name="connsiteY102" fmla="*/ 105756 h 606722"/>
              <a:gd name="connsiteX103" fmla="*/ 180948 w 607639"/>
              <a:gd name="connsiteY103" fmla="*/ 146726 h 606722"/>
              <a:gd name="connsiteX104" fmla="*/ 279833 w 607639"/>
              <a:gd name="connsiteY104" fmla="*/ 105756 h 606722"/>
              <a:gd name="connsiteX105" fmla="*/ 279833 w 607639"/>
              <a:gd name="connsiteY105" fmla="*/ 47901 h 606722"/>
              <a:gd name="connsiteX106" fmla="*/ 270042 w 607639"/>
              <a:gd name="connsiteY106" fmla="*/ 47901 h 606722"/>
              <a:gd name="connsiteX107" fmla="*/ 246011 w 607639"/>
              <a:gd name="connsiteY107" fmla="*/ 23995 h 606722"/>
              <a:gd name="connsiteX108" fmla="*/ 270042 w 607639"/>
              <a:gd name="connsiteY10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606722">
                <a:moveTo>
                  <a:pt x="347041" y="313875"/>
                </a:moveTo>
                <a:cubicBezTo>
                  <a:pt x="365085" y="313875"/>
                  <a:pt x="379713" y="328487"/>
                  <a:pt x="379713" y="346512"/>
                </a:cubicBezTo>
                <a:cubicBezTo>
                  <a:pt x="379713" y="364537"/>
                  <a:pt x="365085" y="379149"/>
                  <a:pt x="347041" y="379149"/>
                </a:cubicBezTo>
                <a:cubicBezTo>
                  <a:pt x="328997" y="379149"/>
                  <a:pt x="314369" y="364537"/>
                  <a:pt x="314369" y="346512"/>
                </a:cubicBezTo>
                <a:cubicBezTo>
                  <a:pt x="314369" y="328487"/>
                  <a:pt x="328997" y="313875"/>
                  <a:pt x="347041" y="313875"/>
                </a:cubicBezTo>
                <a:close/>
                <a:moveTo>
                  <a:pt x="260563" y="213037"/>
                </a:moveTo>
                <a:cubicBezTo>
                  <a:pt x="289773" y="213037"/>
                  <a:pt x="313452" y="236685"/>
                  <a:pt x="313452" y="265856"/>
                </a:cubicBezTo>
                <a:cubicBezTo>
                  <a:pt x="313452" y="295027"/>
                  <a:pt x="289773" y="318675"/>
                  <a:pt x="260563" y="318675"/>
                </a:cubicBezTo>
                <a:cubicBezTo>
                  <a:pt x="231353" y="318675"/>
                  <a:pt x="207674" y="295027"/>
                  <a:pt x="207674" y="265856"/>
                </a:cubicBezTo>
                <a:cubicBezTo>
                  <a:pt x="207674" y="236685"/>
                  <a:pt x="231353" y="213037"/>
                  <a:pt x="260563" y="213037"/>
                </a:cubicBezTo>
                <a:close/>
                <a:moveTo>
                  <a:pt x="303775" y="152236"/>
                </a:moveTo>
                <a:cubicBezTo>
                  <a:pt x="220377" y="152236"/>
                  <a:pt x="152466" y="220045"/>
                  <a:pt x="152466" y="303317"/>
                </a:cubicBezTo>
                <a:cubicBezTo>
                  <a:pt x="152466" y="386678"/>
                  <a:pt x="220377" y="454486"/>
                  <a:pt x="303775" y="454486"/>
                </a:cubicBezTo>
                <a:cubicBezTo>
                  <a:pt x="387262" y="454486"/>
                  <a:pt x="455173" y="386678"/>
                  <a:pt x="455173" y="303317"/>
                </a:cubicBezTo>
                <a:cubicBezTo>
                  <a:pt x="455173" y="220045"/>
                  <a:pt x="387262" y="152236"/>
                  <a:pt x="303775" y="152236"/>
                </a:cubicBezTo>
                <a:close/>
                <a:moveTo>
                  <a:pt x="270042" y="0"/>
                </a:moveTo>
                <a:lnTo>
                  <a:pt x="337597" y="0"/>
                </a:lnTo>
                <a:cubicBezTo>
                  <a:pt x="350859" y="0"/>
                  <a:pt x="361628" y="10753"/>
                  <a:pt x="361628" y="23995"/>
                </a:cubicBezTo>
                <a:cubicBezTo>
                  <a:pt x="361628" y="37237"/>
                  <a:pt x="350859" y="47901"/>
                  <a:pt x="337597" y="47901"/>
                </a:cubicBezTo>
                <a:lnTo>
                  <a:pt x="327806" y="47901"/>
                </a:lnTo>
                <a:lnTo>
                  <a:pt x="327806" y="105756"/>
                </a:lnTo>
                <a:cubicBezTo>
                  <a:pt x="364833" y="110200"/>
                  <a:pt x="398744" y="124864"/>
                  <a:pt x="426691" y="146726"/>
                </a:cubicBezTo>
                <a:lnTo>
                  <a:pt x="467723" y="105756"/>
                </a:lnTo>
                <a:lnTo>
                  <a:pt x="460780" y="98913"/>
                </a:lnTo>
                <a:cubicBezTo>
                  <a:pt x="451435" y="89493"/>
                  <a:pt x="451435" y="74385"/>
                  <a:pt x="460780" y="64965"/>
                </a:cubicBezTo>
                <a:cubicBezTo>
                  <a:pt x="470126" y="55633"/>
                  <a:pt x="485346" y="55633"/>
                  <a:pt x="494691" y="64965"/>
                </a:cubicBezTo>
                <a:lnTo>
                  <a:pt x="530382" y="100602"/>
                </a:lnTo>
                <a:lnTo>
                  <a:pt x="531094" y="101313"/>
                </a:lnTo>
                <a:lnTo>
                  <a:pt x="537414" y="107534"/>
                </a:lnTo>
                <a:lnTo>
                  <a:pt x="537770" y="107978"/>
                </a:lnTo>
                <a:lnTo>
                  <a:pt x="537948" y="108156"/>
                </a:lnTo>
                <a:lnTo>
                  <a:pt x="538482" y="108689"/>
                </a:lnTo>
                <a:lnTo>
                  <a:pt x="538215" y="108423"/>
                </a:lnTo>
                <a:lnTo>
                  <a:pt x="538749" y="108867"/>
                </a:lnTo>
                <a:lnTo>
                  <a:pt x="539105" y="109311"/>
                </a:lnTo>
                <a:lnTo>
                  <a:pt x="542487" y="112688"/>
                </a:lnTo>
                <a:cubicBezTo>
                  <a:pt x="551922" y="122109"/>
                  <a:pt x="551922" y="137217"/>
                  <a:pt x="542487" y="146637"/>
                </a:cubicBezTo>
                <a:cubicBezTo>
                  <a:pt x="533142" y="155969"/>
                  <a:pt x="517922" y="155969"/>
                  <a:pt x="508576" y="146637"/>
                </a:cubicBezTo>
                <a:lnTo>
                  <a:pt x="501634" y="139705"/>
                </a:lnTo>
                <a:lnTo>
                  <a:pt x="460691" y="180675"/>
                </a:lnTo>
                <a:cubicBezTo>
                  <a:pt x="482587" y="208491"/>
                  <a:pt x="497272" y="242440"/>
                  <a:pt x="501723" y="279410"/>
                </a:cubicBezTo>
                <a:lnTo>
                  <a:pt x="559576" y="279410"/>
                </a:lnTo>
                <a:lnTo>
                  <a:pt x="559576" y="269634"/>
                </a:lnTo>
                <a:cubicBezTo>
                  <a:pt x="559576" y="256393"/>
                  <a:pt x="570346" y="245639"/>
                  <a:pt x="583608" y="245639"/>
                </a:cubicBezTo>
                <a:cubicBezTo>
                  <a:pt x="596869" y="245639"/>
                  <a:pt x="607639" y="256393"/>
                  <a:pt x="607639" y="269634"/>
                </a:cubicBezTo>
                <a:lnTo>
                  <a:pt x="607639" y="337088"/>
                </a:lnTo>
                <a:cubicBezTo>
                  <a:pt x="607639" y="350329"/>
                  <a:pt x="596869" y="361083"/>
                  <a:pt x="583608" y="361083"/>
                </a:cubicBezTo>
                <a:cubicBezTo>
                  <a:pt x="570346" y="361083"/>
                  <a:pt x="559576" y="350329"/>
                  <a:pt x="559576" y="337088"/>
                </a:cubicBezTo>
                <a:lnTo>
                  <a:pt x="559576" y="327312"/>
                </a:lnTo>
                <a:lnTo>
                  <a:pt x="501723" y="327312"/>
                </a:lnTo>
                <a:cubicBezTo>
                  <a:pt x="497272" y="364282"/>
                  <a:pt x="482587" y="398142"/>
                  <a:pt x="460691" y="426047"/>
                </a:cubicBezTo>
                <a:lnTo>
                  <a:pt x="501634" y="467017"/>
                </a:lnTo>
                <a:lnTo>
                  <a:pt x="508576" y="460085"/>
                </a:lnTo>
                <a:cubicBezTo>
                  <a:pt x="517922" y="450753"/>
                  <a:pt x="533142" y="450753"/>
                  <a:pt x="542487" y="460085"/>
                </a:cubicBezTo>
                <a:cubicBezTo>
                  <a:pt x="551922" y="469416"/>
                  <a:pt x="551922" y="484613"/>
                  <a:pt x="542487" y="493945"/>
                </a:cubicBezTo>
                <a:cubicBezTo>
                  <a:pt x="512759" y="523717"/>
                  <a:pt x="518456" y="518029"/>
                  <a:pt x="518990" y="517496"/>
                </a:cubicBezTo>
                <a:cubicBezTo>
                  <a:pt x="518545" y="517940"/>
                  <a:pt x="514272" y="522206"/>
                  <a:pt x="494691" y="541668"/>
                </a:cubicBezTo>
                <a:cubicBezTo>
                  <a:pt x="485346" y="551089"/>
                  <a:pt x="470126" y="551089"/>
                  <a:pt x="460780" y="541668"/>
                </a:cubicBezTo>
                <a:cubicBezTo>
                  <a:pt x="451435" y="532337"/>
                  <a:pt x="451435" y="517140"/>
                  <a:pt x="460780" y="507809"/>
                </a:cubicBezTo>
                <a:lnTo>
                  <a:pt x="467723" y="500877"/>
                </a:lnTo>
                <a:lnTo>
                  <a:pt x="426691" y="459996"/>
                </a:lnTo>
                <a:cubicBezTo>
                  <a:pt x="398744" y="481858"/>
                  <a:pt x="364833" y="496522"/>
                  <a:pt x="327806" y="500966"/>
                </a:cubicBezTo>
                <a:lnTo>
                  <a:pt x="327806" y="558732"/>
                </a:lnTo>
                <a:lnTo>
                  <a:pt x="337597" y="558732"/>
                </a:lnTo>
                <a:cubicBezTo>
                  <a:pt x="350859" y="558732"/>
                  <a:pt x="361628" y="569485"/>
                  <a:pt x="361628" y="582727"/>
                </a:cubicBezTo>
                <a:cubicBezTo>
                  <a:pt x="361628" y="595969"/>
                  <a:pt x="350859" y="606722"/>
                  <a:pt x="337597" y="606722"/>
                </a:cubicBezTo>
                <a:lnTo>
                  <a:pt x="270042" y="606722"/>
                </a:lnTo>
                <a:cubicBezTo>
                  <a:pt x="256780" y="606722"/>
                  <a:pt x="246011" y="595969"/>
                  <a:pt x="246011" y="582727"/>
                </a:cubicBezTo>
                <a:cubicBezTo>
                  <a:pt x="246011" y="569485"/>
                  <a:pt x="256780" y="558732"/>
                  <a:pt x="270042" y="558732"/>
                </a:cubicBezTo>
                <a:lnTo>
                  <a:pt x="279833" y="558732"/>
                </a:lnTo>
                <a:lnTo>
                  <a:pt x="279833" y="500966"/>
                </a:lnTo>
                <a:cubicBezTo>
                  <a:pt x="242806" y="496522"/>
                  <a:pt x="208806" y="481858"/>
                  <a:pt x="180948" y="459996"/>
                </a:cubicBezTo>
                <a:lnTo>
                  <a:pt x="139916" y="500877"/>
                </a:lnTo>
                <a:lnTo>
                  <a:pt x="146859" y="507809"/>
                </a:lnTo>
                <a:cubicBezTo>
                  <a:pt x="156204" y="517140"/>
                  <a:pt x="156204" y="532337"/>
                  <a:pt x="146859" y="541668"/>
                </a:cubicBezTo>
                <a:cubicBezTo>
                  <a:pt x="137424" y="551089"/>
                  <a:pt x="122293" y="551089"/>
                  <a:pt x="112859" y="541668"/>
                </a:cubicBezTo>
                <a:lnTo>
                  <a:pt x="77257" y="506120"/>
                </a:lnTo>
                <a:lnTo>
                  <a:pt x="68534" y="497411"/>
                </a:lnTo>
                <a:lnTo>
                  <a:pt x="65063" y="493945"/>
                </a:lnTo>
                <a:cubicBezTo>
                  <a:pt x="55717" y="484613"/>
                  <a:pt x="55717" y="469416"/>
                  <a:pt x="65063" y="460085"/>
                </a:cubicBezTo>
                <a:cubicBezTo>
                  <a:pt x="74497" y="450753"/>
                  <a:pt x="89628" y="450753"/>
                  <a:pt x="99063" y="460085"/>
                </a:cubicBezTo>
                <a:lnTo>
                  <a:pt x="105916" y="467017"/>
                </a:lnTo>
                <a:lnTo>
                  <a:pt x="146948" y="426047"/>
                </a:lnTo>
                <a:cubicBezTo>
                  <a:pt x="125052" y="398142"/>
                  <a:pt x="110367" y="364282"/>
                  <a:pt x="105916" y="327312"/>
                </a:cubicBezTo>
                <a:lnTo>
                  <a:pt x="47974" y="327312"/>
                </a:lnTo>
                <a:lnTo>
                  <a:pt x="47974" y="337088"/>
                </a:lnTo>
                <a:cubicBezTo>
                  <a:pt x="47974" y="350329"/>
                  <a:pt x="37293" y="361083"/>
                  <a:pt x="24031" y="361083"/>
                </a:cubicBezTo>
                <a:cubicBezTo>
                  <a:pt x="10770" y="361083"/>
                  <a:pt x="0" y="350329"/>
                  <a:pt x="0" y="337088"/>
                </a:cubicBezTo>
                <a:lnTo>
                  <a:pt x="0" y="269634"/>
                </a:lnTo>
                <a:cubicBezTo>
                  <a:pt x="0" y="256393"/>
                  <a:pt x="10770" y="245639"/>
                  <a:pt x="24031" y="245639"/>
                </a:cubicBezTo>
                <a:cubicBezTo>
                  <a:pt x="37293" y="245639"/>
                  <a:pt x="47974" y="256393"/>
                  <a:pt x="47974" y="269634"/>
                </a:cubicBezTo>
                <a:lnTo>
                  <a:pt x="47974" y="279410"/>
                </a:lnTo>
                <a:lnTo>
                  <a:pt x="105916" y="279410"/>
                </a:lnTo>
                <a:cubicBezTo>
                  <a:pt x="110367" y="242440"/>
                  <a:pt x="125052" y="208491"/>
                  <a:pt x="146948" y="180675"/>
                </a:cubicBezTo>
                <a:lnTo>
                  <a:pt x="105916" y="139705"/>
                </a:lnTo>
                <a:lnTo>
                  <a:pt x="99063" y="146637"/>
                </a:lnTo>
                <a:cubicBezTo>
                  <a:pt x="89628" y="155969"/>
                  <a:pt x="74497" y="155969"/>
                  <a:pt x="65063" y="146637"/>
                </a:cubicBezTo>
                <a:cubicBezTo>
                  <a:pt x="55717" y="137217"/>
                  <a:pt x="55717" y="122109"/>
                  <a:pt x="65063" y="112688"/>
                </a:cubicBezTo>
                <a:lnTo>
                  <a:pt x="106450" y="71452"/>
                </a:lnTo>
                <a:lnTo>
                  <a:pt x="112859" y="64965"/>
                </a:lnTo>
                <a:cubicBezTo>
                  <a:pt x="122293" y="55633"/>
                  <a:pt x="137424" y="55633"/>
                  <a:pt x="146859" y="64965"/>
                </a:cubicBezTo>
                <a:cubicBezTo>
                  <a:pt x="156204" y="74385"/>
                  <a:pt x="156204" y="89493"/>
                  <a:pt x="146859" y="98913"/>
                </a:cubicBezTo>
                <a:lnTo>
                  <a:pt x="139916" y="105756"/>
                </a:lnTo>
                <a:lnTo>
                  <a:pt x="180948" y="146726"/>
                </a:lnTo>
                <a:cubicBezTo>
                  <a:pt x="208806" y="124864"/>
                  <a:pt x="242806" y="110200"/>
                  <a:pt x="279833" y="105756"/>
                </a:cubicBezTo>
                <a:lnTo>
                  <a:pt x="279833" y="47901"/>
                </a:lnTo>
                <a:lnTo>
                  <a:pt x="270042" y="47901"/>
                </a:lnTo>
                <a:cubicBezTo>
                  <a:pt x="256780" y="47901"/>
                  <a:pt x="246011" y="37237"/>
                  <a:pt x="246011" y="23995"/>
                </a:cubicBezTo>
                <a:cubicBezTo>
                  <a:pt x="246011" y="10753"/>
                  <a:pt x="256780" y="0"/>
                  <a:pt x="270042" y="0"/>
                </a:cubicBezTo>
                <a:close/>
              </a:path>
            </a:pathLst>
          </a:custGeom>
          <a:solidFill>
            <a:schemeClr val="accent1"/>
          </a:solidFill>
          <a:ln>
            <a:noFill/>
          </a:ln>
        </p:spPr>
      </p:sp>
      <p:sp>
        <p:nvSpPr>
          <p:cNvPr id="787" name="dna-code_82990">
            <a:extLst>
              <a:ext uri="{FF2B5EF4-FFF2-40B4-BE49-F238E27FC236}">
                <a16:creationId xmlns:a16="http://schemas.microsoft.com/office/drawing/2014/main" xmlns="" id="{0ADFFB5F-5F56-43EC-A7F1-94965961D186}"/>
              </a:ext>
            </a:extLst>
          </p:cNvPr>
          <p:cNvSpPr>
            <a:spLocks/>
          </p:cNvSpPr>
          <p:nvPr/>
        </p:nvSpPr>
        <p:spPr bwMode="auto">
          <a:xfrm>
            <a:off x="995646" y="1239866"/>
            <a:ext cx="609685" cy="606453"/>
          </a:xfrm>
          <a:custGeom>
            <a:avLst/>
            <a:gdLst>
              <a:gd name="T0" fmla="*/ 2711 w 2800"/>
              <a:gd name="T1" fmla="*/ 736 h 2789"/>
              <a:gd name="T2" fmla="*/ 2592 w 2800"/>
              <a:gd name="T3" fmla="*/ 813 h 2789"/>
              <a:gd name="T4" fmla="*/ 2492 w 2800"/>
              <a:gd name="T5" fmla="*/ 1029 h 2789"/>
              <a:gd name="T6" fmla="*/ 1771 w 2800"/>
              <a:gd name="T7" fmla="*/ 307 h 2789"/>
              <a:gd name="T8" fmla="*/ 1986 w 2800"/>
              <a:gd name="T9" fmla="*/ 207 h 2789"/>
              <a:gd name="T10" fmla="*/ 2064 w 2800"/>
              <a:gd name="T11" fmla="*/ 89 h 2789"/>
              <a:gd name="T12" fmla="*/ 1945 w 2800"/>
              <a:gd name="T13" fmla="*/ 11 h 2789"/>
              <a:gd name="T14" fmla="*/ 1470 w 2800"/>
              <a:gd name="T15" fmla="*/ 295 h 2789"/>
              <a:gd name="T16" fmla="*/ 1284 w 2800"/>
              <a:gd name="T17" fmla="*/ 1289 h 2789"/>
              <a:gd name="T18" fmla="*/ 310 w 2800"/>
              <a:gd name="T19" fmla="*/ 1455 h 2789"/>
              <a:gd name="T20" fmla="*/ 13 w 2800"/>
              <a:gd name="T21" fmla="*/ 1942 h 2789"/>
              <a:gd name="T22" fmla="*/ 87 w 2800"/>
              <a:gd name="T23" fmla="*/ 2062 h 2789"/>
              <a:gd name="T24" fmla="*/ 110 w 2800"/>
              <a:gd name="T25" fmla="*/ 2065 h 2789"/>
              <a:gd name="T26" fmla="*/ 207 w 2800"/>
              <a:gd name="T27" fmla="*/ 1987 h 2789"/>
              <a:gd name="T28" fmla="*/ 316 w 2800"/>
              <a:gd name="T29" fmla="*/ 1763 h 2789"/>
              <a:gd name="T30" fmla="*/ 1037 w 2800"/>
              <a:gd name="T31" fmla="*/ 2484 h 2789"/>
              <a:gd name="T32" fmla="*/ 812 w 2800"/>
              <a:gd name="T33" fmla="*/ 2592 h 2789"/>
              <a:gd name="T34" fmla="*/ 737 w 2800"/>
              <a:gd name="T35" fmla="*/ 2712 h 2789"/>
              <a:gd name="T36" fmla="*/ 835 w 2800"/>
              <a:gd name="T37" fmla="*/ 2789 h 2789"/>
              <a:gd name="T38" fmla="*/ 857 w 2800"/>
              <a:gd name="T39" fmla="*/ 2787 h 2789"/>
              <a:gd name="T40" fmla="*/ 1345 w 2800"/>
              <a:gd name="T41" fmla="*/ 2489 h 2789"/>
              <a:gd name="T42" fmla="*/ 1510 w 2800"/>
              <a:gd name="T43" fmla="*/ 1516 h 2789"/>
              <a:gd name="T44" fmla="*/ 2505 w 2800"/>
              <a:gd name="T45" fmla="*/ 1329 h 2789"/>
              <a:gd name="T46" fmla="*/ 2788 w 2800"/>
              <a:gd name="T47" fmla="*/ 854 h 2789"/>
              <a:gd name="T48" fmla="*/ 2711 w 2800"/>
              <a:gd name="T49" fmla="*/ 736 h 2789"/>
              <a:gd name="T50" fmla="*/ 2429 w 2800"/>
              <a:gd name="T51" fmla="*/ 1116 h 2789"/>
              <a:gd name="T52" fmla="*/ 2363 w 2800"/>
              <a:gd name="T53" fmla="*/ 1188 h 2789"/>
              <a:gd name="T54" fmla="*/ 2313 w 2800"/>
              <a:gd name="T55" fmla="*/ 1230 h 2789"/>
              <a:gd name="T56" fmla="*/ 1569 w 2800"/>
              <a:gd name="T57" fmla="*/ 486 h 2789"/>
              <a:gd name="T58" fmla="*/ 1612 w 2800"/>
              <a:gd name="T59" fmla="*/ 436 h 2789"/>
              <a:gd name="T60" fmla="*/ 1684 w 2800"/>
              <a:gd name="T61" fmla="*/ 371 h 2789"/>
              <a:gd name="T62" fmla="*/ 2429 w 2800"/>
              <a:gd name="T63" fmla="*/ 1116 h 2789"/>
              <a:gd name="T64" fmla="*/ 2031 w 2800"/>
              <a:gd name="T65" fmla="*/ 1328 h 2789"/>
              <a:gd name="T66" fmla="*/ 1471 w 2800"/>
              <a:gd name="T67" fmla="*/ 769 h 2789"/>
              <a:gd name="T68" fmla="*/ 1516 w 2800"/>
              <a:gd name="T69" fmla="*/ 583 h 2789"/>
              <a:gd name="T70" fmla="*/ 2216 w 2800"/>
              <a:gd name="T71" fmla="*/ 1284 h 2789"/>
              <a:gd name="T72" fmla="*/ 2031 w 2800"/>
              <a:gd name="T73" fmla="*/ 1328 h 2789"/>
              <a:gd name="T74" fmla="*/ 780 w 2800"/>
              <a:gd name="T75" fmla="*/ 1466 h 2789"/>
              <a:gd name="T76" fmla="*/ 1334 w 2800"/>
              <a:gd name="T77" fmla="*/ 2019 h 2789"/>
              <a:gd name="T78" fmla="*/ 1293 w 2800"/>
              <a:gd name="T79" fmla="*/ 2208 h 2789"/>
              <a:gd name="T80" fmla="*/ 591 w 2800"/>
              <a:gd name="T81" fmla="*/ 1507 h 2789"/>
              <a:gd name="T82" fmla="*/ 780 w 2800"/>
              <a:gd name="T83" fmla="*/ 1466 h 2789"/>
              <a:gd name="T84" fmla="*/ 927 w 2800"/>
              <a:gd name="T85" fmla="*/ 1462 h 2789"/>
              <a:gd name="T86" fmla="*/ 1307 w 2800"/>
              <a:gd name="T87" fmla="*/ 1493 h 2789"/>
              <a:gd name="T88" fmla="*/ 1338 w 2800"/>
              <a:gd name="T89" fmla="*/ 1872 h 2789"/>
              <a:gd name="T90" fmla="*/ 927 w 2800"/>
              <a:gd name="T91" fmla="*/ 1462 h 2789"/>
              <a:gd name="T92" fmla="*/ 380 w 2800"/>
              <a:gd name="T93" fmla="*/ 1676 h 2789"/>
              <a:gd name="T94" fmla="*/ 452 w 2800"/>
              <a:gd name="T95" fmla="*/ 1596 h 2789"/>
              <a:gd name="T96" fmla="*/ 494 w 2800"/>
              <a:gd name="T97" fmla="*/ 1560 h 2789"/>
              <a:gd name="T98" fmla="*/ 1239 w 2800"/>
              <a:gd name="T99" fmla="*/ 2306 h 2789"/>
              <a:gd name="T100" fmla="*/ 1203 w 2800"/>
              <a:gd name="T101" fmla="*/ 2348 h 2789"/>
              <a:gd name="T102" fmla="*/ 1124 w 2800"/>
              <a:gd name="T103" fmla="*/ 2420 h 2789"/>
              <a:gd name="T104" fmla="*/ 380 w 2800"/>
              <a:gd name="T105" fmla="*/ 1676 h 2789"/>
              <a:gd name="T106" fmla="*/ 1487 w 2800"/>
              <a:gd name="T107" fmla="*/ 1312 h 2789"/>
              <a:gd name="T108" fmla="*/ 1463 w 2800"/>
              <a:gd name="T109" fmla="*/ 911 h 2789"/>
              <a:gd name="T110" fmla="*/ 1888 w 2800"/>
              <a:gd name="T111" fmla="*/ 1337 h 2789"/>
              <a:gd name="T112" fmla="*/ 1487 w 2800"/>
              <a:gd name="T113" fmla="*/ 1312 h 2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0" h="2789">
                <a:moveTo>
                  <a:pt x="2711" y="736"/>
                </a:moveTo>
                <a:cubicBezTo>
                  <a:pt x="2657" y="725"/>
                  <a:pt x="2604" y="759"/>
                  <a:pt x="2592" y="813"/>
                </a:cubicBezTo>
                <a:cubicBezTo>
                  <a:pt x="2592" y="815"/>
                  <a:pt x="2571" y="908"/>
                  <a:pt x="2492" y="1029"/>
                </a:cubicBezTo>
                <a:lnTo>
                  <a:pt x="1771" y="307"/>
                </a:lnTo>
                <a:cubicBezTo>
                  <a:pt x="1891" y="229"/>
                  <a:pt x="1984" y="207"/>
                  <a:pt x="1986" y="207"/>
                </a:cubicBezTo>
                <a:cubicBezTo>
                  <a:pt x="2040" y="195"/>
                  <a:pt x="2075" y="143"/>
                  <a:pt x="2064" y="89"/>
                </a:cubicBezTo>
                <a:cubicBezTo>
                  <a:pt x="2052" y="35"/>
                  <a:pt x="1999" y="0"/>
                  <a:pt x="1945" y="11"/>
                </a:cubicBezTo>
                <a:cubicBezTo>
                  <a:pt x="1936" y="13"/>
                  <a:pt x="1701" y="64"/>
                  <a:pt x="1470" y="295"/>
                </a:cubicBezTo>
                <a:cubicBezTo>
                  <a:pt x="1240" y="525"/>
                  <a:pt x="1241" y="879"/>
                  <a:pt x="1284" y="1289"/>
                </a:cubicBezTo>
                <a:cubicBezTo>
                  <a:pt x="882" y="1245"/>
                  <a:pt x="538" y="1227"/>
                  <a:pt x="310" y="1455"/>
                </a:cubicBezTo>
                <a:cubicBezTo>
                  <a:pt x="73" y="1692"/>
                  <a:pt x="15" y="1932"/>
                  <a:pt x="13" y="1942"/>
                </a:cubicBezTo>
                <a:cubicBezTo>
                  <a:pt x="0" y="1996"/>
                  <a:pt x="34" y="2050"/>
                  <a:pt x="87" y="2062"/>
                </a:cubicBezTo>
                <a:cubicBezTo>
                  <a:pt x="95" y="2064"/>
                  <a:pt x="103" y="2065"/>
                  <a:pt x="110" y="2065"/>
                </a:cubicBezTo>
                <a:cubicBezTo>
                  <a:pt x="156" y="2065"/>
                  <a:pt x="197" y="2034"/>
                  <a:pt x="207" y="1987"/>
                </a:cubicBezTo>
                <a:cubicBezTo>
                  <a:pt x="208" y="1986"/>
                  <a:pt x="233" y="1888"/>
                  <a:pt x="316" y="1763"/>
                </a:cubicBezTo>
                <a:lnTo>
                  <a:pt x="1037" y="2484"/>
                </a:lnTo>
                <a:cubicBezTo>
                  <a:pt x="911" y="2567"/>
                  <a:pt x="813" y="2592"/>
                  <a:pt x="812" y="2592"/>
                </a:cubicBezTo>
                <a:cubicBezTo>
                  <a:pt x="758" y="2605"/>
                  <a:pt x="725" y="2658"/>
                  <a:pt x="737" y="2712"/>
                </a:cubicBezTo>
                <a:cubicBezTo>
                  <a:pt x="748" y="2758"/>
                  <a:pt x="789" y="2789"/>
                  <a:pt x="835" y="2789"/>
                </a:cubicBezTo>
                <a:cubicBezTo>
                  <a:pt x="842" y="2789"/>
                  <a:pt x="850" y="2789"/>
                  <a:pt x="857" y="2787"/>
                </a:cubicBezTo>
                <a:cubicBezTo>
                  <a:pt x="868" y="2784"/>
                  <a:pt x="1108" y="2726"/>
                  <a:pt x="1345" y="2489"/>
                </a:cubicBezTo>
                <a:cubicBezTo>
                  <a:pt x="1572" y="2262"/>
                  <a:pt x="1555" y="1917"/>
                  <a:pt x="1510" y="1516"/>
                </a:cubicBezTo>
                <a:cubicBezTo>
                  <a:pt x="1920" y="1558"/>
                  <a:pt x="2275" y="1559"/>
                  <a:pt x="2505" y="1329"/>
                </a:cubicBezTo>
                <a:cubicBezTo>
                  <a:pt x="2736" y="1098"/>
                  <a:pt x="2786" y="864"/>
                  <a:pt x="2788" y="854"/>
                </a:cubicBezTo>
                <a:cubicBezTo>
                  <a:pt x="2800" y="800"/>
                  <a:pt x="2765" y="747"/>
                  <a:pt x="2711" y="736"/>
                </a:cubicBezTo>
                <a:close/>
                <a:moveTo>
                  <a:pt x="2429" y="1116"/>
                </a:moveTo>
                <a:cubicBezTo>
                  <a:pt x="2409" y="1139"/>
                  <a:pt x="2388" y="1164"/>
                  <a:pt x="2363" y="1188"/>
                </a:cubicBezTo>
                <a:cubicBezTo>
                  <a:pt x="2348" y="1203"/>
                  <a:pt x="2331" y="1217"/>
                  <a:pt x="2313" y="1230"/>
                </a:cubicBezTo>
                <a:lnTo>
                  <a:pt x="1569" y="486"/>
                </a:lnTo>
                <a:cubicBezTo>
                  <a:pt x="1582" y="468"/>
                  <a:pt x="1596" y="452"/>
                  <a:pt x="1612" y="436"/>
                </a:cubicBezTo>
                <a:cubicBezTo>
                  <a:pt x="1636" y="412"/>
                  <a:pt x="1660" y="390"/>
                  <a:pt x="1684" y="371"/>
                </a:cubicBezTo>
                <a:lnTo>
                  <a:pt x="2429" y="1116"/>
                </a:lnTo>
                <a:close/>
                <a:moveTo>
                  <a:pt x="2031" y="1328"/>
                </a:moveTo>
                <a:lnTo>
                  <a:pt x="1471" y="769"/>
                </a:lnTo>
                <a:cubicBezTo>
                  <a:pt x="1479" y="699"/>
                  <a:pt x="1494" y="638"/>
                  <a:pt x="1516" y="583"/>
                </a:cubicBezTo>
                <a:lnTo>
                  <a:pt x="2216" y="1284"/>
                </a:lnTo>
                <a:cubicBezTo>
                  <a:pt x="2162" y="1306"/>
                  <a:pt x="2100" y="1320"/>
                  <a:pt x="2031" y="1328"/>
                </a:cubicBezTo>
                <a:close/>
                <a:moveTo>
                  <a:pt x="780" y="1466"/>
                </a:moveTo>
                <a:lnTo>
                  <a:pt x="1334" y="2019"/>
                </a:lnTo>
                <a:cubicBezTo>
                  <a:pt x="1327" y="2089"/>
                  <a:pt x="1315" y="2152"/>
                  <a:pt x="1293" y="2208"/>
                </a:cubicBezTo>
                <a:lnTo>
                  <a:pt x="591" y="1507"/>
                </a:lnTo>
                <a:cubicBezTo>
                  <a:pt x="647" y="1485"/>
                  <a:pt x="711" y="1472"/>
                  <a:pt x="780" y="1466"/>
                </a:cubicBezTo>
                <a:close/>
                <a:moveTo>
                  <a:pt x="927" y="1462"/>
                </a:moveTo>
                <a:cubicBezTo>
                  <a:pt x="1041" y="1464"/>
                  <a:pt x="1169" y="1477"/>
                  <a:pt x="1307" y="1493"/>
                </a:cubicBezTo>
                <a:cubicBezTo>
                  <a:pt x="1322" y="1631"/>
                  <a:pt x="1335" y="1758"/>
                  <a:pt x="1338" y="1872"/>
                </a:cubicBezTo>
                <a:lnTo>
                  <a:pt x="927" y="1462"/>
                </a:lnTo>
                <a:close/>
                <a:moveTo>
                  <a:pt x="380" y="1676"/>
                </a:moveTo>
                <a:cubicBezTo>
                  <a:pt x="401" y="1650"/>
                  <a:pt x="425" y="1623"/>
                  <a:pt x="452" y="1596"/>
                </a:cubicBezTo>
                <a:cubicBezTo>
                  <a:pt x="465" y="1583"/>
                  <a:pt x="479" y="1571"/>
                  <a:pt x="494" y="1560"/>
                </a:cubicBezTo>
                <a:lnTo>
                  <a:pt x="1239" y="2306"/>
                </a:lnTo>
                <a:cubicBezTo>
                  <a:pt x="1228" y="2320"/>
                  <a:pt x="1216" y="2335"/>
                  <a:pt x="1203" y="2348"/>
                </a:cubicBezTo>
                <a:cubicBezTo>
                  <a:pt x="1177" y="2374"/>
                  <a:pt x="1150" y="2398"/>
                  <a:pt x="1124" y="2420"/>
                </a:cubicBezTo>
                <a:lnTo>
                  <a:pt x="380" y="1676"/>
                </a:lnTo>
                <a:close/>
                <a:moveTo>
                  <a:pt x="1487" y="1312"/>
                </a:moveTo>
                <a:cubicBezTo>
                  <a:pt x="1471" y="1159"/>
                  <a:pt x="1461" y="1026"/>
                  <a:pt x="1463" y="911"/>
                </a:cubicBezTo>
                <a:lnTo>
                  <a:pt x="1888" y="1337"/>
                </a:lnTo>
                <a:cubicBezTo>
                  <a:pt x="1773" y="1338"/>
                  <a:pt x="1640" y="1328"/>
                  <a:pt x="1487" y="1312"/>
                </a:cubicBezTo>
                <a:close/>
              </a:path>
            </a:pathLst>
          </a:custGeom>
          <a:solidFill>
            <a:schemeClr val="accent1"/>
          </a:solidFill>
          <a:ln>
            <a:noFill/>
          </a:ln>
        </p:spPr>
      </p:sp>
      <p:sp>
        <p:nvSpPr>
          <p:cNvPr id="788" name="sperm_288252">
            <a:extLst>
              <a:ext uri="{FF2B5EF4-FFF2-40B4-BE49-F238E27FC236}">
                <a16:creationId xmlns:a16="http://schemas.microsoft.com/office/drawing/2014/main" xmlns="" id="{3B9230E0-8FAC-42D9-BA13-A5BFBD46DC4B}"/>
              </a:ext>
            </a:extLst>
          </p:cNvPr>
          <p:cNvSpPr>
            <a:spLocks noChangeAspect="1"/>
          </p:cNvSpPr>
          <p:nvPr/>
        </p:nvSpPr>
        <p:spPr bwMode="auto">
          <a:xfrm>
            <a:off x="9513182" y="5213468"/>
            <a:ext cx="609685" cy="60876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7634" h="606722">
                <a:moveTo>
                  <a:pt x="564716" y="328620"/>
                </a:moveTo>
                <a:cubicBezTo>
                  <a:pt x="551189" y="328620"/>
                  <a:pt x="534903" y="336620"/>
                  <a:pt x="521999" y="349418"/>
                </a:cubicBezTo>
                <a:cubicBezTo>
                  <a:pt x="511320" y="360084"/>
                  <a:pt x="503933" y="373149"/>
                  <a:pt x="501797" y="385236"/>
                </a:cubicBezTo>
                <a:cubicBezTo>
                  <a:pt x="500996" y="389413"/>
                  <a:pt x="499839" y="399723"/>
                  <a:pt x="505446" y="405323"/>
                </a:cubicBezTo>
                <a:cubicBezTo>
                  <a:pt x="509095" y="408878"/>
                  <a:pt x="514701" y="409678"/>
                  <a:pt x="518706" y="409678"/>
                </a:cubicBezTo>
                <a:cubicBezTo>
                  <a:pt x="532144" y="409678"/>
                  <a:pt x="548519" y="401679"/>
                  <a:pt x="561424" y="388791"/>
                </a:cubicBezTo>
                <a:cubicBezTo>
                  <a:pt x="572103" y="378126"/>
                  <a:pt x="579400" y="365150"/>
                  <a:pt x="581625" y="353062"/>
                </a:cubicBezTo>
                <a:cubicBezTo>
                  <a:pt x="582337" y="348885"/>
                  <a:pt x="583494" y="338575"/>
                  <a:pt x="577888" y="332975"/>
                </a:cubicBezTo>
                <a:cubicBezTo>
                  <a:pt x="574328" y="329331"/>
                  <a:pt x="568721" y="328620"/>
                  <a:pt x="564716" y="328620"/>
                </a:cubicBezTo>
                <a:close/>
                <a:moveTo>
                  <a:pt x="564716" y="303290"/>
                </a:moveTo>
                <a:cubicBezTo>
                  <a:pt x="576909" y="303290"/>
                  <a:pt x="587855" y="307112"/>
                  <a:pt x="595775" y="315111"/>
                </a:cubicBezTo>
                <a:cubicBezTo>
                  <a:pt x="616600" y="335820"/>
                  <a:pt x="609214" y="376882"/>
                  <a:pt x="579311" y="406656"/>
                </a:cubicBezTo>
                <a:cubicBezTo>
                  <a:pt x="560890" y="425054"/>
                  <a:pt x="538196" y="434919"/>
                  <a:pt x="518706" y="434919"/>
                </a:cubicBezTo>
                <a:cubicBezTo>
                  <a:pt x="511053" y="434919"/>
                  <a:pt x="503933" y="433408"/>
                  <a:pt x="497703" y="430387"/>
                </a:cubicBezTo>
                <a:cubicBezTo>
                  <a:pt x="477324" y="450207"/>
                  <a:pt x="475277" y="467805"/>
                  <a:pt x="473141" y="486202"/>
                </a:cubicBezTo>
                <a:cubicBezTo>
                  <a:pt x="471183" y="503001"/>
                  <a:pt x="468958" y="522021"/>
                  <a:pt x="450358" y="537663"/>
                </a:cubicBezTo>
                <a:cubicBezTo>
                  <a:pt x="434072" y="551439"/>
                  <a:pt x="415027" y="552150"/>
                  <a:pt x="398208" y="552773"/>
                </a:cubicBezTo>
                <a:cubicBezTo>
                  <a:pt x="371776" y="553839"/>
                  <a:pt x="348994" y="554639"/>
                  <a:pt x="327902" y="599434"/>
                </a:cubicBezTo>
                <a:cubicBezTo>
                  <a:pt x="325855" y="603700"/>
                  <a:pt x="321494" y="606722"/>
                  <a:pt x="316510" y="606722"/>
                </a:cubicBezTo>
                <a:cubicBezTo>
                  <a:pt x="309480" y="606722"/>
                  <a:pt x="303784" y="601034"/>
                  <a:pt x="303784" y="594101"/>
                </a:cubicBezTo>
                <a:cubicBezTo>
                  <a:pt x="303784" y="592146"/>
                  <a:pt x="304229" y="590279"/>
                  <a:pt x="305030" y="588680"/>
                </a:cubicBezTo>
                <a:cubicBezTo>
                  <a:pt x="317133" y="562905"/>
                  <a:pt x="331996" y="545929"/>
                  <a:pt x="350328" y="536774"/>
                </a:cubicBezTo>
                <a:cubicBezTo>
                  <a:pt x="366614" y="528686"/>
                  <a:pt x="382900" y="528064"/>
                  <a:pt x="397229" y="527531"/>
                </a:cubicBezTo>
                <a:cubicBezTo>
                  <a:pt x="412447" y="526998"/>
                  <a:pt x="424372" y="526553"/>
                  <a:pt x="434072" y="518377"/>
                </a:cubicBezTo>
                <a:cubicBezTo>
                  <a:pt x="445019" y="509133"/>
                  <a:pt x="446176" y="498912"/>
                  <a:pt x="447955" y="483269"/>
                </a:cubicBezTo>
                <a:cubicBezTo>
                  <a:pt x="450358" y="463005"/>
                  <a:pt x="453117" y="438475"/>
                  <a:pt x="479994" y="412255"/>
                </a:cubicBezTo>
                <a:cubicBezTo>
                  <a:pt x="469581" y="390125"/>
                  <a:pt x="478837" y="356795"/>
                  <a:pt x="504111" y="331553"/>
                </a:cubicBezTo>
                <a:cubicBezTo>
                  <a:pt x="522444" y="313156"/>
                  <a:pt x="545138" y="303290"/>
                  <a:pt x="564716" y="303290"/>
                </a:cubicBezTo>
                <a:close/>
                <a:moveTo>
                  <a:pt x="260948" y="101117"/>
                </a:moveTo>
                <a:cubicBezTo>
                  <a:pt x="247420" y="101117"/>
                  <a:pt x="231044" y="109117"/>
                  <a:pt x="218139" y="121915"/>
                </a:cubicBezTo>
                <a:cubicBezTo>
                  <a:pt x="207459" y="132581"/>
                  <a:pt x="200161" y="145646"/>
                  <a:pt x="197936" y="157733"/>
                </a:cubicBezTo>
                <a:cubicBezTo>
                  <a:pt x="197224" y="161910"/>
                  <a:pt x="196067" y="172220"/>
                  <a:pt x="201674" y="177820"/>
                </a:cubicBezTo>
                <a:cubicBezTo>
                  <a:pt x="205323" y="181375"/>
                  <a:pt x="210841" y="182175"/>
                  <a:pt x="214846" y="182175"/>
                </a:cubicBezTo>
                <a:cubicBezTo>
                  <a:pt x="228374" y="182175"/>
                  <a:pt x="244750" y="174176"/>
                  <a:pt x="257566" y="161288"/>
                </a:cubicBezTo>
                <a:cubicBezTo>
                  <a:pt x="268246" y="150623"/>
                  <a:pt x="275633" y="137647"/>
                  <a:pt x="277858" y="125559"/>
                </a:cubicBezTo>
                <a:cubicBezTo>
                  <a:pt x="278570" y="121382"/>
                  <a:pt x="279727" y="111072"/>
                  <a:pt x="274120" y="105472"/>
                </a:cubicBezTo>
                <a:cubicBezTo>
                  <a:pt x="270471" y="101828"/>
                  <a:pt x="264953" y="101117"/>
                  <a:pt x="260948" y="101117"/>
                </a:cubicBezTo>
                <a:close/>
                <a:moveTo>
                  <a:pt x="260948" y="75787"/>
                </a:moveTo>
                <a:cubicBezTo>
                  <a:pt x="273052" y="75787"/>
                  <a:pt x="283999" y="79609"/>
                  <a:pt x="292009" y="87608"/>
                </a:cubicBezTo>
                <a:cubicBezTo>
                  <a:pt x="312746" y="108317"/>
                  <a:pt x="305359" y="149379"/>
                  <a:pt x="275455" y="179153"/>
                </a:cubicBezTo>
                <a:cubicBezTo>
                  <a:pt x="257121" y="197551"/>
                  <a:pt x="234426" y="207416"/>
                  <a:pt x="214846" y="207416"/>
                </a:cubicBezTo>
                <a:cubicBezTo>
                  <a:pt x="210485" y="207416"/>
                  <a:pt x="206302" y="206972"/>
                  <a:pt x="202297" y="205905"/>
                </a:cubicBezTo>
                <a:cubicBezTo>
                  <a:pt x="190104" y="224926"/>
                  <a:pt x="172838" y="231325"/>
                  <a:pt x="158331" y="236746"/>
                </a:cubicBezTo>
                <a:cubicBezTo>
                  <a:pt x="143023" y="242524"/>
                  <a:pt x="130830" y="247056"/>
                  <a:pt x="122464" y="264032"/>
                </a:cubicBezTo>
                <a:cubicBezTo>
                  <a:pt x="117747" y="273542"/>
                  <a:pt x="117836" y="281808"/>
                  <a:pt x="118014" y="291407"/>
                </a:cubicBezTo>
                <a:cubicBezTo>
                  <a:pt x="118192" y="304383"/>
                  <a:pt x="118370" y="320559"/>
                  <a:pt x="103240" y="336291"/>
                </a:cubicBezTo>
                <a:cubicBezTo>
                  <a:pt x="88644" y="351400"/>
                  <a:pt x="61944" y="364465"/>
                  <a:pt x="16465" y="378597"/>
                </a:cubicBezTo>
                <a:cubicBezTo>
                  <a:pt x="15308" y="378952"/>
                  <a:pt x="13973" y="379219"/>
                  <a:pt x="12638" y="379219"/>
                </a:cubicBezTo>
                <a:cubicBezTo>
                  <a:pt x="5696" y="379219"/>
                  <a:pt x="0" y="373531"/>
                  <a:pt x="0" y="366598"/>
                </a:cubicBezTo>
                <a:cubicBezTo>
                  <a:pt x="0" y="360821"/>
                  <a:pt x="3738" y="356022"/>
                  <a:pt x="8989" y="354511"/>
                </a:cubicBezTo>
                <a:cubicBezTo>
                  <a:pt x="48950" y="341979"/>
                  <a:pt x="73870" y="330336"/>
                  <a:pt x="84995" y="318781"/>
                </a:cubicBezTo>
                <a:cubicBezTo>
                  <a:pt x="92916" y="310516"/>
                  <a:pt x="92827" y="303405"/>
                  <a:pt x="92649" y="291673"/>
                </a:cubicBezTo>
                <a:cubicBezTo>
                  <a:pt x="92560" y="281008"/>
                  <a:pt x="92382" y="267765"/>
                  <a:pt x="99769" y="252833"/>
                </a:cubicBezTo>
                <a:cubicBezTo>
                  <a:pt x="112585" y="226881"/>
                  <a:pt x="133055" y="219237"/>
                  <a:pt x="149520" y="213105"/>
                </a:cubicBezTo>
                <a:cubicBezTo>
                  <a:pt x="162781" y="208127"/>
                  <a:pt x="173372" y="204128"/>
                  <a:pt x="180937" y="192396"/>
                </a:cubicBezTo>
                <a:cubicBezTo>
                  <a:pt x="163849" y="170887"/>
                  <a:pt x="171859" y="132403"/>
                  <a:pt x="200250" y="104050"/>
                </a:cubicBezTo>
                <a:cubicBezTo>
                  <a:pt x="218673" y="85653"/>
                  <a:pt x="241368" y="75787"/>
                  <a:pt x="260948" y="75787"/>
                </a:cubicBezTo>
                <a:close/>
                <a:moveTo>
                  <a:pt x="523455" y="25328"/>
                </a:moveTo>
                <a:cubicBezTo>
                  <a:pt x="507879" y="25328"/>
                  <a:pt x="490611" y="29416"/>
                  <a:pt x="473611" y="37148"/>
                </a:cubicBezTo>
                <a:cubicBezTo>
                  <a:pt x="455364" y="45502"/>
                  <a:pt x="437652" y="58033"/>
                  <a:pt x="422253" y="73319"/>
                </a:cubicBezTo>
                <a:cubicBezTo>
                  <a:pt x="409703" y="85938"/>
                  <a:pt x="399111" y="99891"/>
                  <a:pt x="391012" y="114644"/>
                </a:cubicBezTo>
                <a:cubicBezTo>
                  <a:pt x="383446" y="128596"/>
                  <a:pt x="378284" y="142727"/>
                  <a:pt x="375791" y="156502"/>
                </a:cubicBezTo>
                <a:cubicBezTo>
                  <a:pt x="371252" y="182097"/>
                  <a:pt x="376236" y="203781"/>
                  <a:pt x="389944" y="217378"/>
                </a:cubicBezTo>
                <a:cubicBezTo>
                  <a:pt x="402939" y="230354"/>
                  <a:pt x="420562" y="233109"/>
                  <a:pt x="433023" y="233109"/>
                </a:cubicBezTo>
                <a:cubicBezTo>
                  <a:pt x="448600" y="233109"/>
                  <a:pt x="465778" y="229020"/>
                  <a:pt x="482868" y="221200"/>
                </a:cubicBezTo>
                <a:cubicBezTo>
                  <a:pt x="501114" y="212846"/>
                  <a:pt x="518827" y="200404"/>
                  <a:pt x="534136" y="185029"/>
                </a:cubicBezTo>
                <a:cubicBezTo>
                  <a:pt x="546775" y="172410"/>
                  <a:pt x="557278" y="158546"/>
                  <a:pt x="565378" y="143704"/>
                </a:cubicBezTo>
                <a:cubicBezTo>
                  <a:pt x="573033" y="129752"/>
                  <a:pt x="578106" y="115710"/>
                  <a:pt x="580687" y="101846"/>
                </a:cubicBezTo>
                <a:cubicBezTo>
                  <a:pt x="585227" y="76251"/>
                  <a:pt x="580242" y="54656"/>
                  <a:pt x="566535" y="40970"/>
                </a:cubicBezTo>
                <a:cubicBezTo>
                  <a:pt x="553540" y="27994"/>
                  <a:pt x="535916" y="25328"/>
                  <a:pt x="523455" y="25328"/>
                </a:cubicBezTo>
                <a:close/>
                <a:moveTo>
                  <a:pt x="523455" y="0"/>
                </a:moveTo>
                <a:cubicBezTo>
                  <a:pt x="547309" y="0"/>
                  <a:pt x="568849" y="7465"/>
                  <a:pt x="584426" y="23106"/>
                </a:cubicBezTo>
                <a:cubicBezTo>
                  <a:pt x="625280" y="63898"/>
                  <a:pt x="610772" y="144326"/>
                  <a:pt x="552116" y="202981"/>
                </a:cubicBezTo>
                <a:cubicBezTo>
                  <a:pt x="515890" y="239063"/>
                  <a:pt x="471386" y="258437"/>
                  <a:pt x="433023" y="258437"/>
                </a:cubicBezTo>
                <a:cubicBezTo>
                  <a:pt x="414599" y="258437"/>
                  <a:pt x="397598" y="253904"/>
                  <a:pt x="383624" y="244751"/>
                </a:cubicBezTo>
                <a:cubicBezTo>
                  <a:pt x="346775" y="281988"/>
                  <a:pt x="343659" y="314159"/>
                  <a:pt x="340277" y="348196"/>
                </a:cubicBezTo>
                <a:cubicBezTo>
                  <a:pt x="336984" y="382412"/>
                  <a:pt x="333513" y="417782"/>
                  <a:pt x="293103" y="451820"/>
                </a:cubicBezTo>
                <a:cubicBezTo>
                  <a:pt x="262128" y="478037"/>
                  <a:pt x="225813" y="480881"/>
                  <a:pt x="190744" y="483725"/>
                </a:cubicBezTo>
                <a:cubicBezTo>
                  <a:pt x="133423" y="488346"/>
                  <a:pt x="74144" y="493145"/>
                  <a:pt x="24121" y="599435"/>
                </a:cubicBezTo>
                <a:cubicBezTo>
                  <a:pt x="22074" y="603700"/>
                  <a:pt x="17713" y="606722"/>
                  <a:pt x="12639" y="606722"/>
                </a:cubicBezTo>
                <a:cubicBezTo>
                  <a:pt x="5697" y="606722"/>
                  <a:pt x="0" y="601034"/>
                  <a:pt x="0" y="594102"/>
                </a:cubicBezTo>
                <a:cubicBezTo>
                  <a:pt x="0" y="592147"/>
                  <a:pt x="445" y="590370"/>
                  <a:pt x="1246" y="588681"/>
                </a:cubicBezTo>
                <a:cubicBezTo>
                  <a:pt x="26169" y="535625"/>
                  <a:pt x="56164" y="500343"/>
                  <a:pt x="92924" y="480881"/>
                </a:cubicBezTo>
                <a:cubicBezTo>
                  <a:pt x="125412" y="463640"/>
                  <a:pt x="159057" y="460885"/>
                  <a:pt x="188697" y="458574"/>
                </a:cubicBezTo>
                <a:cubicBezTo>
                  <a:pt x="222698" y="455819"/>
                  <a:pt x="251981" y="453420"/>
                  <a:pt x="276815" y="432535"/>
                </a:cubicBezTo>
                <a:cubicBezTo>
                  <a:pt x="309302" y="405074"/>
                  <a:pt x="312062" y="377613"/>
                  <a:pt x="315088" y="345708"/>
                </a:cubicBezTo>
                <a:cubicBezTo>
                  <a:pt x="318559" y="310515"/>
                  <a:pt x="322387" y="270968"/>
                  <a:pt x="365199" y="227421"/>
                </a:cubicBezTo>
                <a:cubicBezTo>
                  <a:pt x="333157" y="184852"/>
                  <a:pt x="349267" y="110467"/>
                  <a:pt x="404363" y="55455"/>
                </a:cubicBezTo>
                <a:cubicBezTo>
                  <a:pt x="440589" y="19374"/>
                  <a:pt x="485093" y="0"/>
                  <a:pt x="523455" y="0"/>
                </a:cubicBezTo>
                <a:close/>
              </a:path>
            </a:pathLst>
          </a:custGeom>
          <a:solidFill>
            <a:schemeClr val="accent1"/>
          </a:solidFill>
          <a:ln>
            <a:noFill/>
          </a:ln>
        </p:spPr>
      </p:sp>
      <p:sp>
        <p:nvSpPr>
          <p:cNvPr id="789" name="lungs_181909">
            <a:extLst>
              <a:ext uri="{FF2B5EF4-FFF2-40B4-BE49-F238E27FC236}">
                <a16:creationId xmlns:a16="http://schemas.microsoft.com/office/drawing/2014/main" xmlns="" id="{90F9C823-5FAA-47F1-9AED-746538882126}"/>
              </a:ext>
            </a:extLst>
          </p:cNvPr>
          <p:cNvSpPr>
            <a:spLocks noChangeAspect="1"/>
          </p:cNvSpPr>
          <p:nvPr/>
        </p:nvSpPr>
        <p:spPr bwMode="auto">
          <a:xfrm>
            <a:off x="10598735" y="5213470"/>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639" h="606722">
                <a:moveTo>
                  <a:pt x="509302" y="387240"/>
                </a:moveTo>
                <a:cubicBezTo>
                  <a:pt x="513303" y="383241"/>
                  <a:pt x="519705" y="383241"/>
                  <a:pt x="523617" y="387240"/>
                </a:cubicBezTo>
                <a:lnTo>
                  <a:pt x="543888" y="407408"/>
                </a:lnTo>
                <a:cubicBezTo>
                  <a:pt x="547800" y="411407"/>
                  <a:pt x="547800" y="417804"/>
                  <a:pt x="543888" y="421713"/>
                </a:cubicBezTo>
                <a:cubicBezTo>
                  <a:pt x="541843" y="423757"/>
                  <a:pt x="539265" y="424734"/>
                  <a:pt x="536686" y="424734"/>
                </a:cubicBezTo>
                <a:cubicBezTo>
                  <a:pt x="534108" y="424734"/>
                  <a:pt x="531530" y="423757"/>
                  <a:pt x="529574" y="421713"/>
                </a:cubicBezTo>
                <a:lnTo>
                  <a:pt x="509302" y="401544"/>
                </a:lnTo>
                <a:cubicBezTo>
                  <a:pt x="505390" y="397546"/>
                  <a:pt x="505390" y="391149"/>
                  <a:pt x="509302" y="387240"/>
                </a:cubicBezTo>
                <a:close/>
                <a:moveTo>
                  <a:pt x="84022" y="387240"/>
                </a:moveTo>
                <a:cubicBezTo>
                  <a:pt x="87934" y="383241"/>
                  <a:pt x="94336" y="383241"/>
                  <a:pt x="98248" y="387240"/>
                </a:cubicBezTo>
                <a:cubicBezTo>
                  <a:pt x="102249" y="391149"/>
                  <a:pt x="102249" y="397546"/>
                  <a:pt x="98248" y="401544"/>
                </a:cubicBezTo>
                <a:lnTo>
                  <a:pt x="78065" y="421713"/>
                </a:lnTo>
                <a:cubicBezTo>
                  <a:pt x="76109" y="423757"/>
                  <a:pt x="73531" y="424734"/>
                  <a:pt x="70864" y="424734"/>
                </a:cubicBezTo>
                <a:cubicBezTo>
                  <a:pt x="68285" y="424734"/>
                  <a:pt x="65707" y="423757"/>
                  <a:pt x="63751" y="421713"/>
                </a:cubicBezTo>
                <a:cubicBezTo>
                  <a:pt x="59839" y="417804"/>
                  <a:pt x="59839" y="411407"/>
                  <a:pt x="63751" y="407408"/>
                </a:cubicBezTo>
                <a:close/>
                <a:moveTo>
                  <a:pt x="394892" y="101120"/>
                </a:moveTo>
                <a:cubicBezTo>
                  <a:pt x="478389" y="101120"/>
                  <a:pt x="520938" y="178795"/>
                  <a:pt x="525211" y="186972"/>
                </a:cubicBezTo>
                <a:cubicBezTo>
                  <a:pt x="531709" y="196837"/>
                  <a:pt x="607639" y="314861"/>
                  <a:pt x="607639" y="444883"/>
                </a:cubicBezTo>
                <a:cubicBezTo>
                  <a:pt x="607639" y="520248"/>
                  <a:pt x="599539" y="606722"/>
                  <a:pt x="536694" y="606722"/>
                </a:cubicBezTo>
                <a:cubicBezTo>
                  <a:pt x="379670" y="606722"/>
                  <a:pt x="324036" y="582904"/>
                  <a:pt x="324036" y="515716"/>
                </a:cubicBezTo>
                <a:lnTo>
                  <a:pt x="324036" y="202258"/>
                </a:lnTo>
                <a:cubicBezTo>
                  <a:pt x="324036" y="196659"/>
                  <a:pt x="328576" y="192126"/>
                  <a:pt x="334184" y="192126"/>
                </a:cubicBezTo>
                <a:cubicBezTo>
                  <a:pt x="339792" y="192126"/>
                  <a:pt x="344242" y="196659"/>
                  <a:pt x="344242" y="202258"/>
                </a:cubicBezTo>
                <a:lnTo>
                  <a:pt x="344242" y="337524"/>
                </a:lnTo>
                <a:lnTo>
                  <a:pt x="370146" y="324637"/>
                </a:lnTo>
                <a:cubicBezTo>
                  <a:pt x="375131" y="322148"/>
                  <a:pt x="381184" y="324193"/>
                  <a:pt x="383765" y="329169"/>
                </a:cubicBezTo>
                <a:cubicBezTo>
                  <a:pt x="386258" y="334146"/>
                  <a:pt x="384210" y="340190"/>
                  <a:pt x="379225" y="342678"/>
                </a:cubicBezTo>
                <a:lnTo>
                  <a:pt x="344242" y="360186"/>
                </a:lnTo>
                <a:lnTo>
                  <a:pt x="344242" y="485321"/>
                </a:lnTo>
                <a:lnTo>
                  <a:pt x="350206" y="485321"/>
                </a:lnTo>
                <a:lnTo>
                  <a:pt x="387771" y="447905"/>
                </a:lnTo>
                <a:cubicBezTo>
                  <a:pt x="391688" y="443906"/>
                  <a:pt x="398097" y="443906"/>
                  <a:pt x="402102" y="447905"/>
                </a:cubicBezTo>
                <a:cubicBezTo>
                  <a:pt x="406019" y="451816"/>
                  <a:pt x="406019" y="458214"/>
                  <a:pt x="402102" y="462125"/>
                </a:cubicBezTo>
                <a:lnTo>
                  <a:pt x="378869" y="485321"/>
                </a:lnTo>
                <a:lnTo>
                  <a:pt x="394892" y="485321"/>
                </a:lnTo>
                <a:cubicBezTo>
                  <a:pt x="400500" y="485321"/>
                  <a:pt x="405040" y="489853"/>
                  <a:pt x="405040" y="495452"/>
                </a:cubicBezTo>
                <a:cubicBezTo>
                  <a:pt x="405040" y="501052"/>
                  <a:pt x="400500" y="505584"/>
                  <a:pt x="394892" y="505584"/>
                </a:cubicBezTo>
                <a:lnTo>
                  <a:pt x="344242" y="505584"/>
                </a:lnTo>
                <a:lnTo>
                  <a:pt x="344242" y="515716"/>
                </a:lnTo>
                <a:cubicBezTo>
                  <a:pt x="344242" y="544244"/>
                  <a:pt x="352966" y="570462"/>
                  <a:pt x="436462" y="581304"/>
                </a:cubicBezTo>
                <a:lnTo>
                  <a:pt x="468775" y="548954"/>
                </a:lnTo>
                <a:cubicBezTo>
                  <a:pt x="472781" y="545044"/>
                  <a:pt x="479190" y="545044"/>
                  <a:pt x="483106" y="548954"/>
                </a:cubicBezTo>
                <a:cubicBezTo>
                  <a:pt x="487023" y="552954"/>
                  <a:pt x="487023" y="559353"/>
                  <a:pt x="483106" y="563263"/>
                </a:cubicBezTo>
                <a:lnTo>
                  <a:pt x="462455" y="583971"/>
                </a:lnTo>
                <a:cubicBezTo>
                  <a:pt x="483284" y="585570"/>
                  <a:pt x="507853" y="586459"/>
                  <a:pt x="536694" y="586459"/>
                </a:cubicBezTo>
                <a:cubicBezTo>
                  <a:pt x="571232" y="586459"/>
                  <a:pt x="587344" y="541489"/>
                  <a:pt x="587344" y="444883"/>
                </a:cubicBezTo>
                <a:cubicBezTo>
                  <a:pt x="587344" y="356009"/>
                  <a:pt x="548889" y="271135"/>
                  <a:pt x="525567" y="227676"/>
                </a:cubicBezTo>
                <a:lnTo>
                  <a:pt x="513461" y="239674"/>
                </a:lnTo>
                <a:cubicBezTo>
                  <a:pt x="511503" y="241718"/>
                  <a:pt x="508921" y="242695"/>
                  <a:pt x="506340" y="242695"/>
                </a:cubicBezTo>
                <a:cubicBezTo>
                  <a:pt x="503758" y="242695"/>
                  <a:pt x="501176" y="241718"/>
                  <a:pt x="499129" y="239674"/>
                </a:cubicBezTo>
                <a:cubicBezTo>
                  <a:pt x="495212" y="235763"/>
                  <a:pt x="495212" y="229364"/>
                  <a:pt x="499129" y="225365"/>
                </a:cubicBezTo>
                <a:lnTo>
                  <a:pt x="515241" y="209368"/>
                </a:lnTo>
                <a:cubicBezTo>
                  <a:pt x="510879" y="202080"/>
                  <a:pt x="508209" y="197903"/>
                  <a:pt x="508031" y="197725"/>
                </a:cubicBezTo>
                <a:cubicBezTo>
                  <a:pt x="507764" y="197370"/>
                  <a:pt x="507586" y="197014"/>
                  <a:pt x="507408" y="196659"/>
                </a:cubicBezTo>
                <a:cubicBezTo>
                  <a:pt x="507052" y="195859"/>
                  <a:pt x="468508" y="121294"/>
                  <a:pt x="394892" y="121294"/>
                </a:cubicBezTo>
                <a:cubicBezTo>
                  <a:pt x="383587" y="121294"/>
                  <a:pt x="373706" y="125205"/>
                  <a:pt x="365606" y="132759"/>
                </a:cubicBezTo>
                <a:cubicBezTo>
                  <a:pt x="361600" y="136580"/>
                  <a:pt x="355191" y="136403"/>
                  <a:pt x="351364" y="132314"/>
                </a:cubicBezTo>
                <a:cubicBezTo>
                  <a:pt x="347536" y="128226"/>
                  <a:pt x="347714" y="121827"/>
                  <a:pt x="351809" y="118006"/>
                </a:cubicBezTo>
                <a:cubicBezTo>
                  <a:pt x="363559" y="106985"/>
                  <a:pt x="378513" y="101120"/>
                  <a:pt x="394892" y="101120"/>
                </a:cubicBezTo>
                <a:close/>
                <a:moveTo>
                  <a:pt x="212604" y="101120"/>
                </a:moveTo>
                <a:cubicBezTo>
                  <a:pt x="228801" y="101120"/>
                  <a:pt x="243485" y="106719"/>
                  <a:pt x="255143" y="117384"/>
                </a:cubicBezTo>
                <a:cubicBezTo>
                  <a:pt x="259237" y="121205"/>
                  <a:pt x="259593" y="127604"/>
                  <a:pt x="255766" y="131692"/>
                </a:cubicBezTo>
                <a:cubicBezTo>
                  <a:pt x="252028" y="135869"/>
                  <a:pt x="245621" y="136136"/>
                  <a:pt x="241438" y="132314"/>
                </a:cubicBezTo>
                <a:cubicBezTo>
                  <a:pt x="233518" y="125027"/>
                  <a:pt x="223729" y="121294"/>
                  <a:pt x="212604" y="121294"/>
                </a:cubicBezTo>
                <a:cubicBezTo>
                  <a:pt x="139007" y="121294"/>
                  <a:pt x="100562" y="195859"/>
                  <a:pt x="100206" y="196659"/>
                </a:cubicBezTo>
                <a:cubicBezTo>
                  <a:pt x="100028" y="197014"/>
                  <a:pt x="99761" y="197370"/>
                  <a:pt x="99583" y="197725"/>
                </a:cubicBezTo>
                <a:cubicBezTo>
                  <a:pt x="99405" y="197903"/>
                  <a:pt x="96646" y="202080"/>
                  <a:pt x="92375" y="209368"/>
                </a:cubicBezTo>
                <a:lnTo>
                  <a:pt x="108393" y="225365"/>
                </a:lnTo>
                <a:cubicBezTo>
                  <a:pt x="112398" y="229364"/>
                  <a:pt x="112398" y="235763"/>
                  <a:pt x="108393" y="239674"/>
                </a:cubicBezTo>
                <a:cubicBezTo>
                  <a:pt x="106436" y="241718"/>
                  <a:pt x="103855" y="242695"/>
                  <a:pt x="101274" y="242695"/>
                </a:cubicBezTo>
                <a:cubicBezTo>
                  <a:pt x="98693" y="242695"/>
                  <a:pt x="96112" y="241718"/>
                  <a:pt x="94066" y="239674"/>
                </a:cubicBezTo>
                <a:lnTo>
                  <a:pt x="82052" y="227676"/>
                </a:lnTo>
                <a:cubicBezTo>
                  <a:pt x="58735" y="271135"/>
                  <a:pt x="20290" y="356187"/>
                  <a:pt x="20290" y="444883"/>
                </a:cubicBezTo>
                <a:cubicBezTo>
                  <a:pt x="20290" y="541489"/>
                  <a:pt x="36309" y="586459"/>
                  <a:pt x="70838" y="586459"/>
                </a:cubicBezTo>
                <a:cubicBezTo>
                  <a:pt x="99761" y="586459"/>
                  <a:pt x="124234" y="585570"/>
                  <a:pt x="145148" y="583971"/>
                </a:cubicBezTo>
                <a:lnTo>
                  <a:pt x="124501" y="563263"/>
                </a:lnTo>
                <a:cubicBezTo>
                  <a:pt x="120497" y="559353"/>
                  <a:pt x="120497" y="552954"/>
                  <a:pt x="124501" y="548954"/>
                </a:cubicBezTo>
                <a:cubicBezTo>
                  <a:pt x="128417" y="545044"/>
                  <a:pt x="134824" y="545044"/>
                  <a:pt x="138829" y="548954"/>
                </a:cubicBezTo>
                <a:lnTo>
                  <a:pt x="171134" y="581304"/>
                </a:lnTo>
                <a:cubicBezTo>
                  <a:pt x="254609" y="570462"/>
                  <a:pt x="263241" y="544244"/>
                  <a:pt x="263241" y="515716"/>
                </a:cubicBezTo>
                <a:lnTo>
                  <a:pt x="263241" y="505584"/>
                </a:lnTo>
                <a:lnTo>
                  <a:pt x="212604" y="505584"/>
                </a:lnTo>
                <a:cubicBezTo>
                  <a:pt x="207087" y="505584"/>
                  <a:pt x="202548" y="501052"/>
                  <a:pt x="202548" y="495452"/>
                </a:cubicBezTo>
                <a:cubicBezTo>
                  <a:pt x="202548" y="489853"/>
                  <a:pt x="207087" y="485321"/>
                  <a:pt x="212604" y="485321"/>
                </a:cubicBezTo>
                <a:lnTo>
                  <a:pt x="228712" y="485321"/>
                </a:lnTo>
                <a:lnTo>
                  <a:pt x="205485" y="462125"/>
                </a:lnTo>
                <a:cubicBezTo>
                  <a:pt x="201480" y="458214"/>
                  <a:pt x="201480" y="451816"/>
                  <a:pt x="205485" y="447905"/>
                </a:cubicBezTo>
                <a:cubicBezTo>
                  <a:pt x="209401" y="443906"/>
                  <a:pt x="215808" y="443906"/>
                  <a:pt x="219813" y="447905"/>
                </a:cubicBezTo>
                <a:lnTo>
                  <a:pt x="257368" y="485321"/>
                </a:lnTo>
                <a:lnTo>
                  <a:pt x="263241" y="485321"/>
                </a:lnTo>
                <a:lnTo>
                  <a:pt x="263241" y="360186"/>
                </a:lnTo>
                <a:lnTo>
                  <a:pt x="228356" y="342767"/>
                </a:lnTo>
                <a:cubicBezTo>
                  <a:pt x="223373" y="340190"/>
                  <a:pt x="221326" y="334146"/>
                  <a:pt x="223818" y="329169"/>
                </a:cubicBezTo>
                <a:cubicBezTo>
                  <a:pt x="226309" y="324193"/>
                  <a:pt x="232361" y="322148"/>
                  <a:pt x="237433" y="324637"/>
                </a:cubicBezTo>
                <a:lnTo>
                  <a:pt x="263241" y="337524"/>
                </a:lnTo>
                <a:lnTo>
                  <a:pt x="263241" y="202258"/>
                </a:lnTo>
                <a:cubicBezTo>
                  <a:pt x="263241" y="196659"/>
                  <a:pt x="267780" y="192126"/>
                  <a:pt x="273387" y="192126"/>
                </a:cubicBezTo>
                <a:cubicBezTo>
                  <a:pt x="278993" y="192126"/>
                  <a:pt x="283532" y="196659"/>
                  <a:pt x="283532" y="202258"/>
                </a:cubicBezTo>
                <a:lnTo>
                  <a:pt x="283532" y="515716"/>
                </a:lnTo>
                <a:cubicBezTo>
                  <a:pt x="283532" y="582904"/>
                  <a:pt x="227911" y="606722"/>
                  <a:pt x="70838" y="606722"/>
                </a:cubicBezTo>
                <a:cubicBezTo>
                  <a:pt x="8009" y="606722"/>
                  <a:pt x="0" y="520248"/>
                  <a:pt x="0" y="444883"/>
                </a:cubicBezTo>
                <a:cubicBezTo>
                  <a:pt x="0" y="314861"/>
                  <a:pt x="75822" y="196837"/>
                  <a:pt x="82407" y="186972"/>
                </a:cubicBezTo>
                <a:cubicBezTo>
                  <a:pt x="86590" y="178795"/>
                  <a:pt x="129129" y="101120"/>
                  <a:pt x="212604" y="101120"/>
                </a:cubicBezTo>
                <a:close/>
                <a:moveTo>
                  <a:pt x="303784" y="0"/>
                </a:moveTo>
                <a:cubicBezTo>
                  <a:pt x="309391" y="0"/>
                  <a:pt x="313929" y="4532"/>
                  <a:pt x="313929" y="10131"/>
                </a:cubicBezTo>
                <a:lnTo>
                  <a:pt x="313929" y="117126"/>
                </a:lnTo>
                <a:lnTo>
                  <a:pt x="402118" y="205192"/>
                </a:lnTo>
                <a:cubicBezTo>
                  <a:pt x="406034" y="209102"/>
                  <a:pt x="406034" y="215501"/>
                  <a:pt x="402118" y="219500"/>
                </a:cubicBezTo>
                <a:cubicBezTo>
                  <a:pt x="400161" y="221455"/>
                  <a:pt x="397491" y="222432"/>
                  <a:pt x="394910" y="222432"/>
                </a:cubicBezTo>
                <a:cubicBezTo>
                  <a:pt x="392329" y="222432"/>
                  <a:pt x="389749" y="221455"/>
                  <a:pt x="387791" y="219500"/>
                </a:cubicBezTo>
                <a:lnTo>
                  <a:pt x="303784" y="135610"/>
                </a:lnTo>
                <a:lnTo>
                  <a:pt x="219867" y="219500"/>
                </a:lnTo>
                <a:cubicBezTo>
                  <a:pt x="215862" y="223410"/>
                  <a:pt x="209455" y="223410"/>
                  <a:pt x="205539" y="219500"/>
                </a:cubicBezTo>
                <a:cubicBezTo>
                  <a:pt x="201535" y="215501"/>
                  <a:pt x="201535" y="209102"/>
                  <a:pt x="205539" y="205192"/>
                </a:cubicBezTo>
                <a:lnTo>
                  <a:pt x="293729" y="117126"/>
                </a:lnTo>
                <a:lnTo>
                  <a:pt x="293729" y="10131"/>
                </a:lnTo>
                <a:cubicBezTo>
                  <a:pt x="293729" y="4532"/>
                  <a:pt x="298267" y="0"/>
                  <a:pt x="303784" y="0"/>
                </a:cubicBezTo>
                <a:close/>
              </a:path>
            </a:pathLst>
          </a:custGeom>
          <a:solidFill>
            <a:schemeClr val="accent1"/>
          </a:solidFill>
          <a:ln>
            <a:noFill/>
          </a:ln>
        </p:spPr>
      </p:sp>
    </p:spTree>
    <p:custDataLst>
      <p:tags r:id="rId2"/>
    </p:custDataLst>
    <p:extLst>
      <p:ext uri="{BB962C8B-B14F-4D97-AF65-F5344CB8AC3E}">
        <p14:creationId xmlns:p14="http://schemas.microsoft.com/office/powerpoint/2010/main" val="3426096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a:xfrm>
            <a:off x="1106563" y="289541"/>
            <a:ext cx="7920879" cy="463846"/>
          </a:xfrm>
        </p:spPr>
        <p:txBody>
          <a:bodyPr/>
          <a:lstStyle/>
          <a:p>
            <a:r>
              <a:rPr lang="zh-CN" altLang="en-US" dirty="0"/>
              <a:t>医疗图标素材二</a:t>
            </a:r>
          </a:p>
        </p:txBody>
      </p:sp>
      <p:grpSp>
        <p:nvGrpSpPr>
          <p:cNvPr id="6" name="组合 5">
            <a:extLst>
              <a:ext uri="{FF2B5EF4-FFF2-40B4-BE49-F238E27FC236}">
                <a16:creationId xmlns:a16="http://schemas.microsoft.com/office/drawing/2014/main" xmlns="" id="{618D20EF-BDDA-4483-B86C-CF683AC84197}"/>
              </a:ext>
            </a:extLst>
          </p:cNvPr>
          <p:cNvGrpSpPr/>
          <p:nvPr/>
        </p:nvGrpSpPr>
        <p:grpSpPr>
          <a:xfrm>
            <a:off x="1206244" y="1211502"/>
            <a:ext cx="577644" cy="577642"/>
            <a:chOff x="3271100" y="400449"/>
            <a:chExt cx="5797484" cy="6130127"/>
          </a:xfrm>
        </p:grpSpPr>
        <p:sp>
          <p:nvSpPr>
            <p:cNvPr id="4" name="椭圆 3">
              <a:extLst>
                <a:ext uri="{FF2B5EF4-FFF2-40B4-BE49-F238E27FC236}">
                  <a16:creationId xmlns:a16="http://schemas.microsoft.com/office/drawing/2014/main" xmlns="" id="{666B1267-BA33-4CA1-B44A-319415A8841F}"/>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reeform 41">
              <a:extLst>
                <a:ext uri="{FF2B5EF4-FFF2-40B4-BE49-F238E27FC236}">
                  <a16:creationId xmlns:a16="http://schemas.microsoft.com/office/drawing/2014/main" xmlns="" id="{63E284A7-0D12-46BA-9DD2-E59A65719166}"/>
                </a:ext>
              </a:extLst>
            </p:cNvPr>
            <p:cNvSpPr>
              <a:spLocks/>
            </p:cNvSpPr>
            <p:nvPr/>
          </p:nvSpPr>
          <p:spPr bwMode="auto">
            <a:xfrm>
              <a:off x="5389088" y="1409098"/>
              <a:ext cx="1561498" cy="4112840"/>
            </a:xfrm>
            <a:custGeom>
              <a:avLst/>
              <a:gdLst>
                <a:gd name="T0" fmla="*/ 204 w 253"/>
                <a:gd name="T1" fmla="*/ 126 h 665"/>
                <a:gd name="T2" fmla="*/ 162 w 253"/>
                <a:gd name="T3" fmla="*/ 107 h 665"/>
                <a:gd name="T4" fmla="*/ 169 w 253"/>
                <a:gd name="T5" fmla="*/ 190 h 665"/>
                <a:gd name="T6" fmla="*/ 159 w 253"/>
                <a:gd name="T7" fmla="*/ 179 h 665"/>
                <a:gd name="T8" fmla="*/ 158 w 253"/>
                <a:gd name="T9" fmla="*/ 104 h 665"/>
                <a:gd name="T10" fmla="*/ 152 w 253"/>
                <a:gd name="T11" fmla="*/ 80 h 665"/>
                <a:gd name="T12" fmla="*/ 162 w 253"/>
                <a:gd name="T13" fmla="*/ 60 h 665"/>
                <a:gd name="T14" fmla="*/ 161 w 253"/>
                <a:gd name="T15" fmla="*/ 46 h 665"/>
                <a:gd name="T16" fmla="*/ 163 w 253"/>
                <a:gd name="T17" fmla="*/ 32 h 665"/>
                <a:gd name="T18" fmla="*/ 160 w 253"/>
                <a:gd name="T19" fmla="*/ 20 h 665"/>
                <a:gd name="T20" fmla="*/ 152 w 253"/>
                <a:gd name="T21" fmla="*/ 9 h 665"/>
                <a:gd name="T22" fmla="*/ 143 w 253"/>
                <a:gd name="T23" fmla="*/ 4 h 665"/>
                <a:gd name="T24" fmla="*/ 129 w 253"/>
                <a:gd name="T25" fmla="*/ 0 h 665"/>
                <a:gd name="T26" fmla="*/ 117 w 253"/>
                <a:gd name="T27" fmla="*/ 1 h 665"/>
                <a:gd name="T28" fmla="*/ 107 w 253"/>
                <a:gd name="T29" fmla="*/ 5 h 665"/>
                <a:gd name="T30" fmla="*/ 101 w 253"/>
                <a:gd name="T31" fmla="*/ 9 h 665"/>
                <a:gd name="T32" fmla="*/ 97 w 253"/>
                <a:gd name="T33" fmla="*/ 17 h 665"/>
                <a:gd name="T34" fmla="*/ 91 w 253"/>
                <a:gd name="T35" fmla="*/ 24 h 665"/>
                <a:gd name="T36" fmla="*/ 90 w 253"/>
                <a:gd name="T37" fmla="*/ 36 h 665"/>
                <a:gd name="T38" fmla="*/ 92 w 253"/>
                <a:gd name="T39" fmla="*/ 45 h 665"/>
                <a:gd name="T40" fmla="*/ 91 w 253"/>
                <a:gd name="T41" fmla="*/ 59 h 665"/>
                <a:gd name="T42" fmla="*/ 92 w 253"/>
                <a:gd name="T43" fmla="*/ 63 h 665"/>
                <a:gd name="T44" fmla="*/ 96 w 253"/>
                <a:gd name="T45" fmla="*/ 71 h 665"/>
                <a:gd name="T46" fmla="*/ 99 w 253"/>
                <a:gd name="T47" fmla="*/ 80 h 665"/>
                <a:gd name="T48" fmla="*/ 103 w 253"/>
                <a:gd name="T49" fmla="*/ 86 h 665"/>
                <a:gd name="T50" fmla="*/ 92 w 253"/>
                <a:gd name="T51" fmla="*/ 134 h 665"/>
                <a:gd name="T52" fmla="*/ 123 w 253"/>
                <a:gd name="T53" fmla="*/ 201 h 665"/>
                <a:gd name="T54" fmla="*/ 121 w 253"/>
                <a:gd name="T55" fmla="*/ 238 h 665"/>
                <a:gd name="T56" fmla="*/ 126 w 253"/>
                <a:gd name="T57" fmla="*/ 235 h 665"/>
                <a:gd name="T58" fmla="*/ 125 w 253"/>
                <a:gd name="T59" fmla="*/ 240 h 665"/>
                <a:gd name="T60" fmla="*/ 112 w 253"/>
                <a:gd name="T61" fmla="*/ 246 h 665"/>
                <a:gd name="T62" fmla="*/ 98 w 253"/>
                <a:gd name="T63" fmla="*/ 248 h 665"/>
                <a:gd name="T64" fmla="*/ 101 w 253"/>
                <a:gd name="T65" fmla="*/ 244 h 665"/>
                <a:gd name="T66" fmla="*/ 104 w 253"/>
                <a:gd name="T67" fmla="*/ 243 h 665"/>
                <a:gd name="T68" fmla="*/ 86 w 253"/>
                <a:gd name="T69" fmla="*/ 208 h 665"/>
                <a:gd name="T70" fmla="*/ 89 w 253"/>
                <a:gd name="T71" fmla="*/ 109 h 665"/>
                <a:gd name="T72" fmla="*/ 35 w 253"/>
                <a:gd name="T73" fmla="*/ 139 h 665"/>
                <a:gd name="T74" fmla="*/ 6 w 253"/>
                <a:gd name="T75" fmla="*/ 351 h 665"/>
                <a:gd name="T76" fmla="*/ 30 w 253"/>
                <a:gd name="T77" fmla="*/ 396 h 665"/>
                <a:gd name="T78" fmla="*/ 28 w 253"/>
                <a:gd name="T79" fmla="*/ 388 h 665"/>
                <a:gd name="T80" fmla="*/ 27 w 253"/>
                <a:gd name="T81" fmla="*/ 368 h 665"/>
                <a:gd name="T82" fmla="*/ 33 w 253"/>
                <a:gd name="T83" fmla="*/ 387 h 665"/>
                <a:gd name="T84" fmla="*/ 55 w 253"/>
                <a:gd name="T85" fmla="*/ 274 h 665"/>
                <a:gd name="T86" fmla="*/ 69 w 253"/>
                <a:gd name="T87" fmla="*/ 625 h 665"/>
                <a:gd name="T88" fmla="*/ 70 w 253"/>
                <a:gd name="T89" fmla="*/ 642 h 665"/>
                <a:gd name="T90" fmla="*/ 107 w 253"/>
                <a:gd name="T91" fmla="*/ 645 h 665"/>
                <a:gd name="T92" fmla="*/ 112 w 253"/>
                <a:gd name="T93" fmla="*/ 596 h 665"/>
                <a:gd name="T94" fmla="*/ 127 w 253"/>
                <a:gd name="T95" fmla="*/ 469 h 665"/>
                <a:gd name="T96" fmla="*/ 146 w 253"/>
                <a:gd name="T97" fmla="*/ 592 h 665"/>
                <a:gd name="T98" fmla="*/ 149 w 253"/>
                <a:gd name="T99" fmla="*/ 645 h 665"/>
                <a:gd name="T100" fmla="*/ 185 w 253"/>
                <a:gd name="T101" fmla="*/ 642 h 665"/>
                <a:gd name="T102" fmla="*/ 186 w 253"/>
                <a:gd name="T103" fmla="*/ 625 h 665"/>
                <a:gd name="T104" fmla="*/ 198 w 253"/>
                <a:gd name="T105" fmla="*/ 274 h 665"/>
                <a:gd name="T106" fmla="*/ 219 w 253"/>
                <a:gd name="T107" fmla="*/ 385 h 665"/>
                <a:gd name="T108" fmla="*/ 225 w 253"/>
                <a:gd name="T109" fmla="*/ 366 h 665"/>
                <a:gd name="T110" fmla="*/ 223 w 253"/>
                <a:gd name="T111" fmla="*/ 385 h 665"/>
                <a:gd name="T112" fmla="*/ 221 w 253"/>
                <a:gd name="T113" fmla="*/ 394 h 665"/>
                <a:gd name="T114" fmla="*/ 247 w 253"/>
                <a:gd name="T115" fmla="*/ 351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3" h="665">
                  <a:moveTo>
                    <a:pt x="225" y="164"/>
                  </a:moveTo>
                  <a:cubicBezTo>
                    <a:pt x="224" y="153"/>
                    <a:pt x="221" y="144"/>
                    <a:pt x="218" y="139"/>
                  </a:cubicBezTo>
                  <a:cubicBezTo>
                    <a:pt x="214" y="134"/>
                    <a:pt x="213" y="132"/>
                    <a:pt x="204" y="126"/>
                  </a:cubicBezTo>
                  <a:cubicBezTo>
                    <a:pt x="195" y="121"/>
                    <a:pt x="177" y="117"/>
                    <a:pt x="165" y="109"/>
                  </a:cubicBezTo>
                  <a:cubicBezTo>
                    <a:pt x="164" y="108"/>
                    <a:pt x="163" y="107"/>
                    <a:pt x="162" y="107"/>
                  </a:cubicBezTo>
                  <a:cubicBezTo>
                    <a:pt x="162" y="107"/>
                    <a:pt x="162" y="107"/>
                    <a:pt x="162" y="107"/>
                  </a:cubicBezTo>
                  <a:cubicBezTo>
                    <a:pt x="163" y="111"/>
                    <a:pt x="165" y="119"/>
                    <a:pt x="165" y="126"/>
                  </a:cubicBezTo>
                  <a:cubicBezTo>
                    <a:pt x="165" y="134"/>
                    <a:pt x="162" y="176"/>
                    <a:pt x="162" y="179"/>
                  </a:cubicBezTo>
                  <a:cubicBezTo>
                    <a:pt x="166" y="181"/>
                    <a:pt x="170" y="185"/>
                    <a:pt x="169" y="190"/>
                  </a:cubicBezTo>
                  <a:cubicBezTo>
                    <a:pt x="169" y="196"/>
                    <a:pt x="164" y="200"/>
                    <a:pt x="158" y="200"/>
                  </a:cubicBezTo>
                  <a:cubicBezTo>
                    <a:pt x="153" y="200"/>
                    <a:pt x="148" y="195"/>
                    <a:pt x="148" y="189"/>
                  </a:cubicBezTo>
                  <a:cubicBezTo>
                    <a:pt x="149" y="183"/>
                    <a:pt x="154" y="179"/>
                    <a:pt x="159" y="179"/>
                  </a:cubicBezTo>
                  <a:cubicBezTo>
                    <a:pt x="159" y="174"/>
                    <a:pt x="162" y="134"/>
                    <a:pt x="162" y="126"/>
                  </a:cubicBezTo>
                  <a:cubicBezTo>
                    <a:pt x="162" y="117"/>
                    <a:pt x="158" y="104"/>
                    <a:pt x="158" y="104"/>
                  </a:cubicBezTo>
                  <a:cubicBezTo>
                    <a:pt x="158" y="104"/>
                    <a:pt x="158" y="104"/>
                    <a:pt x="158" y="104"/>
                  </a:cubicBezTo>
                  <a:cubicBezTo>
                    <a:pt x="156" y="102"/>
                    <a:pt x="154" y="99"/>
                    <a:pt x="152" y="96"/>
                  </a:cubicBezTo>
                  <a:cubicBezTo>
                    <a:pt x="150" y="93"/>
                    <a:pt x="150" y="89"/>
                    <a:pt x="150" y="85"/>
                  </a:cubicBezTo>
                  <a:cubicBezTo>
                    <a:pt x="152" y="80"/>
                    <a:pt x="152" y="80"/>
                    <a:pt x="152" y="80"/>
                  </a:cubicBezTo>
                  <a:cubicBezTo>
                    <a:pt x="153" y="74"/>
                    <a:pt x="153" y="74"/>
                    <a:pt x="153" y="74"/>
                  </a:cubicBezTo>
                  <a:cubicBezTo>
                    <a:pt x="158" y="70"/>
                    <a:pt x="158" y="70"/>
                    <a:pt x="158" y="70"/>
                  </a:cubicBezTo>
                  <a:cubicBezTo>
                    <a:pt x="158" y="70"/>
                    <a:pt x="162" y="62"/>
                    <a:pt x="162" y="60"/>
                  </a:cubicBezTo>
                  <a:cubicBezTo>
                    <a:pt x="163" y="57"/>
                    <a:pt x="163" y="52"/>
                    <a:pt x="163" y="50"/>
                  </a:cubicBezTo>
                  <a:cubicBezTo>
                    <a:pt x="163" y="50"/>
                    <a:pt x="162" y="49"/>
                    <a:pt x="162" y="49"/>
                  </a:cubicBezTo>
                  <a:cubicBezTo>
                    <a:pt x="162" y="48"/>
                    <a:pt x="161" y="47"/>
                    <a:pt x="161" y="46"/>
                  </a:cubicBezTo>
                  <a:cubicBezTo>
                    <a:pt x="162" y="43"/>
                    <a:pt x="162" y="43"/>
                    <a:pt x="162" y="43"/>
                  </a:cubicBezTo>
                  <a:cubicBezTo>
                    <a:pt x="163" y="38"/>
                    <a:pt x="163" y="38"/>
                    <a:pt x="163" y="38"/>
                  </a:cubicBezTo>
                  <a:cubicBezTo>
                    <a:pt x="163" y="32"/>
                    <a:pt x="163" y="32"/>
                    <a:pt x="163" y="32"/>
                  </a:cubicBezTo>
                  <a:cubicBezTo>
                    <a:pt x="162" y="29"/>
                    <a:pt x="162" y="29"/>
                    <a:pt x="162" y="29"/>
                  </a:cubicBezTo>
                  <a:cubicBezTo>
                    <a:pt x="162" y="24"/>
                    <a:pt x="162" y="24"/>
                    <a:pt x="162" y="24"/>
                  </a:cubicBezTo>
                  <a:cubicBezTo>
                    <a:pt x="160" y="20"/>
                    <a:pt x="160" y="20"/>
                    <a:pt x="160" y="20"/>
                  </a:cubicBezTo>
                  <a:cubicBezTo>
                    <a:pt x="159" y="17"/>
                    <a:pt x="159" y="17"/>
                    <a:pt x="159" y="17"/>
                  </a:cubicBezTo>
                  <a:cubicBezTo>
                    <a:pt x="156" y="13"/>
                    <a:pt x="156" y="13"/>
                    <a:pt x="156" y="13"/>
                  </a:cubicBezTo>
                  <a:cubicBezTo>
                    <a:pt x="152" y="9"/>
                    <a:pt x="152" y="9"/>
                    <a:pt x="152" y="9"/>
                  </a:cubicBezTo>
                  <a:cubicBezTo>
                    <a:pt x="149" y="8"/>
                    <a:pt x="149" y="8"/>
                    <a:pt x="149" y="8"/>
                  </a:cubicBezTo>
                  <a:cubicBezTo>
                    <a:pt x="147" y="6"/>
                    <a:pt x="147" y="6"/>
                    <a:pt x="147" y="6"/>
                  </a:cubicBezTo>
                  <a:cubicBezTo>
                    <a:pt x="143" y="4"/>
                    <a:pt x="143" y="4"/>
                    <a:pt x="143" y="4"/>
                  </a:cubicBezTo>
                  <a:cubicBezTo>
                    <a:pt x="139" y="2"/>
                    <a:pt x="139" y="2"/>
                    <a:pt x="139" y="2"/>
                  </a:cubicBezTo>
                  <a:cubicBezTo>
                    <a:pt x="135" y="1"/>
                    <a:pt x="135" y="1"/>
                    <a:pt x="135" y="1"/>
                  </a:cubicBezTo>
                  <a:cubicBezTo>
                    <a:pt x="129" y="0"/>
                    <a:pt x="129" y="0"/>
                    <a:pt x="129" y="0"/>
                  </a:cubicBezTo>
                  <a:cubicBezTo>
                    <a:pt x="126" y="0"/>
                    <a:pt x="126" y="0"/>
                    <a:pt x="126" y="0"/>
                  </a:cubicBezTo>
                  <a:cubicBezTo>
                    <a:pt x="121" y="0"/>
                    <a:pt x="121" y="0"/>
                    <a:pt x="121" y="0"/>
                  </a:cubicBezTo>
                  <a:cubicBezTo>
                    <a:pt x="117" y="1"/>
                    <a:pt x="117" y="1"/>
                    <a:pt x="117" y="1"/>
                  </a:cubicBezTo>
                  <a:cubicBezTo>
                    <a:pt x="113" y="2"/>
                    <a:pt x="113" y="2"/>
                    <a:pt x="113" y="2"/>
                  </a:cubicBezTo>
                  <a:cubicBezTo>
                    <a:pt x="110" y="3"/>
                    <a:pt x="110" y="3"/>
                    <a:pt x="110" y="3"/>
                  </a:cubicBezTo>
                  <a:cubicBezTo>
                    <a:pt x="107" y="5"/>
                    <a:pt x="107" y="5"/>
                    <a:pt x="107" y="5"/>
                  </a:cubicBezTo>
                  <a:cubicBezTo>
                    <a:pt x="105" y="6"/>
                    <a:pt x="105" y="6"/>
                    <a:pt x="105" y="6"/>
                  </a:cubicBezTo>
                  <a:cubicBezTo>
                    <a:pt x="103" y="7"/>
                    <a:pt x="103" y="7"/>
                    <a:pt x="103" y="7"/>
                  </a:cubicBezTo>
                  <a:cubicBezTo>
                    <a:pt x="101" y="9"/>
                    <a:pt x="101" y="9"/>
                    <a:pt x="101" y="9"/>
                  </a:cubicBezTo>
                  <a:cubicBezTo>
                    <a:pt x="100" y="10"/>
                    <a:pt x="100" y="10"/>
                    <a:pt x="100" y="10"/>
                  </a:cubicBezTo>
                  <a:cubicBezTo>
                    <a:pt x="98" y="14"/>
                    <a:pt x="98" y="14"/>
                    <a:pt x="98" y="14"/>
                  </a:cubicBezTo>
                  <a:cubicBezTo>
                    <a:pt x="97" y="17"/>
                    <a:pt x="97" y="17"/>
                    <a:pt x="97" y="17"/>
                  </a:cubicBezTo>
                  <a:cubicBezTo>
                    <a:pt x="95" y="20"/>
                    <a:pt x="95" y="20"/>
                    <a:pt x="95" y="20"/>
                  </a:cubicBezTo>
                  <a:cubicBezTo>
                    <a:pt x="92" y="22"/>
                    <a:pt x="92" y="22"/>
                    <a:pt x="92" y="22"/>
                  </a:cubicBezTo>
                  <a:cubicBezTo>
                    <a:pt x="91" y="24"/>
                    <a:pt x="91" y="24"/>
                    <a:pt x="91" y="24"/>
                  </a:cubicBezTo>
                  <a:cubicBezTo>
                    <a:pt x="90" y="30"/>
                    <a:pt x="90" y="30"/>
                    <a:pt x="90" y="30"/>
                  </a:cubicBezTo>
                  <a:cubicBezTo>
                    <a:pt x="90" y="32"/>
                    <a:pt x="90" y="32"/>
                    <a:pt x="90" y="32"/>
                  </a:cubicBezTo>
                  <a:cubicBezTo>
                    <a:pt x="90" y="36"/>
                    <a:pt x="90" y="36"/>
                    <a:pt x="90" y="36"/>
                  </a:cubicBezTo>
                  <a:cubicBezTo>
                    <a:pt x="91" y="40"/>
                    <a:pt x="91" y="40"/>
                    <a:pt x="91" y="40"/>
                  </a:cubicBezTo>
                  <a:cubicBezTo>
                    <a:pt x="92" y="42"/>
                    <a:pt x="92" y="42"/>
                    <a:pt x="92" y="42"/>
                  </a:cubicBezTo>
                  <a:cubicBezTo>
                    <a:pt x="92" y="45"/>
                    <a:pt x="92" y="45"/>
                    <a:pt x="92" y="45"/>
                  </a:cubicBezTo>
                  <a:cubicBezTo>
                    <a:pt x="90" y="48"/>
                    <a:pt x="90" y="48"/>
                    <a:pt x="90" y="48"/>
                  </a:cubicBezTo>
                  <a:cubicBezTo>
                    <a:pt x="90" y="53"/>
                    <a:pt x="90" y="53"/>
                    <a:pt x="90" y="53"/>
                  </a:cubicBezTo>
                  <a:cubicBezTo>
                    <a:pt x="91" y="59"/>
                    <a:pt x="91" y="59"/>
                    <a:pt x="91" y="59"/>
                  </a:cubicBezTo>
                  <a:cubicBezTo>
                    <a:pt x="92" y="60"/>
                    <a:pt x="92" y="60"/>
                    <a:pt x="92" y="60"/>
                  </a:cubicBezTo>
                  <a:cubicBezTo>
                    <a:pt x="92" y="61"/>
                    <a:pt x="92" y="62"/>
                    <a:pt x="92" y="63"/>
                  </a:cubicBezTo>
                  <a:cubicBezTo>
                    <a:pt x="92" y="63"/>
                    <a:pt x="92" y="63"/>
                    <a:pt x="92" y="63"/>
                  </a:cubicBezTo>
                  <a:cubicBezTo>
                    <a:pt x="92" y="66"/>
                    <a:pt x="92" y="66"/>
                    <a:pt x="92" y="66"/>
                  </a:cubicBezTo>
                  <a:cubicBezTo>
                    <a:pt x="94" y="69"/>
                    <a:pt x="94" y="69"/>
                    <a:pt x="94" y="69"/>
                  </a:cubicBezTo>
                  <a:cubicBezTo>
                    <a:pt x="96" y="71"/>
                    <a:pt x="96" y="71"/>
                    <a:pt x="96" y="71"/>
                  </a:cubicBezTo>
                  <a:cubicBezTo>
                    <a:pt x="97" y="75"/>
                    <a:pt x="97" y="75"/>
                    <a:pt x="97" y="75"/>
                  </a:cubicBezTo>
                  <a:cubicBezTo>
                    <a:pt x="98" y="77"/>
                    <a:pt x="98" y="77"/>
                    <a:pt x="98" y="77"/>
                  </a:cubicBezTo>
                  <a:cubicBezTo>
                    <a:pt x="99" y="80"/>
                    <a:pt x="99" y="80"/>
                    <a:pt x="99" y="80"/>
                  </a:cubicBezTo>
                  <a:cubicBezTo>
                    <a:pt x="101" y="83"/>
                    <a:pt x="101" y="83"/>
                    <a:pt x="101" y="83"/>
                  </a:cubicBezTo>
                  <a:cubicBezTo>
                    <a:pt x="102" y="84"/>
                    <a:pt x="102" y="84"/>
                    <a:pt x="102" y="84"/>
                  </a:cubicBezTo>
                  <a:cubicBezTo>
                    <a:pt x="103" y="86"/>
                    <a:pt x="103" y="86"/>
                    <a:pt x="103" y="86"/>
                  </a:cubicBezTo>
                  <a:cubicBezTo>
                    <a:pt x="103" y="90"/>
                    <a:pt x="102" y="93"/>
                    <a:pt x="101" y="96"/>
                  </a:cubicBezTo>
                  <a:cubicBezTo>
                    <a:pt x="98" y="101"/>
                    <a:pt x="95" y="104"/>
                    <a:pt x="92" y="106"/>
                  </a:cubicBezTo>
                  <a:cubicBezTo>
                    <a:pt x="92" y="110"/>
                    <a:pt x="91" y="125"/>
                    <a:pt x="92" y="134"/>
                  </a:cubicBezTo>
                  <a:cubicBezTo>
                    <a:pt x="93" y="143"/>
                    <a:pt x="98" y="163"/>
                    <a:pt x="99" y="167"/>
                  </a:cubicBezTo>
                  <a:cubicBezTo>
                    <a:pt x="101" y="167"/>
                    <a:pt x="103" y="167"/>
                    <a:pt x="105" y="168"/>
                  </a:cubicBezTo>
                  <a:cubicBezTo>
                    <a:pt x="117" y="175"/>
                    <a:pt x="123" y="200"/>
                    <a:pt x="123" y="201"/>
                  </a:cubicBezTo>
                  <a:cubicBezTo>
                    <a:pt x="123" y="201"/>
                    <a:pt x="123" y="201"/>
                    <a:pt x="123" y="201"/>
                  </a:cubicBezTo>
                  <a:cubicBezTo>
                    <a:pt x="124" y="206"/>
                    <a:pt x="128" y="227"/>
                    <a:pt x="121" y="238"/>
                  </a:cubicBezTo>
                  <a:cubicBezTo>
                    <a:pt x="121" y="238"/>
                    <a:pt x="121" y="238"/>
                    <a:pt x="121" y="238"/>
                  </a:cubicBezTo>
                  <a:cubicBezTo>
                    <a:pt x="121" y="238"/>
                    <a:pt x="120" y="240"/>
                    <a:pt x="118" y="242"/>
                  </a:cubicBezTo>
                  <a:cubicBezTo>
                    <a:pt x="121" y="241"/>
                    <a:pt x="123" y="239"/>
                    <a:pt x="124" y="238"/>
                  </a:cubicBezTo>
                  <a:cubicBezTo>
                    <a:pt x="124" y="237"/>
                    <a:pt x="124" y="236"/>
                    <a:pt x="126" y="235"/>
                  </a:cubicBezTo>
                  <a:cubicBezTo>
                    <a:pt x="127" y="234"/>
                    <a:pt x="129" y="235"/>
                    <a:pt x="130" y="236"/>
                  </a:cubicBezTo>
                  <a:cubicBezTo>
                    <a:pt x="131" y="237"/>
                    <a:pt x="130" y="239"/>
                    <a:pt x="128" y="240"/>
                  </a:cubicBezTo>
                  <a:cubicBezTo>
                    <a:pt x="127" y="241"/>
                    <a:pt x="126" y="240"/>
                    <a:pt x="125" y="240"/>
                  </a:cubicBezTo>
                  <a:cubicBezTo>
                    <a:pt x="123" y="241"/>
                    <a:pt x="121" y="243"/>
                    <a:pt x="118" y="245"/>
                  </a:cubicBezTo>
                  <a:cubicBezTo>
                    <a:pt x="117" y="245"/>
                    <a:pt x="116" y="245"/>
                    <a:pt x="115" y="246"/>
                  </a:cubicBezTo>
                  <a:cubicBezTo>
                    <a:pt x="114" y="246"/>
                    <a:pt x="113" y="246"/>
                    <a:pt x="112" y="246"/>
                  </a:cubicBezTo>
                  <a:cubicBezTo>
                    <a:pt x="111" y="246"/>
                    <a:pt x="110" y="246"/>
                    <a:pt x="110" y="246"/>
                  </a:cubicBezTo>
                  <a:cubicBezTo>
                    <a:pt x="106" y="247"/>
                    <a:pt x="103" y="247"/>
                    <a:pt x="101" y="246"/>
                  </a:cubicBezTo>
                  <a:cubicBezTo>
                    <a:pt x="100" y="247"/>
                    <a:pt x="99" y="248"/>
                    <a:pt x="98" y="248"/>
                  </a:cubicBezTo>
                  <a:cubicBezTo>
                    <a:pt x="96" y="248"/>
                    <a:pt x="95" y="247"/>
                    <a:pt x="95" y="246"/>
                  </a:cubicBezTo>
                  <a:cubicBezTo>
                    <a:pt x="94" y="244"/>
                    <a:pt x="96" y="243"/>
                    <a:pt x="98" y="243"/>
                  </a:cubicBezTo>
                  <a:cubicBezTo>
                    <a:pt x="99" y="243"/>
                    <a:pt x="100" y="243"/>
                    <a:pt x="101" y="244"/>
                  </a:cubicBezTo>
                  <a:cubicBezTo>
                    <a:pt x="102" y="245"/>
                    <a:pt x="104" y="245"/>
                    <a:pt x="106" y="245"/>
                  </a:cubicBezTo>
                  <a:cubicBezTo>
                    <a:pt x="105" y="244"/>
                    <a:pt x="104" y="243"/>
                    <a:pt x="104" y="243"/>
                  </a:cubicBezTo>
                  <a:cubicBezTo>
                    <a:pt x="104" y="243"/>
                    <a:pt x="104" y="243"/>
                    <a:pt x="104" y="243"/>
                  </a:cubicBezTo>
                  <a:cubicBezTo>
                    <a:pt x="103" y="243"/>
                    <a:pt x="103" y="242"/>
                    <a:pt x="102" y="242"/>
                  </a:cubicBezTo>
                  <a:cubicBezTo>
                    <a:pt x="92" y="235"/>
                    <a:pt x="87" y="212"/>
                    <a:pt x="87" y="208"/>
                  </a:cubicBezTo>
                  <a:cubicBezTo>
                    <a:pt x="86" y="208"/>
                    <a:pt x="86" y="208"/>
                    <a:pt x="86" y="208"/>
                  </a:cubicBezTo>
                  <a:cubicBezTo>
                    <a:pt x="86" y="207"/>
                    <a:pt x="80" y="173"/>
                    <a:pt x="96" y="167"/>
                  </a:cubicBezTo>
                  <a:cubicBezTo>
                    <a:pt x="95" y="163"/>
                    <a:pt x="90" y="144"/>
                    <a:pt x="89" y="134"/>
                  </a:cubicBezTo>
                  <a:cubicBezTo>
                    <a:pt x="88" y="126"/>
                    <a:pt x="88" y="114"/>
                    <a:pt x="89" y="109"/>
                  </a:cubicBezTo>
                  <a:cubicBezTo>
                    <a:pt x="89" y="109"/>
                    <a:pt x="88" y="109"/>
                    <a:pt x="88" y="109"/>
                  </a:cubicBezTo>
                  <a:cubicBezTo>
                    <a:pt x="76" y="117"/>
                    <a:pt x="58" y="121"/>
                    <a:pt x="49" y="126"/>
                  </a:cubicBezTo>
                  <a:cubicBezTo>
                    <a:pt x="40" y="132"/>
                    <a:pt x="39" y="134"/>
                    <a:pt x="35" y="139"/>
                  </a:cubicBezTo>
                  <a:cubicBezTo>
                    <a:pt x="32" y="144"/>
                    <a:pt x="29" y="153"/>
                    <a:pt x="28" y="164"/>
                  </a:cubicBezTo>
                  <a:cubicBezTo>
                    <a:pt x="26" y="175"/>
                    <a:pt x="0" y="350"/>
                    <a:pt x="0" y="350"/>
                  </a:cubicBezTo>
                  <a:cubicBezTo>
                    <a:pt x="0" y="350"/>
                    <a:pt x="2" y="350"/>
                    <a:pt x="6" y="351"/>
                  </a:cubicBezTo>
                  <a:cubicBezTo>
                    <a:pt x="6" y="356"/>
                    <a:pt x="6" y="373"/>
                    <a:pt x="8" y="380"/>
                  </a:cubicBezTo>
                  <a:cubicBezTo>
                    <a:pt x="10" y="388"/>
                    <a:pt x="19" y="395"/>
                    <a:pt x="22" y="396"/>
                  </a:cubicBezTo>
                  <a:cubicBezTo>
                    <a:pt x="26" y="397"/>
                    <a:pt x="30" y="397"/>
                    <a:pt x="30" y="396"/>
                  </a:cubicBezTo>
                  <a:cubicBezTo>
                    <a:pt x="31" y="395"/>
                    <a:pt x="31" y="394"/>
                    <a:pt x="31" y="393"/>
                  </a:cubicBezTo>
                  <a:cubicBezTo>
                    <a:pt x="31" y="392"/>
                    <a:pt x="29" y="390"/>
                    <a:pt x="29" y="390"/>
                  </a:cubicBezTo>
                  <a:cubicBezTo>
                    <a:pt x="28" y="388"/>
                    <a:pt x="28" y="388"/>
                    <a:pt x="28" y="388"/>
                  </a:cubicBezTo>
                  <a:cubicBezTo>
                    <a:pt x="28" y="388"/>
                    <a:pt x="19" y="384"/>
                    <a:pt x="19" y="380"/>
                  </a:cubicBezTo>
                  <a:cubicBezTo>
                    <a:pt x="19" y="376"/>
                    <a:pt x="20" y="369"/>
                    <a:pt x="22" y="368"/>
                  </a:cubicBezTo>
                  <a:cubicBezTo>
                    <a:pt x="24" y="367"/>
                    <a:pt x="27" y="368"/>
                    <a:pt x="27" y="368"/>
                  </a:cubicBezTo>
                  <a:cubicBezTo>
                    <a:pt x="27" y="368"/>
                    <a:pt x="27" y="381"/>
                    <a:pt x="28" y="383"/>
                  </a:cubicBezTo>
                  <a:cubicBezTo>
                    <a:pt x="28" y="385"/>
                    <a:pt x="29" y="387"/>
                    <a:pt x="30" y="388"/>
                  </a:cubicBezTo>
                  <a:cubicBezTo>
                    <a:pt x="31" y="388"/>
                    <a:pt x="33" y="387"/>
                    <a:pt x="33" y="387"/>
                  </a:cubicBezTo>
                  <a:cubicBezTo>
                    <a:pt x="33" y="352"/>
                    <a:pt x="33" y="352"/>
                    <a:pt x="33" y="352"/>
                  </a:cubicBezTo>
                  <a:cubicBezTo>
                    <a:pt x="37" y="352"/>
                    <a:pt x="41" y="351"/>
                    <a:pt x="41" y="351"/>
                  </a:cubicBezTo>
                  <a:cubicBezTo>
                    <a:pt x="55" y="274"/>
                    <a:pt x="55" y="274"/>
                    <a:pt x="55" y="274"/>
                  </a:cubicBezTo>
                  <a:cubicBezTo>
                    <a:pt x="49" y="462"/>
                    <a:pt x="49" y="462"/>
                    <a:pt x="49" y="462"/>
                  </a:cubicBezTo>
                  <a:cubicBezTo>
                    <a:pt x="49" y="462"/>
                    <a:pt x="55" y="462"/>
                    <a:pt x="65" y="463"/>
                  </a:cubicBezTo>
                  <a:cubicBezTo>
                    <a:pt x="65" y="486"/>
                    <a:pt x="68" y="622"/>
                    <a:pt x="69" y="625"/>
                  </a:cubicBezTo>
                  <a:cubicBezTo>
                    <a:pt x="71" y="628"/>
                    <a:pt x="75" y="627"/>
                    <a:pt x="74" y="630"/>
                  </a:cubicBezTo>
                  <a:cubicBezTo>
                    <a:pt x="74" y="632"/>
                    <a:pt x="74" y="631"/>
                    <a:pt x="73" y="633"/>
                  </a:cubicBezTo>
                  <a:cubicBezTo>
                    <a:pt x="72" y="635"/>
                    <a:pt x="71" y="638"/>
                    <a:pt x="70" y="642"/>
                  </a:cubicBezTo>
                  <a:cubicBezTo>
                    <a:pt x="69" y="651"/>
                    <a:pt x="70" y="659"/>
                    <a:pt x="76" y="662"/>
                  </a:cubicBezTo>
                  <a:cubicBezTo>
                    <a:pt x="81" y="665"/>
                    <a:pt x="97" y="665"/>
                    <a:pt x="102" y="664"/>
                  </a:cubicBezTo>
                  <a:cubicBezTo>
                    <a:pt x="108" y="662"/>
                    <a:pt x="109" y="649"/>
                    <a:pt x="107" y="645"/>
                  </a:cubicBezTo>
                  <a:cubicBezTo>
                    <a:pt x="104" y="641"/>
                    <a:pt x="102" y="634"/>
                    <a:pt x="105" y="631"/>
                  </a:cubicBezTo>
                  <a:cubicBezTo>
                    <a:pt x="107" y="628"/>
                    <a:pt x="111" y="626"/>
                    <a:pt x="112" y="622"/>
                  </a:cubicBezTo>
                  <a:cubicBezTo>
                    <a:pt x="114" y="617"/>
                    <a:pt x="112" y="596"/>
                    <a:pt x="112" y="596"/>
                  </a:cubicBezTo>
                  <a:cubicBezTo>
                    <a:pt x="112" y="552"/>
                    <a:pt x="112" y="552"/>
                    <a:pt x="112" y="552"/>
                  </a:cubicBezTo>
                  <a:cubicBezTo>
                    <a:pt x="116" y="468"/>
                    <a:pt x="116" y="468"/>
                    <a:pt x="116" y="468"/>
                  </a:cubicBezTo>
                  <a:cubicBezTo>
                    <a:pt x="121" y="468"/>
                    <a:pt x="124" y="469"/>
                    <a:pt x="127" y="469"/>
                  </a:cubicBezTo>
                  <a:cubicBezTo>
                    <a:pt x="129" y="469"/>
                    <a:pt x="134" y="468"/>
                    <a:pt x="139" y="468"/>
                  </a:cubicBezTo>
                  <a:cubicBezTo>
                    <a:pt x="143" y="552"/>
                    <a:pt x="143" y="552"/>
                    <a:pt x="143" y="552"/>
                  </a:cubicBezTo>
                  <a:cubicBezTo>
                    <a:pt x="146" y="592"/>
                    <a:pt x="146" y="592"/>
                    <a:pt x="146" y="592"/>
                  </a:cubicBezTo>
                  <a:cubicBezTo>
                    <a:pt x="146" y="592"/>
                    <a:pt x="142" y="617"/>
                    <a:pt x="143" y="622"/>
                  </a:cubicBezTo>
                  <a:cubicBezTo>
                    <a:pt x="145" y="626"/>
                    <a:pt x="148" y="628"/>
                    <a:pt x="151" y="631"/>
                  </a:cubicBezTo>
                  <a:cubicBezTo>
                    <a:pt x="153" y="634"/>
                    <a:pt x="151" y="641"/>
                    <a:pt x="149" y="645"/>
                  </a:cubicBezTo>
                  <a:cubicBezTo>
                    <a:pt x="147" y="649"/>
                    <a:pt x="147" y="662"/>
                    <a:pt x="153" y="664"/>
                  </a:cubicBezTo>
                  <a:cubicBezTo>
                    <a:pt x="159" y="665"/>
                    <a:pt x="175" y="665"/>
                    <a:pt x="180" y="662"/>
                  </a:cubicBezTo>
                  <a:cubicBezTo>
                    <a:pt x="185" y="659"/>
                    <a:pt x="187" y="651"/>
                    <a:pt x="185" y="642"/>
                  </a:cubicBezTo>
                  <a:cubicBezTo>
                    <a:pt x="185" y="638"/>
                    <a:pt x="183" y="635"/>
                    <a:pt x="183" y="633"/>
                  </a:cubicBezTo>
                  <a:cubicBezTo>
                    <a:pt x="182" y="631"/>
                    <a:pt x="181" y="632"/>
                    <a:pt x="181" y="630"/>
                  </a:cubicBezTo>
                  <a:cubicBezTo>
                    <a:pt x="181" y="627"/>
                    <a:pt x="185" y="628"/>
                    <a:pt x="186" y="625"/>
                  </a:cubicBezTo>
                  <a:cubicBezTo>
                    <a:pt x="187" y="622"/>
                    <a:pt x="190" y="492"/>
                    <a:pt x="191" y="463"/>
                  </a:cubicBezTo>
                  <a:cubicBezTo>
                    <a:pt x="201" y="462"/>
                    <a:pt x="208" y="462"/>
                    <a:pt x="208" y="462"/>
                  </a:cubicBezTo>
                  <a:cubicBezTo>
                    <a:pt x="198" y="274"/>
                    <a:pt x="198" y="274"/>
                    <a:pt x="198" y="274"/>
                  </a:cubicBezTo>
                  <a:cubicBezTo>
                    <a:pt x="212" y="351"/>
                    <a:pt x="212" y="351"/>
                    <a:pt x="212" y="351"/>
                  </a:cubicBezTo>
                  <a:cubicBezTo>
                    <a:pt x="212" y="351"/>
                    <a:pt x="215" y="352"/>
                    <a:pt x="220" y="352"/>
                  </a:cubicBezTo>
                  <a:cubicBezTo>
                    <a:pt x="219" y="385"/>
                    <a:pt x="219" y="385"/>
                    <a:pt x="219" y="385"/>
                  </a:cubicBezTo>
                  <a:cubicBezTo>
                    <a:pt x="219" y="385"/>
                    <a:pt x="220" y="386"/>
                    <a:pt x="222" y="385"/>
                  </a:cubicBezTo>
                  <a:cubicBezTo>
                    <a:pt x="223" y="385"/>
                    <a:pt x="224" y="383"/>
                    <a:pt x="224" y="381"/>
                  </a:cubicBezTo>
                  <a:cubicBezTo>
                    <a:pt x="225" y="378"/>
                    <a:pt x="225" y="366"/>
                    <a:pt x="225" y="366"/>
                  </a:cubicBezTo>
                  <a:cubicBezTo>
                    <a:pt x="225" y="366"/>
                    <a:pt x="228" y="365"/>
                    <a:pt x="230" y="366"/>
                  </a:cubicBezTo>
                  <a:cubicBezTo>
                    <a:pt x="232" y="367"/>
                    <a:pt x="231" y="375"/>
                    <a:pt x="230" y="379"/>
                  </a:cubicBezTo>
                  <a:cubicBezTo>
                    <a:pt x="229" y="383"/>
                    <a:pt x="224" y="385"/>
                    <a:pt x="223" y="385"/>
                  </a:cubicBezTo>
                  <a:cubicBezTo>
                    <a:pt x="223" y="386"/>
                    <a:pt x="223" y="387"/>
                    <a:pt x="222" y="388"/>
                  </a:cubicBezTo>
                  <a:cubicBezTo>
                    <a:pt x="222" y="388"/>
                    <a:pt x="220" y="390"/>
                    <a:pt x="221" y="391"/>
                  </a:cubicBezTo>
                  <a:cubicBezTo>
                    <a:pt x="221" y="392"/>
                    <a:pt x="220" y="393"/>
                    <a:pt x="221" y="394"/>
                  </a:cubicBezTo>
                  <a:cubicBezTo>
                    <a:pt x="222" y="395"/>
                    <a:pt x="226" y="395"/>
                    <a:pt x="229" y="394"/>
                  </a:cubicBezTo>
                  <a:cubicBezTo>
                    <a:pt x="232" y="393"/>
                    <a:pt x="242" y="386"/>
                    <a:pt x="244" y="378"/>
                  </a:cubicBezTo>
                  <a:cubicBezTo>
                    <a:pt x="246" y="372"/>
                    <a:pt x="247" y="357"/>
                    <a:pt x="247" y="351"/>
                  </a:cubicBezTo>
                  <a:cubicBezTo>
                    <a:pt x="251" y="350"/>
                    <a:pt x="253" y="350"/>
                    <a:pt x="253" y="350"/>
                  </a:cubicBezTo>
                  <a:cubicBezTo>
                    <a:pt x="253" y="350"/>
                    <a:pt x="227" y="175"/>
                    <a:pt x="225" y="16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a:extLst>
              <a:ext uri="{FF2B5EF4-FFF2-40B4-BE49-F238E27FC236}">
                <a16:creationId xmlns:a16="http://schemas.microsoft.com/office/drawing/2014/main" xmlns="" id="{4E539724-3901-41E6-8805-010DF5446E60}"/>
              </a:ext>
            </a:extLst>
          </p:cNvPr>
          <p:cNvGrpSpPr/>
          <p:nvPr/>
        </p:nvGrpSpPr>
        <p:grpSpPr>
          <a:xfrm>
            <a:off x="2228674" y="1211502"/>
            <a:ext cx="577644" cy="577642"/>
            <a:chOff x="3271100" y="400449"/>
            <a:chExt cx="5797485" cy="6130126"/>
          </a:xfrm>
        </p:grpSpPr>
        <p:sp>
          <p:nvSpPr>
            <p:cNvPr id="8" name="椭圆 7">
              <a:extLst>
                <a:ext uri="{FF2B5EF4-FFF2-40B4-BE49-F238E27FC236}">
                  <a16:creationId xmlns:a16="http://schemas.microsoft.com/office/drawing/2014/main" xmlns="" id="{BC87ED53-490B-4D73-8DE8-18F742F2DA39}"/>
                </a:ext>
              </a:extLst>
            </p:cNvPr>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a:extLst>
                <a:ext uri="{FF2B5EF4-FFF2-40B4-BE49-F238E27FC236}">
                  <a16:creationId xmlns:a16="http://schemas.microsoft.com/office/drawing/2014/main" xmlns="" id="{A8545D21-833D-4978-9ED8-9F90FF15205F}"/>
                </a:ext>
              </a:extLst>
            </p:cNvPr>
            <p:cNvGrpSpPr/>
            <p:nvPr/>
          </p:nvGrpSpPr>
          <p:grpSpPr>
            <a:xfrm>
              <a:off x="4061449" y="1639661"/>
              <a:ext cx="4216797" cy="3651702"/>
              <a:chOff x="3792538" y="3360738"/>
              <a:chExt cx="1563688" cy="1354137"/>
            </a:xfrm>
          </p:grpSpPr>
          <p:sp>
            <p:nvSpPr>
              <p:cNvPr id="10" name="Oval 10">
                <a:extLst>
                  <a:ext uri="{FF2B5EF4-FFF2-40B4-BE49-F238E27FC236}">
                    <a16:creationId xmlns:a16="http://schemas.microsoft.com/office/drawing/2014/main" xmlns="" id="{EAC6982E-427C-41DD-B668-C4649A375DE9}"/>
                  </a:ext>
                </a:extLst>
              </p:cNvPr>
              <p:cNvSpPr>
                <a:spLocks noChangeArrowheads="1"/>
              </p:cNvSpPr>
              <p:nvPr/>
            </p:nvSpPr>
            <p:spPr bwMode="auto">
              <a:xfrm>
                <a:off x="5235575" y="3602038"/>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24">
                <a:extLst>
                  <a:ext uri="{FF2B5EF4-FFF2-40B4-BE49-F238E27FC236}">
                    <a16:creationId xmlns:a16="http://schemas.microsoft.com/office/drawing/2014/main" xmlns="" id="{32AAB6B8-A3B2-4442-BEFE-AEE6D8791F64}"/>
                  </a:ext>
                </a:extLst>
              </p:cNvPr>
              <p:cNvSpPr>
                <a:spLocks noChangeArrowheads="1"/>
              </p:cNvSpPr>
              <p:nvPr/>
            </p:nvSpPr>
            <p:spPr bwMode="auto">
              <a:xfrm>
                <a:off x="3913188" y="4594225"/>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66">
                <a:extLst>
                  <a:ext uri="{FF2B5EF4-FFF2-40B4-BE49-F238E27FC236}">
                    <a16:creationId xmlns:a16="http://schemas.microsoft.com/office/drawing/2014/main" xmlns="" id="{79DE4387-6C62-4D54-ABEE-F6C8988F3754}"/>
                  </a:ext>
                </a:extLst>
              </p:cNvPr>
              <p:cNvSpPr>
                <a:spLocks noChangeArrowheads="1"/>
              </p:cNvSpPr>
              <p:nvPr/>
            </p:nvSpPr>
            <p:spPr bwMode="auto">
              <a:xfrm>
                <a:off x="4191000" y="3703638"/>
                <a:ext cx="766763" cy="879475"/>
              </a:xfrm>
              <a:prstGeom prst="ellipse">
                <a:avLst/>
              </a:prstGeom>
              <a:solidFill>
                <a:srgbClr val="FDE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7">
                <a:extLst>
                  <a:ext uri="{FF2B5EF4-FFF2-40B4-BE49-F238E27FC236}">
                    <a16:creationId xmlns:a16="http://schemas.microsoft.com/office/drawing/2014/main" xmlns="" id="{C34F1584-F443-42DE-B549-493776C12808}"/>
                  </a:ext>
                </a:extLst>
              </p:cNvPr>
              <p:cNvSpPr>
                <a:spLocks/>
              </p:cNvSpPr>
              <p:nvPr/>
            </p:nvSpPr>
            <p:spPr bwMode="auto">
              <a:xfrm>
                <a:off x="3792538" y="3544888"/>
                <a:ext cx="781050" cy="890588"/>
              </a:xfrm>
              <a:custGeom>
                <a:avLst/>
                <a:gdLst>
                  <a:gd name="T0" fmla="*/ 0 w 208"/>
                  <a:gd name="T1" fmla="*/ 162 h 237"/>
                  <a:gd name="T2" fmla="*/ 65 w 208"/>
                  <a:gd name="T3" fmla="*/ 237 h 237"/>
                  <a:gd name="T4" fmla="*/ 130 w 208"/>
                  <a:gd name="T5" fmla="*/ 162 h 237"/>
                  <a:gd name="T6" fmla="*/ 208 w 208"/>
                  <a:gd name="T7" fmla="*/ 81 h 237"/>
                  <a:gd name="T8" fmla="*/ 208 w 208"/>
                  <a:gd name="T9" fmla="*/ 42 h 237"/>
                  <a:gd name="T10" fmla="*/ 78 w 208"/>
                  <a:gd name="T11" fmla="*/ 107 h 237"/>
                  <a:gd name="T12" fmla="*/ 0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0" y="162"/>
                    </a:moveTo>
                    <a:cubicBezTo>
                      <a:pt x="0" y="162"/>
                      <a:pt x="0" y="237"/>
                      <a:pt x="65" y="237"/>
                    </a:cubicBezTo>
                    <a:cubicBezTo>
                      <a:pt x="130" y="237"/>
                      <a:pt x="130" y="162"/>
                      <a:pt x="130" y="162"/>
                    </a:cubicBezTo>
                    <a:cubicBezTo>
                      <a:pt x="130" y="97"/>
                      <a:pt x="182" y="81"/>
                      <a:pt x="208" y="81"/>
                    </a:cubicBezTo>
                    <a:cubicBezTo>
                      <a:pt x="208" y="42"/>
                      <a:pt x="208" y="42"/>
                      <a:pt x="208" y="42"/>
                    </a:cubicBezTo>
                    <a:cubicBezTo>
                      <a:pt x="208" y="42"/>
                      <a:pt x="117" y="0"/>
                      <a:pt x="78" y="107"/>
                    </a:cubicBezTo>
                    <a:cubicBezTo>
                      <a:pt x="47" y="193"/>
                      <a:pt x="0" y="162"/>
                      <a:pt x="0" y="16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8">
                <a:extLst>
                  <a:ext uri="{FF2B5EF4-FFF2-40B4-BE49-F238E27FC236}">
                    <a16:creationId xmlns:a16="http://schemas.microsoft.com/office/drawing/2014/main" xmlns="" id="{52BB9798-C7F0-458A-A80E-FADE27E0B0DF}"/>
                  </a:ext>
                </a:extLst>
              </p:cNvPr>
              <p:cNvSpPr>
                <a:spLocks/>
              </p:cNvSpPr>
              <p:nvPr/>
            </p:nvSpPr>
            <p:spPr bwMode="auto">
              <a:xfrm>
                <a:off x="4573588" y="3544888"/>
                <a:ext cx="782638" cy="890588"/>
              </a:xfrm>
              <a:custGeom>
                <a:avLst/>
                <a:gdLst>
                  <a:gd name="T0" fmla="*/ 208 w 208"/>
                  <a:gd name="T1" fmla="*/ 162 h 237"/>
                  <a:gd name="T2" fmla="*/ 143 w 208"/>
                  <a:gd name="T3" fmla="*/ 237 h 237"/>
                  <a:gd name="T4" fmla="*/ 78 w 208"/>
                  <a:gd name="T5" fmla="*/ 162 h 237"/>
                  <a:gd name="T6" fmla="*/ 0 w 208"/>
                  <a:gd name="T7" fmla="*/ 81 h 237"/>
                  <a:gd name="T8" fmla="*/ 0 w 208"/>
                  <a:gd name="T9" fmla="*/ 42 h 237"/>
                  <a:gd name="T10" fmla="*/ 130 w 208"/>
                  <a:gd name="T11" fmla="*/ 107 h 237"/>
                  <a:gd name="T12" fmla="*/ 208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208" y="162"/>
                    </a:moveTo>
                    <a:cubicBezTo>
                      <a:pt x="208" y="162"/>
                      <a:pt x="208" y="237"/>
                      <a:pt x="143" y="237"/>
                    </a:cubicBezTo>
                    <a:cubicBezTo>
                      <a:pt x="78" y="237"/>
                      <a:pt x="78" y="162"/>
                      <a:pt x="78" y="162"/>
                    </a:cubicBezTo>
                    <a:cubicBezTo>
                      <a:pt x="78" y="97"/>
                      <a:pt x="26" y="81"/>
                      <a:pt x="0" y="81"/>
                    </a:cubicBezTo>
                    <a:cubicBezTo>
                      <a:pt x="0" y="42"/>
                      <a:pt x="0" y="42"/>
                      <a:pt x="0" y="42"/>
                    </a:cubicBezTo>
                    <a:cubicBezTo>
                      <a:pt x="0" y="42"/>
                      <a:pt x="91" y="0"/>
                      <a:pt x="130" y="107"/>
                    </a:cubicBezTo>
                    <a:cubicBezTo>
                      <a:pt x="161" y="193"/>
                      <a:pt x="208" y="162"/>
                      <a:pt x="208" y="16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69">
                <a:extLst>
                  <a:ext uri="{FF2B5EF4-FFF2-40B4-BE49-F238E27FC236}">
                    <a16:creationId xmlns:a16="http://schemas.microsoft.com/office/drawing/2014/main" xmlns="" id="{FCF1540B-DF6C-4ABA-A7C3-C7D8CDECFCD4}"/>
                  </a:ext>
                </a:extLst>
              </p:cNvPr>
              <p:cNvSpPr>
                <a:spLocks noChangeArrowheads="1"/>
              </p:cNvSpPr>
              <p:nvPr/>
            </p:nvSpPr>
            <p:spPr bwMode="auto">
              <a:xfrm>
                <a:off x="46228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70">
                <a:extLst>
                  <a:ext uri="{FF2B5EF4-FFF2-40B4-BE49-F238E27FC236}">
                    <a16:creationId xmlns:a16="http://schemas.microsoft.com/office/drawing/2014/main" xmlns="" id="{93421BFE-1C78-4A7A-A33C-F69590424FF2}"/>
                  </a:ext>
                </a:extLst>
              </p:cNvPr>
              <p:cNvSpPr>
                <a:spLocks noChangeArrowheads="1"/>
              </p:cNvSpPr>
              <p:nvPr/>
            </p:nvSpPr>
            <p:spPr bwMode="auto">
              <a:xfrm>
                <a:off x="4672013"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71">
                <a:extLst>
                  <a:ext uri="{FF2B5EF4-FFF2-40B4-BE49-F238E27FC236}">
                    <a16:creationId xmlns:a16="http://schemas.microsoft.com/office/drawing/2014/main" xmlns="" id="{D95A110B-639A-4DD5-8944-55B4477F5E68}"/>
                  </a:ext>
                </a:extLst>
              </p:cNvPr>
              <p:cNvSpPr>
                <a:spLocks noChangeArrowheads="1"/>
              </p:cNvSpPr>
              <p:nvPr/>
            </p:nvSpPr>
            <p:spPr bwMode="auto">
              <a:xfrm>
                <a:off x="43307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72">
                <a:extLst>
                  <a:ext uri="{FF2B5EF4-FFF2-40B4-BE49-F238E27FC236}">
                    <a16:creationId xmlns:a16="http://schemas.microsoft.com/office/drawing/2014/main" xmlns="" id="{3EAF7564-2C6F-4CF9-8B74-BE63F3807B06}"/>
                  </a:ext>
                </a:extLst>
              </p:cNvPr>
              <p:cNvSpPr>
                <a:spLocks noChangeArrowheads="1"/>
              </p:cNvSpPr>
              <p:nvPr/>
            </p:nvSpPr>
            <p:spPr bwMode="auto">
              <a:xfrm>
                <a:off x="4378325"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3">
                <a:extLst>
                  <a:ext uri="{FF2B5EF4-FFF2-40B4-BE49-F238E27FC236}">
                    <a16:creationId xmlns:a16="http://schemas.microsoft.com/office/drawing/2014/main" xmlns="" id="{990ED2F2-424A-4C39-93B2-E23E926AE607}"/>
                  </a:ext>
                </a:extLst>
              </p:cNvPr>
              <p:cNvSpPr>
                <a:spLocks/>
              </p:cNvSpPr>
              <p:nvPr/>
            </p:nvSpPr>
            <p:spPr bwMode="auto">
              <a:xfrm>
                <a:off x="4427538" y="4338638"/>
                <a:ext cx="293688" cy="96838"/>
              </a:xfrm>
              <a:custGeom>
                <a:avLst/>
                <a:gdLst>
                  <a:gd name="T0" fmla="*/ 78 w 78"/>
                  <a:gd name="T1" fmla="*/ 0 h 26"/>
                  <a:gd name="T2" fmla="*/ 39 w 78"/>
                  <a:gd name="T3" fmla="*/ 26 h 26"/>
                  <a:gd name="T4" fmla="*/ 0 w 78"/>
                  <a:gd name="T5" fmla="*/ 0 h 26"/>
                  <a:gd name="T6" fmla="*/ 78 w 78"/>
                  <a:gd name="T7" fmla="*/ 0 h 26"/>
                </a:gdLst>
                <a:ahLst/>
                <a:cxnLst>
                  <a:cxn ang="0">
                    <a:pos x="T0" y="T1"/>
                  </a:cxn>
                  <a:cxn ang="0">
                    <a:pos x="T2" y="T3"/>
                  </a:cxn>
                  <a:cxn ang="0">
                    <a:pos x="T4" y="T5"/>
                  </a:cxn>
                  <a:cxn ang="0">
                    <a:pos x="T6" y="T7"/>
                  </a:cxn>
                </a:cxnLst>
                <a:rect l="0" t="0" r="r" b="b"/>
                <a:pathLst>
                  <a:path w="78" h="26">
                    <a:moveTo>
                      <a:pt x="78" y="0"/>
                    </a:moveTo>
                    <a:cubicBezTo>
                      <a:pt x="78" y="0"/>
                      <a:pt x="65" y="26"/>
                      <a:pt x="39" y="26"/>
                    </a:cubicBezTo>
                    <a:cubicBezTo>
                      <a:pt x="13" y="26"/>
                      <a:pt x="0" y="0"/>
                      <a:pt x="0" y="0"/>
                    </a:cubicBezTo>
                    <a:lnTo>
                      <a:pt x="78" y="0"/>
                    </a:lnTo>
                    <a:close/>
                  </a:path>
                </a:pathLst>
              </a:custGeom>
              <a:solidFill>
                <a:srgbClr val="F36C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4">
                <a:extLst>
                  <a:ext uri="{FF2B5EF4-FFF2-40B4-BE49-F238E27FC236}">
                    <a16:creationId xmlns:a16="http://schemas.microsoft.com/office/drawing/2014/main" xmlns="" id="{58E2D5AE-3448-4E1E-9918-B0A202D9F99F}"/>
                  </a:ext>
                </a:extLst>
              </p:cNvPr>
              <p:cNvSpPr>
                <a:spLocks/>
              </p:cNvSpPr>
              <p:nvPr/>
            </p:nvSpPr>
            <p:spPr bwMode="auto">
              <a:xfrm>
                <a:off x="4183063" y="3360738"/>
                <a:ext cx="782638" cy="488950"/>
              </a:xfrm>
              <a:custGeom>
                <a:avLst/>
                <a:gdLst>
                  <a:gd name="T0" fmla="*/ 104 w 208"/>
                  <a:gd name="T1" fmla="*/ 0 h 130"/>
                  <a:gd name="T2" fmla="*/ 208 w 208"/>
                  <a:gd name="T3" fmla="*/ 26 h 130"/>
                  <a:gd name="T4" fmla="*/ 169 w 208"/>
                  <a:gd name="T5" fmla="*/ 130 h 130"/>
                  <a:gd name="T6" fmla="*/ 104 w 208"/>
                  <a:gd name="T7" fmla="*/ 104 h 130"/>
                  <a:gd name="T8" fmla="*/ 39 w 208"/>
                  <a:gd name="T9" fmla="*/ 130 h 130"/>
                  <a:gd name="T10" fmla="*/ 0 w 208"/>
                  <a:gd name="T11" fmla="*/ 26 h 130"/>
                  <a:gd name="T12" fmla="*/ 104 w 208"/>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208" h="130">
                    <a:moveTo>
                      <a:pt x="104" y="0"/>
                    </a:moveTo>
                    <a:cubicBezTo>
                      <a:pt x="182" y="0"/>
                      <a:pt x="208" y="26"/>
                      <a:pt x="208" y="26"/>
                    </a:cubicBezTo>
                    <a:cubicBezTo>
                      <a:pt x="169" y="130"/>
                      <a:pt x="169" y="130"/>
                      <a:pt x="169" y="130"/>
                    </a:cubicBezTo>
                    <a:cubicBezTo>
                      <a:pt x="169" y="130"/>
                      <a:pt x="156" y="104"/>
                      <a:pt x="104" y="104"/>
                    </a:cubicBezTo>
                    <a:cubicBezTo>
                      <a:pt x="52" y="104"/>
                      <a:pt x="39" y="130"/>
                      <a:pt x="39" y="130"/>
                    </a:cubicBezTo>
                    <a:cubicBezTo>
                      <a:pt x="0" y="26"/>
                      <a:pt x="0" y="26"/>
                      <a:pt x="0" y="26"/>
                    </a:cubicBezTo>
                    <a:cubicBezTo>
                      <a:pt x="0" y="26"/>
                      <a:pt x="26" y="0"/>
                      <a:pt x="104" y="0"/>
                    </a:cubicBez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75">
                <a:extLst>
                  <a:ext uri="{FF2B5EF4-FFF2-40B4-BE49-F238E27FC236}">
                    <a16:creationId xmlns:a16="http://schemas.microsoft.com/office/drawing/2014/main" xmlns="" id="{39380C3D-2C57-43E4-BD29-445EC0E01DAF}"/>
                  </a:ext>
                </a:extLst>
              </p:cNvPr>
              <p:cNvSpPr>
                <a:spLocks noChangeArrowheads="1"/>
              </p:cNvSpPr>
              <p:nvPr/>
            </p:nvSpPr>
            <p:spPr bwMode="auto">
              <a:xfrm>
                <a:off x="4330700" y="3752850"/>
                <a:ext cx="487363" cy="96838"/>
              </a:xfrm>
              <a:prstGeom prst="ellipse">
                <a:avLst/>
              </a:prstGeom>
              <a:solidFill>
                <a:srgbClr val="ECE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76">
                <a:extLst>
                  <a:ext uri="{FF2B5EF4-FFF2-40B4-BE49-F238E27FC236}">
                    <a16:creationId xmlns:a16="http://schemas.microsoft.com/office/drawing/2014/main" xmlns="" id="{740AA436-E31F-44DE-9217-62360FD97A92}"/>
                  </a:ext>
                </a:extLst>
              </p:cNvPr>
              <p:cNvSpPr>
                <a:spLocks noChangeArrowheads="1"/>
              </p:cNvSpPr>
              <p:nvPr/>
            </p:nvSpPr>
            <p:spPr bwMode="auto">
              <a:xfrm>
                <a:off x="3890963"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77">
                <a:extLst>
                  <a:ext uri="{FF2B5EF4-FFF2-40B4-BE49-F238E27FC236}">
                    <a16:creationId xmlns:a16="http://schemas.microsoft.com/office/drawing/2014/main" xmlns="" id="{B4D75530-F585-46CB-B38C-B72F343A3A48}"/>
                  </a:ext>
                </a:extLst>
              </p:cNvPr>
              <p:cNvSpPr>
                <a:spLocks noChangeArrowheads="1"/>
              </p:cNvSpPr>
              <p:nvPr/>
            </p:nvSpPr>
            <p:spPr bwMode="auto">
              <a:xfrm>
                <a:off x="4965700"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a:extLst>
              <a:ext uri="{FF2B5EF4-FFF2-40B4-BE49-F238E27FC236}">
                <a16:creationId xmlns:a16="http://schemas.microsoft.com/office/drawing/2014/main" xmlns="" id="{4D3706F4-A139-4F64-8583-673515E12CBE}"/>
              </a:ext>
            </a:extLst>
          </p:cNvPr>
          <p:cNvGrpSpPr/>
          <p:nvPr/>
        </p:nvGrpSpPr>
        <p:grpSpPr>
          <a:xfrm>
            <a:off x="3251104" y="1211502"/>
            <a:ext cx="577644" cy="577642"/>
            <a:chOff x="3271100" y="400449"/>
            <a:chExt cx="5797486" cy="6130126"/>
          </a:xfrm>
        </p:grpSpPr>
        <p:sp>
          <p:nvSpPr>
            <p:cNvPr id="26" name="椭圆 25">
              <a:extLst>
                <a:ext uri="{FF2B5EF4-FFF2-40B4-BE49-F238E27FC236}">
                  <a16:creationId xmlns:a16="http://schemas.microsoft.com/office/drawing/2014/main" xmlns="" id="{E6064BBB-9ACA-4CB9-8DF7-1D822CB628FE}"/>
                </a:ext>
              </a:extLst>
            </p:cNvPr>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a:extLst>
                <a:ext uri="{FF2B5EF4-FFF2-40B4-BE49-F238E27FC236}">
                  <a16:creationId xmlns:a16="http://schemas.microsoft.com/office/drawing/2014/main" xmlns="" id="{39B633B8-2744-4B1C-B3D2-E2FF3C0B36FA}"/>
                </a:ext>
              </a:extLst>
            </p:cNvPr>
            <p:cNvGrpSpPr/>
            <p:nvPr/>
          </p:nvGrpSpPr>
          <p:grpSpPr>
            <a:xfrm>
              <a:off x="4559507" y="2007145"/>
              <a:ext cx="3464035" cy="2916724"/>
              <a:chOff x="6967538" y="5675313"/>
              <a:chExt cx="823913" cy="693734"/>
            </a:xfrm>
            <a:solidFill>
              <a:schemeClr val="tx1">
                <a:lumMod val="65000"/>
                <a:lumOff val="35000"/>
              </a:schemeClr>
            </a:solidFill>
          </p:grpSpPr>
          <p:sp>
            <p:nvSpPr>
              <p:cNvPr id="28" name="Freeform 9">
                <a:extLst>
                  <a:ext uri="{FF2B5EF4-FFF2-40B4-BE49-F238E27FC236}">
                    <a16:creationId xmlns:a16="http://schemas.microsoft.com/office/drawing/2014/main" xmlns="" id="{09E16669-9CC3-4A63-B752-1AC61837276C}"/>
                  </a:ext>
                </a:extLst>
              </p:cNvPr>
              <p:cNvSpPr>
                <a:spLocks/>
              </p:cNvSpPr>
              <p:nvPr/>
            </p:nvSpPr>
            <p:spPr bwMode="auto">
              <a:xfrm>
                <a:off x="7208838" y="5883270"/>
                <a:ext cx="144463" cy="149226"/>
              </a:xfrm>
              <a:custGeom>
                <a:avLst/>
                <a:gdLst>
                  <a:gd name="T0" fmla="*/ 58 w 91"/>
                  <a:gd name="T1" fmla="*/ 0 h 94"/>
                  <a:gd name="T2" fmla="*/ 33 w 91"/>
                  <a:gd name="T3" fmla="*/ 0 h 94"/>
                  <a:gd name="T4" fmla="*/ 33 w 91"/>
                  <a:gd name="T5" fmla="*/ 32 h 94"/>
                  <a:gd name="T6" fmla="*/ 0 w 91"/>
                  <a:gd name="T7" fmla="*/ 32 h 94"/>
                  <a:gd name="T8" fmla="*/ 0 w 91"/>
                  <a:gd name="T9" fmla="*/ 62 h 94"/>
                  <a:gd name="T10" fmla="*/ 33 w 91"/>
                  <a:gd name="T11" fmla="*/ 62 h 94"/>
                  <a:gd name="T12" fmla="*/ 33 w 91"/>
                  <a:gd name="T13" fmla="*/ 94 h 94"/>
                  <a:gd name="T14" fmla="*/ 58 w 91"/>
                  <a:gd name="T15" fmla="*/ 94 h 94"/>
                  <a:gd name="T16" fmla="*/ 58 w 91"/>
                  <a:gd name="T17" fmla="*/ 62 h 94"/>
                  <a:gd name="T18" fmla="*/ 91 w 91"/>
                  <a:gd name="T19" fmla="*/ 62 h 94"/>
                  <a:gd name="T20" fmla="*/ 91 w 91"/>
                  <a:gd name="T21" fmla="*/ 32 h 94"/>
                  <a:gd name="T22" fmla="*/ 58 w 91"/>
                  <a:gd name="T23" fmla="*/ 32 h 94"/>
                  <a:gd name="T24" fmla="*/ 58 w 91"/>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94">
                    <a:moveTo>
                      <a:pt x="58" y="0"/>
                    </a:moveTo>
                    <a:lnTo>
                      <a:pt x="33" y="0"/>
                    </a:lnTo>
                    <a:lnTo>
                      <a:pt x="33" y="32"/>
                    </a:lnTo>
                    <a:lnTo>
                      <a:pt x="0" y="32"/>
                    </a:lnTo>
                    <a:lnTo>
                      <a:pt x="0" y="62"/>
                    </a:lnTo>
                    <a:lnTo>
                      <a:pt x="33" y="62"/>
                    </a:lnTo>
                    <a:lnTo>
                      <a:pt x="33" y="94"/>
                    </a:lnTo>
                    <a:lnTo>
                      <a:pt x="58" y="94"/>
                    </a:lnTo>
                    <a:lnTo>
                      <a:pt x="58" y="62"/>
                    </a:lnTo>
                    <a:lnTo>
                      <a:pt x="91" y="62"/>
                    </a:lnTo>
                    <a:lnTo>
                      <a:pt x="91" y="32"/>
                    </a:lnTo>
                    <a:lnTo>
                      <a:pt x="58" y="32"/>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
                <a:extLst>
                  <a:ext uri="{FF2B5EF4-FFF2-40B4-BE49-F238E27FC236}">
                    <a16:creationId xmlns:a16="http://schemas.microsoft.com/office/drawing/2014/main" xmlns="" id="{7DA7DA4B-5286-49D6-80A7-290055508500}"/>
                  </a:ext>
                </a:extLst>
              </p:cNvPr>
              <p:cNvSpPr>
                <a:spLocks noEditPoints="1"/>
              </p:cNvSpPr>
              <p:nvPr/>
            </p:nvSpPr>
            <p:spPr bwMode="auto">
              <a:xfrm>
                <a:off x="7116763" y="6183307"/>
                <a:ext cx="173037" cy="185737"/>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4 w 30"/>
                  <a:gd name="T11" fmla="*/ 5 h 32"/>
                  <a:gd name="T12" fmla="*/ 5 w 30"/>
                  <a:gd name="T13" fmla="*/ 16 h 32"/>
                  <a:gd name="T14" fmla="*/ 3 w 30"/>
                  <a:gd name="T15" fmla="*/ 18 h 32"/>
                  <a:gd name="T16" fmla="*/ 2 w 30"/>
                  <a:gd name="T17" fmla="*/ 16 h 32"/>
                  <a:gd name="T18" fmla="*/ 14 w 30"/>
                  <a:gd name="T19" fmla="*/ 2 h 32"/>
                  <a:gd name="T20" fmla="*/ 14 w 30"/>
                  <a:gd name="T21" fmla="*/ 2 h 32"/>
                  <a:gd name="T22" fmla="*/ 16 w 30"/>
                  <a:gd name="T23" fmla="*/ 3 h 32"/>
                  <a:gd name="T24" fmla="*/ 14 w 30"/>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2">
                    <a:moveTo>
                      <a:pt x="15" y="0"/>
                    </a:moveTo>
                    <a:cubicBezTo>
                      <a:pt x="7" y="0"/>
                      <a:pt x="0" y="7"/>
                      <a:pt x="0" y="16"/>
                    </a:cubicBezTo>
                    <a:cubicBezTo>
                      <a:pt x="0" y="25"/>
                      <a:pt x="7" y="32"/>
                      <a:pt x="15" y="32"/>
                    </a:cubicBezTo>
                    <a:cubicBezTo>
                      <a:pt x="23" y="32"/>
                      <a:pt x="30" y="25"/>
                      <a:pt x="30" y="16"/>
                    </a:cubicBezTo>
                    <a:cubicBezTo>
                      <a:pt x="30" y="7"/>
                      <a:pt x="23" y="0"/>
                      <a:pt x="15" y="0"/>
                    </a:cubicBezTo>
                    <a:close/>
                    <a:moveTo>
                      <a:pt x="14" y="5"/>
                    </a:moveTo>
                    <a:cubicBezTo>
                      <a:pt x="8" y="6"/>
                      <a:pt x="5" y="12"/>
                      <a:pt x="5" y="16"/>
                    </a:cubicBezTo>
                    <a:cubicBezTo>
                      <a:pt x="5" y="17"/>
                      <a:pt x="4" y="18"/>
                      <a:pt x="3" y="18"/>
                    </a:cubicBezTo>
                    <a:cubicBezTo>
                      <a:pt x="2" y="18"/>
                      <a:pt x="1" y="17"/>
                      <a:pt x="2" y="16"/>
                    </a:cubicBezTo>
                    <a:cubicBezTo>
                      <a:pt x="1" y="10"/>
                      <a:pt x="6" y="3"/>
                      <a:pt x="14" y="2"/>
                    </a:cubicBezTo>
                    <a:cubicBezTo>
                      <a:pt x="14" y="2"/>
                      <a:pt x="14" y="2"/>
                      <a:pt x="14" y="2"/>
                    </a:cubicBezTo>
                    <a:cubicBezTo>
                      <a:pt x="15" y="2"/>
                      <a:pt x="15" y="3"/>
                      <a:pt x="16" y="3"/>
                    </a:cubicBezTo>
                    <a:cubicBezTo>
                      <a:pt x="16" y="4"/>
                      <a:pt x="15"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
                <a:extLst>
                  <a:ext uri="{FF2B5EF4-FFF2-40B4-BE49-F238E27FC236}">
                    <a16:creationId xmlns:a16="http://schemas.microsoft.com/office/drawing/2014/main" xmlns="" id="{21100775-2B81-402B-907C-B6B7975F73BD}"/>
                  </a:ext>
                </a:extLst>
              </p:cNvPr>
              <p:cNvSpPr>
                <a:spLocks noEditPoints="1"/>
              </p:cNvSpPr>
              <p:nvPr/>
            </p:nvSpPr>
            <p:spPr bwMode="auto">
              <a:xfrm>
                <a:off x="7469189" y="6183310"/>
                <a:ext cx="177799" cy="185737"/>
              </a:xfrm>
              <a:custGeom>
                <a:avLst/>
                <a:gdLst>
                  <a:gd name="T0" fmla="*/ 15 w 31"/>
                  <a:gd name="T1" fmla="*/ 0 h 32"/>
                  <a:gd name="T2" fmla="*/ 0 w 31"/>
                  <a:gd name="T3" fmla="*/ 16 h 32"/>
                  <a:gd name="T4" fmla="*/ 15 w 31"/>
                  <a:gd name="T5" fmla="*/ 32 h 32"/>
                  <a:gd name="T6" fmla="*/ 31 w 31"/>
                  <a:gd name="T7" fmla="*/ 16 h 32"/>
                  <a:gd name="T8" fmla="*/ 15 w 31"/>
                  <a:gd name="T9" fmla="*/ 0 h 32"/>
                  <a:gd name="T10" fmla="*/ 15 w 31"/>
                  <a:gd name="T11" fmla="*/ 5 h 32"/>
                  <a:gd name="T12" fmla="*/ 5 w 31"/>
                  <a:gd name="T13" fmla="*/ 16 h 32"/>
                  <a:gd name="T14" fmla="*/ 4 w 31"/>
                  <a:gd name="T15" fmla="*/ 18 h 32"/>
                  <a:gd name="T16" fmla="*/ 2 w 31"/>
                  <a:gd name="T17" fmla="*/ 16 h 32"/>
                  <a:gd name="T18" fmla="*/ 14 w 31"/>
                  <a:gd name="T19" fmla="*/ 2 h 32"/>
                  <a:gd name="T20" fmla="*/ 14 w 31"/>
                  <a:gd name="T21" fmla="*/ 2 h 32"/>
                  <a:gd name="T22" fmla="*/ 16 w 31"/>
                  <a:gd name="T23" fmla="*/ 3 h 32"/>
                  <a:gd name="T24" fmla="*/ 15 w 31"/>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15" y="0"/>
                    </a:moveTo>
                    <a:cubicBezTo>
                      <a:pt x="7" y="0"/>
                      <a:pt x="0" y="7"/>
                      <a:pt x="0" y="16"/>
                    </a:cubicBezTo>
                    <a:cubicBezTo>
                      <a:pt x="0" y="25"/>
                      <a:pt x="7" y="32"/>
                      <a:pt x="15" y="32"/>
                    </a:cubicBezTo>
                    <a:cubicBezTo>
                      <a:pt x="24" y="32"/>
                      <a:pt x="31" y="25"/>
                      <a:pt x="31" y="16"/>
                    </a:cubicBezTo>
                    <a:cubicBezTo>
                      <a:pt x="31" y="7"/>
                      <a:pt x="24" y="0"/>
                      <a:pt x="15" y="0"/>
                    </a:cubicBezTo>
                    <a:close/>
                    <a:moveTo>
                      <a:pt x="15" y="5"/>
                    </a:moveTo>
                    <a:cubicBezTo>
                      <a:pt x="9" y="6"/>
                      <a:pt x="5" y="12"/>
                      <a:pt x="5" y="16"/>
                    </a:cubicBezTo>
                    <a:cubicBezTo>
                      <a:pt x="6" y="17"/>
                      <a:pt x="5" y="18"/>
                      <a:pt x="4" y="18"/>
                    </a:cubicBezTo>
                    <a:cubicBezTo>
                      <a:pt x="3" y="18"/>
                      <a:pt x="2" y="17"/>
                      <a:pt x="2" y="16"/>
                    </a:cubicBezTo>
                    <a:cubicBezTo>
                      <a:pt x="2" y="10"/>
                      <a:pt x="7" y="3"/>
                      <a:pt x="14" y="2"/>
                    </a:cubicBezTo>
                    <a:cubicBezTo>
                      <a:pt x="14" y="2"/>
                      <a:pt x="14" y="2"/>
                      <a:pt x="14" y="2"/>
                    </a:cubicBezTo>
                    <a:cubicBezTo>
                      <a:pt x="15" y="2"/>
                      <a:pt x="16" y="3"/>
                      <a:pt x="16" y="3"/>
                    </a:cubicBezTo>
                    <a:cubicBezTo>
                      <a:pt x="16" y="4"/>
                      <a:pt x="16"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a:extLst>
                  <a:ext uri="{FF2B5EF4-FFF2-40B4-BE49-F238E27FC236}">
                    <a16:creationId xmlns:a16="http://schemas.microsoft.com/office/drawing/2014/main" xmlns="" id="{6B0327EE-2575-4A7E-B024-C37F0AB24601}"/>
                  </a:ext>
                </a:extLst>
              </p:cNvPr>
              <p:cNvSpPr>
                <a:spLocks noEditPoints="1"/>
              </p:cNvSpPr>
              <p:nvPr/>
            </p:nvSpPr>
            <p:spPr bwMode="auto">
              <a:xfrm>
                <a:off x="6967538" y="5675313"/>
                <a:ext cx="823913" cy="588963"/>
              </a:xfrm>
              <a:custGeom>
                <a:avLst/>
                <a:gdLst>
                  <a:gd name="T0" fmla="*/ 130 w 143"/>
                  <a:gd name="T1" fmla="*/ 16 h 102"/>
                  <a:gd name="T2" fmla="*/ 102 w 143"/>
                  <a:gd name="T3" fmla="*/ 11 h 102"/>
                  <a:gd name="T4" fmla="*/ 102 w 143"/>
                  <a:gd name="T5" fmla="*/ 9 h 102"/>
                  <a:gd name="T6" fmla="*/ 91 w 143"/>
                  <a:gd name="T7" fmla="*/ 0 h 102"/>
                  <a:gd name="T8" fmla="*/ 81 w 143"/>
                  <a:gd name="T9" fmla="*/ 9 h 102"/>
                  <a:gd name="T10" fmla="*/ 81 w 143"/>
                  <a:gd name="T11" fmla="*/ 11 h 102"/>
                  <a:gd name="T12" fmla="*/ 18 w 143"/>
                  <a:gd name="T13" fmla="*/ 11 h 102"/>
                  <a:gd name="T14" fmla="*/ 0 w 143"/>
                  <a:gd name="T15" fmla="*/ 30 h 102"/>
                  <a:gd name="T16" fmla="*/ 0 w 143"/>
                  <a:gd name="T17" fmla="*/ 83 h 102"/>
                  <a:gd name="T18" fmla="*/ 18 w 143"/>
                  <a:gd name="T19" fmla="*/ 102 h 102"/>
                  <a:gd name="T20" fmla="*/ 21 w 143"/>
                  <a:gd name="T21" fmla="*/ 102 h 102"/>
                  <a:gd name="T22" fmla="*/ 41 w 143"/>
                  <a:gd name="T23" fmla="*/ 83 h 102"/>
                  <a:gd name="T24" fmla="*/ 60 w 143"/>
                  <a:gd name="T25" fmla="*/ 102 h 102"/>
                  <a:gd name="T26" fmla="*/ 82 w 143"/>
                  <a:gd name="T27" fmla="*/ 102 h 102"/>
                  <a:gd name="T28" fmla="*/ 102 w 143"/>
                  <a:gd name="T29" fmla="*/ 83 h 102"/>
                  <a:gd name="T30" fmla="*/ 122 w 143"/>
                  <a:gd name="T31" fmla="*/ 102 h 102"/>
                  <a:gd name="T32" fmla="*/ 124 w 143"/>
                  <a:gd name="T33" fmla="*/ 102 h 102"/>
                  <a:gd name="T34" fmla="*/ 142 w 143"/>
                  <a:gd name="T35" fmla="*/ 83 h 102"/>
                  <a:gd name="T36" fmla="*/ 142 w 143"/>
                  <a:gd name="T37" fmla="*/ 49 h 102"/>
                  <a:gd name="T38" fmla="*/ 130 w 143"/>
                  <a:gd name="T39" fmla="*/ 16 h 102"/>
                  <a:gd name="T40" fmla="*/ 54 w 143"/>
                  <a:gd name="T41" fmla="*/ 70 h 102"/>
                  <a:gd name="T42" fmla="*/ 33 w 143"/>
                  <a:gd name="T43" fmla="*/ 48 h 102"/>
                  <a:gd name="T44" fmla="*/ 54 w 143"/>
                  <a:gd name="T45" fmla="*/ 27 h 102"/>
                  <a:gd name="T46" fmla="*/ 75 w 143"/>
                  <a:gd name="T47" fmla="*/ 48 h 102"/>
                  <a:gd name="T48" fmla="*/ 54 w 143"/>
                  <a:gd name="T49" fmla="*/ 70 h 102"/>
                  <a:gd name="T50" fmla="*/ 131 w 143"/>
                  <a:gd name="T51" fmla="*/ 49 h 102"/>
                  <a:gd name="T52" fmla="*/ 125 w 143"/>
                  <a:gd name="T53" fmla="*/ 56 h 102"/>
                  <a:gd name="T54" fmla="*/ 116 w 143"/>
                  <a:gd name="T55" fmla="*/ 56 h 102"/>
                  <a:gd name="T56" fmla="*/ 109 w 143"/>
                  <a:gd name="T57" fmla="*/ 49 h 102"/>
                  <a:gd name="T58" fmla="*/ 109 w 143"/>
                  <a:gd name="T59" fmla="*/ 30 h 102"/>
                  <a:gd name="T60" fmla="*/ 116 w 143"/>
                  <a:gd name="T61" fmla="*/ 23 h 102"/>
                  <a:gd name="T62" fmla="*/ 131 w 143"/>
                  <a:gd name="T63" fmla="*/ 4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02">
                    <a:moveTo>
                      <a:pt x="130" y="16"/>
                    </a:moveTo>
                    <a:cubicBezTo>
                      <a:pt x="123" y="9"/>
                      <a:pt x="111" y="11"/>
                      <a:pt x="102" y="11"/>
                    </a:cubicBezTo>
                    <a:cubicBezTo>
                      <a:pt x="102" y="10"/>
                      <a:pt x="102" y="10"/>
                      <a:pt x="102" y="9"/>
                    </a:cubicBezTo>
                    <a:cubicBezTo>
                      <a:pt x="102" y="4"/>
                      <a:pt x="97" y="0"/>
                      <a:pt x="91" y="0"/>
                    </a:cubicBezTo>
                    <a:cubicBezTo>
                      <a:pt x="85" y="0"/>
                      <a:pt x="81" y="4"/>
                      <a:pt x="81" y="9"/>
                    </a:cubicBezTo>
                    <a:cubicBezTo>
                      <a:pt x="81" y="10"/>
                      <a:pt x="81" y="10"/>
                      <a:pt x="81" y="11"/>
                    </a:cubicBezTo>
                    <a:cubicBezTo>
                      <a:pt x="18" y="11"/>
                      <a:pt x="18" y="11"/>
                      <a:pt x="18" y="11"/>
                    </a:cubicBezTo>
                    <a:cubicBezTo>
                      <a:pt x="8" y="11"/>
                      <a:pt x="0" y="19"/>
                      <a:pt x="0" y="30"/>
                    </a:cubicBezTo>
                    <a:cubicBezTo>
                      <a:pt x="0" y="83"/>
                      <a:pt x="0" y="83"/>
                      <a:pt x="0" y="83"/>
                    </a:cubicBezTo>
                    <a:cubicBezTo>
                      <a:pt x="0" y="94"/>
                      <a:pt x="8" y="102"/>
                      <a:pt x="18" y="102"/>
                    </a:cubicBezTo>
                    <a:cubicBezTo>
                      <a:pt x="21" y="102"/>
                      <a:pt x="21" y="102"/>
                      <a:pt x="21" y="102"/>
                    </a:cubicBezTo>
                    <a:cubicBezTo>
                      <a:pt x="22" y="91"/>
                      <a:pt x="30" y="83"/>
                      <a:pt x="41" y="83"/>
                    </a:cubicBezTo>
                    <a:cubicBezTo>
                      <a:pt x="51" y="83"/>
                      <a:pt x="60" y="91"/>
                      <a:pt x="60" y="102"/>
                    </a:cubicBezTo>
                    <a:cubicBezTo>
                      <a:pt x="82" y="102"/>
                      <a:pt x="82" y="102"/>
                      <a:pt x="82" y="102"/>
                    </a:cubicBezTo>
                    <a:cubicBezTo>
                      <a:pt x="83" y="91"/>
                      <a:pt x="92" y="83"/>
                      <a:pt x="102" y="83"/>
                    </a:cubicBezTo>
                    <a:cubicBezTo>
                      <a:pt x="112" y="83"/>
                      <a:pt x="121" y="91"/>
                      <a:pt x="122" y="102"/>
                    </a:cubicBezTo>
                    <a:cubicBezTo>
                      <a:pt x="124" y="102"/>
                      <a:pt x="124" y="102"/>
                      <a:pt x="124" y="102"/>
                    </a:cubicBezTo>
                    <a:cubicBezTo>
                      <a:pt x="134" y="102"/>
                      <a:pt x="142" y="94"/>
                      <a:pt x="142" y="83"/>
                    </a:cubicBezTo>
                    <a:cubicBezTo>
                      <a:pt x="142" y="49"/>
                      <a:pt x="142" y="49"/>
                      <a:pt x="142" y="49"/>
                    </a:cubicBezTo>
                    <a:cubicBezTo>
                      <a:pt x="143" y="32"/>
                      <a:pt x="135" y="22"/>
                      <a:pt x="130" y="16"/>
                    </a:cubicBezTo>
                    <a:close/>
                    <a:moveTo>
                      <a:pt x="54" y="70"/>
                    </a:moveTo>
                    <a:cubicBezTo>
                      <a:pt x="43" y="70"/>
                      <a:pt x="33" y="60"/>
                      <a:pt x="33" y="48"/>
                    </a:cubicBezTo>
                    <a:cubicBezTo>
                      <a:pt x="33" y="36"/>
                      <a:pt x="43" y="27"/>
                      <a:pt x="54" y="27"/>
                    </a:cubicBezTo>
                    <a:cubicBezTo>
                      <a:pt x="66" y="27"/>
                      <a:pt x="75" y="36"/>
                      <a:pt x="75" y="48"/>
                    </a:cubicBezTo>
                    <a:cubicBezTo>
                      <a:pt x="75" y="60"/>
                      <a:pt x="66" y="70"/>
                      <a:pt x="54" y="70"/>
                    </a:cubicBezTo>
                    <a:close/>
                    <a:moveTo>
                      <a:pt x="131" y="49"/>
                    </a:moveTo>
                    <a:cubicBezTo>
                      <a:pt x="131" y="53"/>
                      <a:pt x="128" y="56"/>
                      <a:pt x="125" y="56"/>
                    </a:cubicBezTo>
                    <a:cubicBezTo>
                      <a:pt x="116" y="56"/>
                      <a:pt x="116" y="56"/>
                      <a:pt x="116" y="56"/>
                    </a:cubicBezTo>
                    <a:cubicBezTo>
                      <a:pt x="112" y="56"/>
                      <a:pt x="109" y="53"/>
                      <a:pt x="109" y="49"/>
                    </a:cubicBezTo>
                    <a:cubicBezTo>
                      <a:pt x="109" y="30"/>
                      <a:pt x="109" y="30"/>
                      <a:pt x="109" y="30"/>
                    </a:cubicBezTo>
                    <a:cubicBezTo>
                      <a:pt x="109" y="26"/>
                      <a:pt x="113" y="23"/>
                      <a:pt x="116" y="23"/>
                    </a:cubicBezTo>
                    <a:cubicBezTo>
                      <a:pt x="126" y="24"/>
                      <a:pt x="132" y="35"/>
                      <a:pt x="13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a:extLst>
              <a:ext uri="{FF2B5EF4-FFF2-40B4-BE49-F238E27FC236}">
                <a16:creationId xmlns:a16="http://schemas.microsoft.com/office/drawing/2014/main" xmlns="" id="{9383E1AC-40C5-4E86-B6DB-EA24A7D6C6A0}"/>
              </a:ext>
            </a:extLst>
          </p:cNvPr>
          <p:cNvGrpSpPr/>
          <p:nvPr/>
        </p:nvGrpSpPr>
        <p:grpSpPr>
          <a:xfrm>
            <a:off x="4273534" y="1211502"/>
            <a:ext cx="577644" cy="577642"/>
            <a:chOff x="3271100" y="400449"/>
            <a:chExt cx="5797485" cy="6130127"/>
          </a:xfrm>
        </p:grpSpPr>
        <p:sp>
          <p:nvSpPr>
            <p:cNvPr id="34" name="椭圆 33">
              <a:extLst>
                <a:ext uri="{FF2B5EF4-FFF2-40B4-BE49-F238E27FC236}">
                  <a16:creationId xmlns:a16="http://schemas.microsoft.com/office/drawing/2014/main" xmlns="" id="{1B74253D-3A92-4AF5-9998-8BBB9FFD430F}"/>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4">
              <a:extLst>
                <a:ext uri="{FF2B5EF4-FFF2-40B4-BE49-F238E27FC236}">
                  <a16:creationId xmlns:a16="http://schemas.microsoft.com/office/drawing/2014/main" xmlns="" id="{35DF77DC-E6A8-496F-BCE7-A02BAE2205D1}"/>
                </a:ext>
              </a:extLst>
            </p:cNvPr>
            <p:cNvGrpSpPr/>
            <p:nvPr/>
          </p:nvGrpSpPr>
          <p:grpSpPr>
            <a:xfrm>
              <a:off x="4941584" y="1299494"/>
              <a:ext cx="2914550" cy="3743754"/>
              <a:chOff x="8078788" y="5645150"/>
              <a:chExt cx="563563" cy="723900"/>
            </a:xfrm>
            <a:solidFill>
              <a:schemeClr val="tx1">
                <a:lumMod val="65000"/>
                <a:lumOff val="35000"/>
              </a:schemeClr>
            </a:solidFill>
          </p:grpSpPr>
          <p:sp>
            <p:nvSpPr>
              <p:cNvPr id="36" name="Oval 14">
                <a:extLst>
                  <a:ext uri="{FF2B5EF4-FFF2-40B4-BE49-F238E27FC236}">
                    <a16:creationId xmlns:a16="http://schemas.microsoft.com/office/drawing/2014/main" xmlns="" id="{C2A02CA5-2177-4841-9D0D-98B980578800}"/>
                  </a:ext>
                </a:extLst>
              </p:cNvPr>
              <p:cNvSpPr>
                <a:spLocks noChangeArrowheads="1"/>
              </p:cNvSpPr>
              <p:nvPr/>
            </p:nvSpPr>
            <p:spPr bwMode="auto">
              <a:xfrm>
                <a:off x="8228013" y="5645150"/>
                <a:ext cx="236538" cy="220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a:extLst>
                  <a:ext uri="{FF2B5EF4-FFF2-40B4-BE49-F238E27FC236}">
                    <a16:creationId xmlns:a16="http://schemas.microsoft.com/office/drawing/2014/main" xmlns="" id="{D8091F99-6184-4012-82E8-513EB4BACE54}"/>
                  </a:ext>
                </a:extLst>
              </p:cNvPr>
              <p:cNvSpPr>
                <a:spLocks noEditPoints="1"/>
              </p:cNvSpPr>
              <p:nvPr/>
            </p:nvSpPr>
            <p:spPr bwMode="auto">
              <a:xfrm>
                <a:off x="8078788" y="5900738"/>
                <a:ext cx="563563" cy="468312"/>
              </a:xfrm>
              <a:custGeom>
                <a:avLst/>
                <a:gdLst>
                  <a:gd name="T0" fmla="*/ 97 w 98"/>
                  <a:gd name="T1" fmla="*/ 12 h 81"/>
                  <a:gd name="T2" fmla="*/ 93 w 98"/>
                  <a:gd name="T3" fmla="*/ 5 h 81"/>
                  <a:gd name="T4" fmla="*/ 83 w 98"/>
                  <a:gd name="T5" fmla="*/ 0 h 81"/>
                  <a:gd name="T6" fmla="*/ 68 w 98"/>
                  <a:gd name="T7" fmla="*/ 0 h 81"/>
                  <a:gd name="T8" fmla="*/ 65 w 98"/>
                  <a:gd name="T9" fmla="*/ 31 h 81"/>
                  <a:gd name="T10" fmla="*/ 44 w 98"/>
                  <a:gd name="T11" fmla="*/ 55 h 81"/>
                  <a:gd name="T12" fmla="*/ 19 w 98"/>
                  <a:gd name="T13" fmla="*/ 63 h 81"/>
                  <a:gd name="T14" fmla="*/ 57 w 98"/>
                  <a:gd name="T15" fmla="*/ 0 h 81"/>
                  <a:gd name="T16" fmla="*/ 17 w 98"/>
                  <a:gd name="T17" fmla="*/ 0 h 81"/>
                  <a:gd name="T18" fmla="*/ 17 w 98"/>
                  <a:gd name="T19" fmla="*/ 0 h 81"/>
                  <a:gd name="T20" fmla="*/ 5 w 98"/>
                  <a:gd name="T21" fmla="*/ 5 h 81"/>
                  <a:gd name="T22" fmla="*/ 1 w 98"/>
                  <a:gd name="T23" fmla="*/ 15 h 81"/>
                  <a:gd name="T24" fmla="*/ 1 w 98"/>
                  <a:gd name="T25" fmla="*/ 52 h 81"/>
                  <a:gd name="T26" fmla="*/ 2 w 98"/>
                  <a:gd name="T27" fmla="*/ 58 h 81"/>
                  <a:gd name="T28" fmla="*/ 7 w 98"/>
                  <a:gd name="T29" fmla="*/ 62 h 81"/>
                  <a:gd name="T30" fmla="*/ 15 w 98"/>
                  <a:gd name="T31" fmla="*/ 63 h 81"/>
                  <a:gd name="T32" fmla="*/ 15 w 98"/>
                  <a:gd name="T33" fmla="*/ 81 h 81"/>
                  <a:gd name="T34" fmla="*/ 72 w 98"/>
                  <a:gd name="T35" fmla="*/ 81 h 81"/>
                  <a:gd name="T36" fmla="*/ 73 w 98"/>
                  <a:gd name="T37" fmla="*/ 25 h 81"/>
                  <a:gd name="T38" fmla="*/ 82 w 98"/>
                  <a:gd name="T39" fmla="*/ 25 h 81"/>
                  <a:gd name="T40" fmla="*/ 82 w 98"/>
                  <a:gd name="T41" fmla="*/ 81 h 81"/>
                  <a:gd name="T42" fmla="*/ 98 w 98"/>
                  <a:gd name="T43" fmla="*/ 81 h 81"/>
                  <a:gd name="T44" fmla="*/ 98 w 98"/>
                  <a:gd name="T45" fmla="*/ 21 h 81"/>
                  <a:gd name="T46" fmla="*/ 97 w 98"/>
                  <a:gd name="T47" fmla="*/ 12 h 81"/>
                  <a:gd name="T48" fmla="*/ 15 w 98"/>
                  <a:gd name="T49" fmla="*/ 39 h 81"/>
                  <a:gd name="T50" fmla="*/ 15 w 98"/>
                  <a:gd name="T51" fmla="*/ 25 h 81"/>
                  <a:gd name="T52" fmla="*/ 15 w 98"/>
                  <a:gd name="T53" fmla="*/ 24 h 81"/>
                  <a:gd name="T54" fmla="*/ 24 w 98"/>
                  <a:gd name="T55" fmla="*/ 24 h 81"/>
                  <a:gd name="T56" fmla="*/ 24 w 98"/>
                  <a:gd name="T57" fmla="*/ 25 h 81"/>
                  <a:gd name="T58" fmla="*/ 24 w 98"/>
                  <a:gd name="T59" fmla="*/ 39 h 81"/>
                  <a:gd name="T60" fmla="*/ 24 w 98"/>
                  <a:gd name="T61" fmla="*/ 39 h 81"/>
                  <a:gd name="T62" fmla="*/ 15 w 98"/>
                  <a:gd name="T63" fmla="*/ 39 h 81"/>
                  <a:gd name="T64" fmla="*/ 15 w 98"/>
                  <a:gd name="T65" fmla="*/ 3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81">
                    <a:moveTo>
                      <a:pt x="97" y="12"/>
                    </a:moveTo>
                    <a:cubicBezTo>
                      <a:pt x="97" y="10"/>
                      <a:pt x="95" y="7"/>
                      <a:pt x="93" y="5"/>
                    </a:cubicBezTo>
                    <a:cubicBezTo>
                      <a:pt x="91" y="2"/>
                      <a:pt x="87" y="0"/>
                      <a:pt x="83" y="0"/>
                    </a:cubicBezTo>
                    <a:cubicBezTo>
                      <a:pt x="68" y="0"/>
                      <a:pt x="68" y="0"/>
                      <a:pt x="68" y="0"/>
                    </a:cubicBezTo>
                    <a:cubicBezTo>
                      <a:pt x="71" y="10"/>
                      <a:pt x="70" y="21"/>
                      <a:pt x="65" y="31"/>
                    </a:cubicBezTo>
                    <a:cubicBezTo>
                      <a:pt x="61" y="40"/>
                      <a:pt x="53" y="49"/>
                      <a:pt x="44" y="55"/>
                    </a:cubicBezTo>
                    <a:cubicBezTo>
                      <a:pt x="37" y="59"/>
                      <a:pt x="28" y="62"/>
                      <a:pt x="19" y="63"/>
                    </a:cubicBezTo>
                    <a:cubicBezTo>
                      <a:pt x="57" y="0"/>
                      <a:pt x="57" y="0"/>
                      <a:pt x="57" y="0"/>
                    </a:cubicBezTo>
                    <a:cubicBezTo>
                      <a:pt x="17" y="0"/>
                      <a:pt x="17" y="0"/>
                      <a:pt x="17" y="0"/>
                    </a:cubicBezTo>
                    <a:cubicBezTo>
                      <a:pt x="17" y="0"/>
                      <a:pt x="17" y="0"/>
                      <a:pt x="17" y="0"/>
                    </a:cubicBezTo>
                    <a:cubicBezTo>
                      <a:pt x="12" y="0"/>
                      <a:pt x="8" y="2"/>
                      <a:pt x="5" y="5"/>
                    </a:cubicBezTo>
                    <a:cubicBezTo>
                      <a:pt x="2" y="8"/>
                      <a:pt x="0" y="11"/>
                      <a:pt x="1" y="15"/>
                    </a:cubicBezTo>
                    <a:cubicBezTo>
                      <a:pt x="1" y="52"/>
                      <a:pt x="1" y="52"/>
                      <a:pt x="1" y="52"/>
                    </a:cubicBezTo>
                    <a:cubicBezTo>
                      <a:pt x="1" y="54"/>
                      <a:pt x="1" y="56"/>
                      <a:pt x="2" y="58"/>
                    </a:cubicBezTo>
                    <a:cubicBezTo>
                      <a:pt x="3" y="60"/>
                      <a:pt x="5" y="61"/>
                      <a:pt x="7" y="62"/>
                    </a:cubicBezTo>
                    <a:cubicBezTo>
                      <a:pt x="10" y="63"/>
                      <a:pt x="12" y="64"/>
                      <a:pt x="15" y="63"/>
                    </a:cubicBezTo>
                    <a:cubicBezTo>
                      <a:pt x="15" y="81"/>
                      <a:pt x="15" y="81"/>
                      <a:pt x="15" y="81"/>
                    </a:cubicBezTo>
                    <a:cubicBezTo>
                      <a:pt x="72" y="81"/>
                      <a:pt x="72" y="81"/>
                      <a:pt x="72" y="81"/>
                    </a:cubicBezTo>
                    <a:cubicBezTo>
                      <a:pt x="73" y="25"/>
                      <a:pt x="73" y="25"/>
                      <a:pt x="73" y="25"/>
                    </a:cubicBezTo>
                    <a:cubicBezTo>
                      <a:pt x="82" y="25"/>
                      <a:pt x="82" y="25"/>
                      <a:pt x="82" y="25"/>
                    </a:cubicBezTo>
                    <a:cubicBezTo>
                      <a:pt x="82" y="81"/>
                      <a:pt x="82" y="81"/>
                      <a:pt x="82" y="81"/>
                    </a:cubicBezTo>
                    <a:cubicBezTo>
                      <a:pt x="98" y="81"/>
                      <a:pt x="98" y="81"/>
                      <a:pt x="98" y="81"/>
                    </a:cubicBezTo>
                    <a:cubicBezTo>
                      <a:pt x="98" y="21"/>
                      <a:pt x="98" y="21"/>
                      <a:pt x="98" y="21"/>
                    </a:cubicBezTo>
                    <a:cubicBezTo>
                      <a:pt x="98" y="18"/>
                      <a:pt x="98" y="15"/>
                      <a:pt x="97" y="12"/>
                    </a:cubicBezTo>
                    <a:close/>
                    <a:moveTo>
                      <a:pt x="15" y="39"/>
                    </a:moveTo>
                    <a:cubicBezTo>
                      <a:pt x="15" y="25"/>
                      <a:pt x="15" y="25"/>
                      <a:pt x="15" y="25"/>
                    </a:cubicBezTo>
                    <a:cubicBezTo>
                      <a:pt x="15" y="25"/>
                      <a:pt x="15" y="24"/>
                      <a:pt x="15" y="24"/>
                    </a:cubicBezTo>
                    <a:cubicBezTo>
                      <a:pt x="24" y="24"/>
                      <a:pt x="24" y="24"/>
                      <a:pt x="24" y="24"/>
                    </a:cubicBezTo>
                    <a:cubicBezTo>
                      <a:pt x="24" y="24"/>
                      <a:pt x="24" y="25"/>
                      <a:pt x="24" y="25"/>
                    </a:cubicBezTo>
                    <a:cubicBezTo>
                      <a:pt x="24" y="39"/>
                      <a:pt x="24" y="39"/>
                      <a:pt x="24" y="39"/>
                    </a:cubicBezTo>
                    <a:cubicBezTo>
                      <a:pt x="24" y="39"/>
                      <a:pt x="24" y="39"/>
                      <a:pt x="24" y="39"/>
                    </a:cubicBezTo>
                    <a:cubicBezTo>
                      <a:pt x="15" y="39"/>
                      <a:pt x="15" y="39"/>
                      <a:pt x="15" y="39"/>
                    </a:cubicBezTo>
                    <a:cubicBezTo>
                      <a:pt x="15" y="39"/>
                      <a:pt x="15" y="39"/>
                      <a:pt x="1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6" name="组合 55">
            <a:extLst>
              <a:ext uri="{FF2B5EF4-FFF2-40B4-BE49-F238E27FC236}">
                <a16:creationId xmlns:a16="http://schemas.microsoft.com/office/drawing/2014/main" xmlns="" id="{3303055F-6239-4D73-B4CD-17F16659AC62}"/>
              </a:ext>
            </a:extLst>
          </p:cNvPr>
          <p:cNvGrpSpPr/>
          <p:nvPr/>
        </p:nvGrpSpPr>
        <p:grpSpPr>
          <a:xfrm>
            <a:off x="5295964" y="1211502"/>
            <a:ext cx="577644" cy="577642"/>
            <a:chOff x="3271100" y="400449"/>
            <a:chExt cx="5797484" cy="6130127"/>
          </a:xfrm>
        </p:grpSpPr>
        <p:sp>
          <p:nvSpPr>
            <p:cNvPr id="40" name="椭圆 39">
              <a:extLst>
                <a:ext uri="{FF2B5EF4-FFF2-40B4-BE49-F238E27FC236}">
                  <a16:creationId xmlns:a16="http://schemas.microsoft.com/office/drawing/2014/main" xmlns="" id="{A1F1AC54-D0DA-4F5B-B5B3-D02BDC02D0D2}"/>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40">
              <a:extLst>
                <a:ext uri="{FF2B5EF4-FFF2-40B4-BE49-F238E27FC236}">
                  <a16:creationId xmlns:a16="http://schemas.microsoft.com/office/drawing/2014/main" xmlns="" id="{7CBDAE7E-10AD-4280-981E-3B4D0093E533}"/>
                </a:ext>
              </a:extLst>
            </p:cNvPr>
            <p:cNvGrpSpPr/>
            <p:nvPr/>
          </p:nvGrpSpPr>
          <p:grpSpPr>
            <a:xfrm>
              <a:off x="5193789" y="871244"/>
              <a:ext cx="1952116" cy="5188516"/>
              <a:chOff x="3641725" y="2489200"/>
              <a:chExt cx="361950" cy="962026"/>
            </a:xfrm>
          </p:grpSpPr>
          <p:sp>
            <p:nvSpPr>
              <p:cNvPr id="42" name="Freeform 93">
                <a:extLst>
                  <a:ext uri="{FF2B5EF4-FFF2-40B4-BE49-F238E27FC236}">
                    <a16:creationId xmlns:a16="http://schemas.microsoft.com/office/drawing/2014/main" xmlns="" id="{3595DDD5-46D2-44CC-BE20-5807245D0B14}"/>
                  </a:ext>
                </a:extLst>
              </p:cNvPr>
              <p:cNvSpPr>
                <a:spLocks/>
              </p:cNvSpPr>
              <p:nvPr/>
            </p:nvSpPr>
            <p:spPr bwMode="auto">
              <a:xfrm>
                <a:off x="3671888" y="2700338"/>
                <a:ext cx="301625" cy="571500"/>
              </a:xfrm>
              <a:custGeom>
                <a:avLst/>
                <a:gdLst>
                  <a:gd name="T0" fmla="*/ 190 w 190"/>
                  <a:gd name="T1" fmla="*/ 76 h 360"/>
                  <a:gd name="T2" fmla="*/ 114 w 190"/>
                  <a:gd name="T3" fmla="*/ 0 h 360"/>
                  <a:gd name="T4" fmla="*/ 76 w 190"/>
                  <a:gd name="T5" fmla="*/ 0 h 360"/>
                  <a:gd name="T6" fmla="*/ 0 w 190"/>
                  <a:gd name="T7" fmla="*/ 76 h 360"/>
                  <a:gd name="T8" fmla="*/ 0 w 190"/>
                  <a:gd name="T9" fmla="*/ 360 h 360"/>
                  <a:gd name="T10" fmla="*/ 190 w 190"/>
                  <a:gd name="T11" fmla="*/ 360 h 360"/>
                  <a:gd name="T12" fmla="*/ 190 w 190"/>
                  <a:gd name="T13" fmla="*/ 76 h 360"/>
                </a:gdLst>
                <a:ahLst/>
                <a:cxnLst>
                  <a:cxn ang="0">
                    <a:pos x="T0" y="T1"/>
                  </a:cxn>
                  <a:cxn ang="0">
                    <a:pos x="T2" y="T3"/>
                  </a:cxn>
                  <a:cxn ang="0">
                    <a:pos x="T4" y="T5"/>
                  </a:cxn>
                  <a:cxn ang="0">
                    <a:pos x="T6" y="T7"/>
                  </a:cxn>
                  <a:cxn ang="0">
                    <a:pos x="T8" y="T9"/>
                  </a:cxn>
                  <a:cxn ang="0">
                    <a:pos x="T10" y="T11"/>
                  </a:cxn>
                  <a:cxn ang="0">
                    <a:pos x="T12" y="T13"/>
                  </a:cxn>
                </a:cxnLst>
                <a:rect l="0" t="0" r="r" b="b"/>
                <a:pathLst>
                  <a:path w="190" h="360">
                    <a:moveTo>
                      <a:pt x="190" y="76"/>
                    </a:moveTo>
                    <a:lnTo>
                      <a:pt x="114" y="0"/>
                    </a:lnTo>
                    <a:lnTo>
                      <a:pt x="76" y="0"/>
                    </a:lnTo>
                    <a:lnTo>
                      <a:pt x="0" y="76"/>
                    </a:lnTo>
                    <a:lnTo>
                      <a:pt x="0" y="360"/>
                    </a:lnTo>
                    <a:lnTo>
                      <a:pt x="190" y="360"/>
                    </a:lnTo>
                    <a:lnTo>
                      <a:pt x="190" y="76"/>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4">
                <a:extLst>
                  <a:ext uri="{FF2B5EF4-FFF2-40B4-BE49-F238E27FC236}">
                    <a16:creationId xmlns:a16="http://schemas.microsoft.com/office/drawing/2014/main" xmlns="" id="{05DFDFDE-A63F-47E7-87A0-56C8644D4875}"/>
                  </a:ext>
                </a:extLst>
              </p:cNvPr>
              <p:cNvSpPr>
                <a:spLocks/>
              </p:cNvSpPr>
              <p:nvPr/>
            </p:nvSpPr>
            <p:spPr bwMode="auto">
              <a:xfrm>
                <a:off x="3671888" y="3390900"/>
                <a:ext cx="301625" cy="60325"/>
              </a:xfrm>
              <a:custGeom>
                <a:avLst/>
                <a:gdLst>
                  <a:gd name="T0" fmla="*/ 72 w 80"/>
                  <a:gd name="T1" fmla="*/ 0 h 16"/>
                  <a:gd name="T2" fmla="*/ 8 w 80"/>
                  <a:gd name="T3" fmla="*/ 0 h 16"/>
                  <a:gd name="T4" fmla="*/ 0 w 80"/>
                  <a:gd name="T5" fmla="*/ 8 h 16"/>
                  <a:gd name="T6" fmla="*/ 0 w 80"/>
                  <a:gd name="T7" fmla="*/ 16 h 16"/>
                  <a:gd name="T8" fmla="*/ 80 w 80"/>
                  <a:gd name="T9" fmla="*/ 16 h 16"/>
                  <a:gd name="T10" fmla="*/ 80 w 80"/>
                  <a:gd name="T11" fmla="*/ 8 h 16"/>
                  <a:gd name="T12" fmla="*/ 72 w 8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0" h="16">
                    <a:moveTo>
                      <a:pt x="72" y="0"/>
                    </a:moveTo>
                    <a:cubicBezTo>
                      <a:pt x="8" y="0"/>
                      <a:pt x="8" y="0"/>
                      <a:pt x="8" y="0"/>
                    </a:cubicBezTo>
                    <a:cubicBezTo>
                      <a:pt x="8" y="4"/>
                      <a:pt x="4" y="8"/>
                      <a:pt x="0" y="8"/>
                    </a:cubicBezTo>
                    <a:cubicBezTo>
                      <a:pt x="0" y="16"/>
                      <a:pt x="0" y="16"/>
                      <a:pt x="0" y="16"/>
                    </a:cubicBezTo>
                    <a:cubicBezTo>
                      <a:pt x="80" y="16"/>
                      <a:pt x="80" y="16"/>
                      <a:pt x="80" y="16"/>
                    </a:cubicBezTo>
                    <a:cubicBezTo>
                      <a:pt x="80" y="8"/>
                      <a:pt x="80" y="8"/>
                      <a:pt x="80" y="8"/>
                    </a:cubicBezTo>
                    <a:cubicBezTo>
                      <a:pt x="76" y="8"/>
                      <a:pt x="72" y="4"/>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95">
                <a:extLst>
                  <a:ext uri="{FF2B5EF4-FFF2-40B4-BE49-F238E27FC236}">
                    <a16:creationId xmlns:a16="http://schemas.microsoft.com/office/drawing/2014/main" xmlns="" id="{837F7392-3E42-4FEA-B33F-80053609EF27}"/>
                  </a:ext>
                </a:extLst>
              </p:cNvPr>
              <p:cNvSpPr>
                <a:spLocks noChangeArrowheads="1"/>
              </p:cNvSpPr>
              <p:nvPr/>
            </p:nvSpPr>
            <p:spPr bwMode="auto">
              <a:xfrm>
                <a:off x="3792538" y="3241675"/>
                <a:ext cx="60325" cy="209550"/>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6">
                <a:extLst>
                  <a:ext uri="{FF2B5EF4-FFF2-40B4-BE49-F238E27FC236}">
                    <a16:creationId xmlns:a16="http://schemas.microsoft.com/office/drawing/2014/main" xmlns="" id="{EE5E923D-7A2F-4361-ADB1-92DC3DE8C2F4}"/>
                  </a:ext>
                </a:extLst>
              </p:cNvPr>
              <p:cNvSpPr>
                <a:spLocks/>
              </p:cNvSpPr>
              <p:nvPr/>
            </p:nvSpPr>
            <p:spPr bwMode="auto">
              <a:xfrm>
                <a:off x="3702050" y="2820988"/>
                <a:ext cx="241300" cy="390525"/>
              </a:xfrm>
              <a:custGeom>
                <a:avLst/>
                <a:gdLst>
                  <a:gd name="T0" fmla="*/ 152 w 152"/>
                  <a:gd name="T1" fmla="*/ 246 h 246"/>
                  <a:gd name="T2" fmla="*/ 152 w 152"/>
                  <a:gd name="T3" fmla="*/ 0 h 246"/>
                  <a:gd name="T4" fmla="*/ 76 w 152"/>
                  <a:gd name="T5" fmla="*/ 0 h 246"/>
                  <a:gd name="T6" fmla="*/ 0 w 152"/>
                  <a:gd name="T7" fmla="*/ 0 h 246"/>
                  <a:gd name="T8" fmla="*/ 0 w 152"/>
                  <a:gd name="T9" fmla="*/ 246 h 246"/>
                  <a:gd name="T10" fmla="*/ 152 w 152"/>
                  <a:gd name="T11" fmla="*/ 246 h 246"/>
                </a:gdLst>
                <a:ahLst/>
                <a:cxnLst>
                  <a:cxn ang="0">
                    <a:pos x="T0" y="T1"/>
                  </a:cxn>
                  <a:cxn ang="0">
                    <a:pos x="T2" y="T3"/>
                  </a:cxn>
                  <a:cxn ang="0">
                    <a:pos x="T4" y="T5"/>
                  </a:cxn>
                  <a:cxn ang="0">
                    <a:pos x="T6" y="T7"/>
                  </a:cxn>
                  <a:cxn ang="0">
                    <a:pos x="T8" y="T9"/>
                  </a:cxn>
                  <a:cxn ang="0">
                    <a:pos x="T10" y="T11"/>
                  </a:cxn>
                </a:cxnLst>
                <a:rect l="0" t="0" r="r" b="b"/>
                <a:pathLst>
                  <a:path w="152" h="246">
                    <a:moveTo>
                      <a:pt x="152" y="246"/>
                    </a:moveTo>
                    <a:lnTo>
                      <a:pt x="152" y="0"/>
                    </a:lnTo>
                    <a:lnTo>
                      <a:pt x="76" y="0"/>
                    </a:lnTo>
                    <a:lnTo>
                      <a:pt x="0" y="0"/>
                    </a:lnTo>
                    <a:lnTo>
                      <a:pt x="0" y="246"/>
                    </a:lnTo>
                    <a:lnTo>
                      <a:pt x="152" y="24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7">
                <a:extLst>
                  <a:ext uri="{FF2B5EF4-FFF2-40B4-BE49-F238E27FC236}">
                    <a16:creationId xmlns:a16="http://schemas.microsoft.com/office/drawing/2014/main" xmlns="" id="{7909A646-1B11-43C7-A8C0-2B3E83A1DA7B}"/>
                  </a:ext>
                </a:extLst>
              </p:cNvPr>
              <p:cNvSpPr>
                <a:spLocks/>
              </p:cNvSpPr>
              <p:nvPr/>
            </p:nvSpPr>
            <p:spPr bwMode="auto">
              <a:xfrm>
                <a:off x="3792538" y="2489200"/>
                <a:ext cx="60325" cy="211138"/>
              </a:xfrm>
              <a:custGeom>
                <a:avLst/>
                <a:gdLst>
                  <a:gd name="T0" fmla="*/ 19 w 38"/>
                  <a:gd name="T1" fmla="*/ 19 h 133"/>
                  <a:gd name="T2" fmla="*/ 19 w 38"/>
                  <a:gd name="T3" fmla="*/ 114 h 133"/>
                  <a:gd name="T4" fmla="*/ 0 w 38"/>
                  <a:gd name="T5" fmla="*/ 133 h 133"/>
                  <a:gd name="T6" fmla="*/ 19 w 38"/>
                  <a:gd name="T7" fmla="*/ 133 h 133"/>
                  <a:gd name="T8" fmla="*/ 38 w 38"/>
                  <a:gd name="T9" fmla="*/ 133 h 133"/>
                  <a:gd name="T10" fmla="*/ 38 w 38"/>
                  <a:gd name="T11" fmla="*/ 114 h 133"/>
                  <a:gd name="T12" fmla="*/ 38 w 38"/>
                  <a:gd name="T13" fmla="*/ 0 h 133"/>
                  <a:gd name="T14" fmla="*/ 19 w 38"/>
                  <a:gd name="T15" fmla="*/ 19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33">
                    <a:moveTo>
                      <a:pt x="19" y="19"/>
                    </a:moveTo>
                    <a:lnTo>
                      <a:pt x="19" y="114"/>
                    </a:lnTo>
                    <a:lnTo>
                      <a:pt x="0" y="133"/>
                    </a:lnTo>
                    <a:lnTo>
                      <a:pt x="19" y="133"/>
                    </a:lnTo>
                    <a:lnTo>
                      <a:pt x="38" y="133"/>
                    </a:lnTo>
                    <a:lnTo>
                      <a:pt x="38" y="114"/>
                    </a:lnTo>
                    <a:lnTo>
                      <a:pt x="38" y="0"/>
                    </a:lnTo>
                    <a:lnTo>
                      <a:pt x="19" y="19"/>
                    </a:ln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98">
                <a:extLst>
                  <a:ext uri="{FF2B5EF4-FFF2-40B4-BE49-F238E27FC236}">
                    <a16:creationId xmlns:a16="http://schemas.microsoft.com/office/drawing/2014/main" xmlns="" id="{573A1E1F-7610-4BE6-841C-BA32B3C7A96A}"/>
                  </a:ext>
                </a:extLst>
              </p:cNvPr>
              <p:cNvSpPr>
                <a:spLocks noChangeArrowheads="1"/>
              </p:cNvSpPr>
              <p:nvPr/>
            </p:nvSpPr>
            <p:spPr bwMode="auto">
              <a:xfrm>
                <a:off x="3671888" y="28797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99">
                <a:extLst>
                  <a:ext uri="{FF2B5EF4-FFF2-40B4-BE49-F238E27FC236}">
                    <a16:creationId xmlns:a16="http://schemas.microsoft.com/office/drawing/2014/main" xmlns="" id="{1657C0BD-D603-4914-90D9-6C8B2CE7B19D}"/>
                  </a:ext>
                </a:extLst>
              </p:cNvPr>
              <p:cNvSpPr>
                <a:spLocks noChangeArrowheads="1"/>
              </p:cNvSpPr>
              <p:nvPr/>
            </p:nvSpPr>
            <p:spPr bwMode="auto">
              <a:xfrm>
                <a:off x="3671888" y="300037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100">
                <a:extLst>
                  <a:ext uri="{FF2B5EF4-FFF2-40B4-BE49-F238E27FC236}">
                    <a16:creationId xmlns:a16="http://schemas.microsoft.com/office/drawing/2014/main" xmlns="" id="{E7401C61-0C57-46CF-9D1B-1F9023C50ED2}"/>
                  </a:ext>
                </a:extLst>
              </p:cNvPr>
              <p:cNvSpPr>
                <a:spLocks noChangeArrowheads="1"/>
              </p:cNvSpPr>
              <p:nvPr/>
            </p:nvSpPr>
            <p:spPr bwMode="auto">
              <a:xfrm>
                <a:off x="3671888" y="31210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101">
                <a:extLst>
                  <a:ext uri="{FF2B5EF4-FFF2-40B4-BE49-F238E27FC236}">
                    <a16:creationId xmlns:a16="http://schemas.microsoft.com/office/drawing/2014/main" xmlns="" id="{6EFD7B6A-34C3-4B5D-AA2F-12E325DE5B0D}"/>
                  </a:ext>
                </a:extLst>
              </p:cNvPr>
              <p:cNvSpPr>
                <a:spLocks noChangeArrowheads="1"/>
              </p:cNvSpPr>
              <p:nvPr/>
            </p:nvSpPr>
            <p:spPr bwMode="auto">
              <a:xfrm>
                <a:off x="3702050" y="28797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102">
                <a:extLst>
                  <a:ext uri="{FF2B5EF4-FFF2-40B4-BE49-F238E27FC236}">
                    <a16:creationId xmlns:a16="http://schemas.microsoft.com/office/drawing/2014/main" xmlns="" id="{D5385049-772D-4B30-84AB-0F87CA2C7922}"/>
                  </a:ext>
                </a:extLst>
              </p:cNvPr>
              <p:cNvSpPr>
                <a:spLocks noChangeArrowheads="1"/>
              </p:cNvSpPr>
              <p:nvPr/>
            </p:nvSpPr>
            <p:spPr bwMode="auto">
              <a:xfrm>
                <a:off x="3702050" y="300037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103">
                <a:extLst>
                  <a:ext uri="{FF2B5EF4-FFF2-40B4-BE49-F238E27FC236}">
                    <a16:creationId xmlns:a16="http://schemas.microsoft.com/office/drawing/2014/main" xmlns="" id="{AC37C43C-6D13-4D3F-BEF3-A838F5E82D36}"/>
                  </a:ext>
                </a:extLst>
              </p:cNvPr>
              <p:cNvSpPr>
                <a:spLocks noChangeArrowheads="1"/>
              </p:cNvSpPr>
              <p:nvPr/>
            </p:nvSpPr>
            <p:spPr bwMode="auto">
              <a:xfrm>
                <a:off x="3702050" y="31210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04">
                <a:extLst>
                  <a:ext uri="{FF2B5EF4-FFF2-40B4-BE49-F238E27FC236}">
                    <a16:creationId xmlns:a16="http://schemas.microsoft.com/office/drawing/2014/main" xmlns="" id="{51583833-5B7F-493A-85B9-49D8EEF58FC5}"/>
                  </a:ext>
                </a:extLst>
              </p:cNvPr>
              <p:cNvSpPr>
                <a:spLocks noChangeArrowheads="1"/>
              </p:cNvSpPr>
              <p:nvPr/>
            </p:nvSpPr>
            <p:spPr bwMode="auto">
              <a:xfrm>
                <a:off x="3671888" y="3421063"/>
                <a:ext cx="301625" cy="30163"/>
              </a:xfrm>
              <a:prstGeom prst="rect">
                <a:avLst/>
              </a:prstGeom>
              <a:solidFill>
                <a:srgbClr val="CFD8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5">
                <a:extLst>
                  <a:ext uri="{FF2B5EF4-FFF2-40B4-BE49-F238E27FC236}">
                    <a16:creationId xmlns:a16="http://schemas.microsoft.com/office/drawing/2014/main" xmlns="" id="{FB2F0683-EC8E-4AAF-856F-00455BACA736}"/>
                  </a:ext>
                </a:extLst>
              </p:cNvPr>
              <p:cNvSpPr>
                <a:spLocks/>
              </p:cNvSpPr>
              <p:nvPr/>
            </p:nvSpPr>
            <p:spPr bwMode="auto">
              <a:xfrm>
                <a:off x="3671888" y="3211513"/>
                <a:ext cx="301625" cy="30163"/>
              </a:xfrm>
              <a:custGeom>
                <a:avLst/>
                <a:gdLst>
                  <a:gd name="T0" fmla="*/ 72 w 80"/>
                  <a:gd name="T1" fmla="*/ 0 h 8"/>
                  <a:gd name="T2" fmla="*/ 8 w 80"/>
                  <a:gd name="T3" fmla="*/ 0 h 8"/>
                  <a:gd name="T4" fmla="*/ 0 w 80"/>
                  <a:gd name="T5" fmla="*/ 8 h 8"/>
                  <a:gd name="T6" fmla="*/ 80 w 80"/>
                  <a:gd name="T7" fmla="*/ 8 h 8"/>
                  <a:gd name="T8" fmla="*/ 72 w 80"/>
                  <a:gd name="T9" fmla="*/ 0 h 8"/>
                </a:gdLst>
                <a:ahLst/>
                <a:cxnLst>
                  <a:cxn ang="0">
                    <a:pos x="T0" y="T1"/>
                  </a:cxn>
                  <a:cxn ang="0">
                    <a:pos x="T2" y="T3"/>
                  </a:cxn>
                  <a:cxn ang="0">
                    <a:pos x="T4" y="T5"/>
                  </a:cxn>
                  <a:cxn ang="0">
                    <a:pos x="T6" y="T7"/>
                  </a:cxn>
                  <a:cxn ang="0">
                    <a:pos x="T8" y="T9"/>
                  </a:cxn>
                </a:cxnLst>
                <a:rect l="0" t="0" r="r" b="b"/>
                <a:pathLst>
                  <a:path w="80" h="8">
                    <a:moveTo>
                      <a:pt x="72" y="0"/>
                    </a:moveTo>
                    <a:cubicBezTo>
                      <a:pt x="8" y="0"/>
                      <a:pt x="8" y="0"/>
                      <a:pt x="8" y="0"/>
                    </a:cubicBezTo>
                    <a:cubicBezTo>
                      <a:pt x="4" y="0"/>
                      <a:pt x="0" y="4"/>
                      <a:pt x="0" y="8"/>
                    </a:cubicBezTo>
                    <a:cubicBezTo>
                      <a:pt x="80" y="8"/>
                      <a:pt x="80" y="8"/>
                      <a:pt x="80" y="8"/>
                    </a:cubicBezTo>
                    <a:cubicBezTo>
                      <a:pt x="80" y="4"/>
                      <a:pt x="76" y="0"/>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6">
                <a:extLst>
                  <a:ext uri="{FF2B5EF4-FFF2-40B4-BE49-F238E27FC236}">
                    <a16:creationId xmlns:a16="http://schemas.microsoft.com/office/drawing/2014/main" xmlns="" id="{F9504E6B-5E7E-489B-8F76-05B0054002AD}"/>
                  </a:ext>
                </a:extLst>
              </p:cNvPr>
              <p:cNvSpPr>
                <a:spLocks/>
              </p:cNvSpPr>
              <p:nvPr/>
            </p:nvSpPr>
            <p:spPr bwMode="auto">
              <a:xfrm>
                <a:off x="3641725" y="3241675"/>
                <a:ext cx="361950" cy="30163"/>
              </a:xfrm>
              <a:custGeom>
                <a:avLst/>
                <a:gdLst>
                  <a:gd name="T0" fmla="*/ 88 w 96"/>
                  <a:gd name="T1" fmla="*/ 0 h 8"/>
                  <a:gd name="T2" fmla="*/ 8 w 96"/>
                  <a:gd name="T3" fmla="*/ 0 h 8"/>
                  <a:gd name="T4" fmla="*/ 0 w 96"/>
                  <a:gd name="T5" fmla="*/ 8 h 8"/>
                  <a:gd name="T6" fmla="*/ 96 w 96"/>
                  <a:gd name="T7" fmla="*/ 8 h 8"/>
                  <a:gd name="T8" fmla="*/ 88 w 96"/>
                  <a:gd name="T9" fmla="*/ 0 h 8"/>
                </a:gdLst>
                <a:ahLst/>
                <a:cxnLst>
                  <a:cxn ang="0">
                    <a:pos x="T0" y="T1"/>
                  </a:cxn>
                  <a:cxn ang="0">
                    <a:pos x="T2" y="T3"/>
                  </a:cxn>
                  <a:cxn ang="0">
                    <a:pos x="T4" y="T5"/>
                  </a:cxn>
                  <a:cxn ang="0">
                    <a:pos x="T6" y="T7"/>
                  </a:cxn>
                  <a:cxn ang="0">
                    <a:pos x="T8" y="T9"/>
                  </a:cxn>
                </a:cxnLst>
                <a:rect l="0" t="0" r="r" b="b"/>
                <a:pathLst>
                  <a:path w="96" h="8">
                    <a:moveTo>
                      <a:pt x="88" y="0"/>
                    </a:moveTo>
                    <a:cubicBezTo>
                      <a:pt x="8" y="0"/>
                      <a:pt x="8" y="0"/>
                      <a:pt x="8" y="0"/>
                    </a:cubicBezTo>
                    <a:cubicBezTo>
                      <a:pt x="4" y="0"/>
                      <a:pt x="0" y="4"/>
                      <a:pt x="0" y="8"/>
                    </a:cubicBezTo>
                    <a:cubicBezTo>
                      <a:pt x="96" y="8"/>
                      <a:pt x="96" y="8"/>
                      <a:pt x="96" y="8"/>
                    </a:cubicBezTo>
                    <a:cubicBezTo>
                      <a:pt x="96" y="4"/>
                      <a:pt x="92" y="0"/>
                      <a:pt x="88" y="0"/>
                    </a:cubicBezTo>
                    <a:close/>
                  </a:path>
                </a:pathLst>
              </a:cu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8" name="组合 67">
            <a:extLst>
              <a:ext uri="{FF2B5EF4-FFF2-40B4-BE49-F238E27FC236}">
                <a16:creationId xmlns:a16="http://schemas.microsoft.com/office/drawing/2014/main" xmlns="" id="{D19DEA23-9EF4-4007-88CD-AE8ADECD45F5}"/>
              </a:ext>
            </a:extLst>
          </p:cNvPr>
          <p:cNvGrpSpPr/>
          <p:nvPr/>
        </p:nvGrpSpPr>
        <p:grpSpPr>
          <a:xfrm>
            <a:off x="6318394" y="1211502"/>
            <a:ext cx="577644" cy="577642"/>
            <a:chOff x="3271100" y="400449"/>
            <a:chExt cx="5797485" cy="6130127"/>
          </a:xfrm>
        </p:grpSpPr>
        <p:sp>
          <p:nvSpPr>
            <p:cNvPr id="58" name="椭圆 57">
              <a:extLst>
                <a:ext uri="{FF2B5EF4-FFF2-40B4-BE49-F238E27FC236}">
                  <a16:creationId xmlns:a16="http://schemas.microsoft.com/office/drawing/2014/main" xmlns="" id="{45BB7516-5469-4913-8629-CE21273340D7}"/>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 name="组合 58">
              <a:extLst>
                <a:ext uri="{FF2B5EF4-FFF2-40B4-BE49-F238E27FC236}">
                  <a16:creationId xmlns:a16="http://schemas.microsoft.com/office/drawing/2014/main" xmlns="" id="{B3CD3949-1CAD-421E-BA5A-40A6AABFAB07}"/>
                </a:ext>
              </a:extLst>
            </p:cNvPr>
            <p:cNvGrpSpPr/>
            <p:nvPr/>
          </p:nvGrpSpPr>
          <p:grpSpPr>
            <a:xfrm>
              <a:off x="4815366" y="1037762"/>
              <a:ext cx="2937714" cy="4505072"/>
              <a:chOff x="8229180" y="135622"/>
              <a:chExt cx="1045710" cy="1603626"/>
            </a:xfrm>
            <a:solidFill>
              <a:srgbClr val="595959"/>
            </a:solidFill>
          </p:grpSpPr>
          <p:sp>
            <p:nvSpPr>
              <p:cNvPr id="60" name="Freeform 59">
                <a:extLst>
                  <a:ext uri="{FF2B5EF4-FFF2-40B4-BE49-F238E27FC236}">
                    <a16:creationId xmlns:a16="http://schemas.microsoft.com/office/drawing/2014/main" xmlns="" id="{CC099439-A659-4AF8-A013-BE0B56C5E1C2}"/>
                  </a:ext>
                </a:extLst>
              </p:cNvPr>
              <p:cNvSpPr>
                <a:spLocks/>
              </p:cNvSpPr>
              <p:nvPr/>
            </p:nvSpPr>
            <p:spPr bwMode="auto">
              <a:xfrm>
                <a:off x="8229180" y="158488"/>
                <a:ext cx="173777" cy="727120"/>
              </a:xfrm>
              <a:custGeom>
                <a:avLst/>
                <a:gdLst>
                  <a:gd name="T0" fmla="*/ 35 w 80"/>
                  <a:gd name="T1" fmla="*/ 335 h 336"/>
                  <a:gd name="T2" fmla="*/ 14 w 80"/>
                  <a:gd name="T3" fmla="*/ 95 h 336"/>
                  <a:gd name="T4" fmla="*/ 80 w 80"/>
                  <a:gd name="T5" fmla="*/ 15 h 336"/>
                  <a:gd name="T6" fmla="*/ 79 w 80"/>
                  <a:gd name="T7" fmla="*/ 7 h 336"/>
                  <a:gd name="T8" fmla="*/ 79 w 80"/>
                  <a:gd name="T9" fmla="*/ 0 h 336"/>
                  <a:gd name="T10" fmla="*/ 0 w 80"/>
                  <a:gd name="T11" fmla="*/ 95 h 336"/>
                  <a:gd name="T12" fmla="*/ 0 w 80"/>
                  <a:gd name="T13" fmla="*/ 96 h 336"/>
                  <a:gd name="T14" fmla="*/ 21 w 80"/>
                  <a:gd name="T15" fmla="*/ 336 h 336"/>
                  <a:gd name="T16" fmla="*/ 35 w 80"/>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36">
                    <a:moveTo>
                      <a:pt x="35" y="335"/>
                    </a:moveTo>
                    <a:cubicBezTo>
                      <a:pt x="14" y="95"/>
                      <a:pt x="14" y="95"/>
                      <a:pt x="14" y="95"/>
                    </a:cubicBezTo>
                    <a:cubicBezTo>
                      <a:pt x="14" y="55"/>
                      <a:pt x="43" y="22"/>
                      <a:pt x="80" y="15"/>
                    </a:cubicBezTo>
                    <a:cubicBezTo>
                      <a:pt x="79" y="12"/>
                      <a:pt x="79" y="9"/>
                      <a:pt x="79" y="7"/>
                    </a:cubicBezTo>
                    <a:cubicBezTo>
                      <a:pt x="79" y="4"/>
                      <a:pt x="79" y="2"/>
                      <a:pt x="79" y="0"/>
                    </a:cubicBezTo>
                    <a:cubicBezTo>
                      <a:pt x="34" y="8"/>
                      <a:pt x="0" y="48"/>
                      <a:pt x="0" y="95"/>
                    </a:cubicBezTo>
                    <a:cubicBezTo>
                      <a:pt x="0" y="96"/>
                      <a:pt x="0" y="96"/>
                      <a:pt x="0" y="96"/>
                    </a:cubicBezTo>
                    <a:cubicBezTo>
                      <a:pt x="21" y="336"/>
                      <a:pt x="21" y="336"/>
                      <a:pt x="21" y="336"/>
                    </a:cubicBezTo>
                    <a:lnTo>
                      <a:pt x="35" y="33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Freeform 60">
                <a:extLst>
                  <a:ext uri="{FF2B5EF4-FFF2-40B4-BE49-F238E27FC236}">
                    <a16:creationId xmlns:a16="http://schemas.microsoft.com/office/drawing/2014/main" xmlns="" id="{6D82C45B-75B9-4176-A9AB-D71CF2BAF001}"/>
                  </a:ext>
                </a:extLst>
              </p:cNvPr>
              <p:cNvSpPr>
                <a:spLocks/>
              </p:cNvSpPr>
              <p:nvPr/>
            </p:nvSpPr>
            <p:spPr bwMode="auto">
              <a:xfrm>
                <a:off x="8733743" y="158488"/>
                <a:ext cx="178350" cy="727120"/>
              </a:xfrm>
              <a:custGeom>
                <a:avLst/>
                <a:gdLst>
                  <a:gd name="T0" fmla="*/ 68 w 82"/>
                  <a:gd name="T1" fmla="*/ 95 h 336"/>
                  <a:gd name="T2" fmla="*/ 47 w 82"/>
                  <a:gd name="T3" fmla="*/ 335 h 336"/>
                  <a:gd name="T4" fmla="*/ 62 w 82"/>
                  <a:gd name="T5" fmla="*/ 336 h 336"/>
                  <a:gd name="T6" fmla="*/ 82 w 82"/>
                  <a:gd name="T7" fmla="*/ 96 h 336"/>
                  <a:gd name="T8" fmla="*/ 82 w 82"/>
                  <a:gd name="T9" fmla="*/ 95 h 336"/>
                  <a:gd name="T10" fmla="*/ 0 w 82"/>
                  <a:gd name="T11" fmla="*/ 0 h 336"/>
                  <a:gd name="T12" fmla="*/ 1 w 82"/>
                  <a:gd name="T13" fmla="*/ 7 h 336"/>
                  <a:gd name="T14" fmla="*/ 0 w 82"/>
                  <a:gd name="T15" fmla="*/ 14 h 336"/>
                  <a:gd name="T16" fmla="*/ 68 w 82"/>
                  <a:gd name="T17" fmla="*/ 9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336">
                    <a:moveTo>
                      <a:pt x="68" y="95"/>
                    </a:moveTo>
                    <a:cubicBezTo>
                      <a:pt x="47" y="335"/>
                      <a:pt x="47" y="335"/>
                      <a:pt x="47" y="335"/>
                    </a:cubicBezTo>
                    <a:cubicBezTo>
                      <a:pt x="62" y="336"/>
                      <a:pt x="62" y="336"/>
                      <a:pt x="62" y="336"/>
                    </a:cubicBezTo>
                    <a:cubicBezTo>
                      <a:pt x="82" y="96"/>
                      <a:pt x="82" y="96"/>
                      <a:pt x="82" y="96"/>
                    </a:cubicBezTo>
                    <a:cubicBezTo>
                      <a:pt x="82" y="95"/>
                      <a:pt x="82" y="95"/>
                      <a:pt x="82" y="95"/>
                    </a:cubicBezTo>
                    <a:cubicBezTo>
                      <a:pt x="82" y="47"/>
                      <a:pt x="47" y="7"/>
                      <a:pt x="0" y="0"/>
                    </a:cubicBezTo>
                    <a:cubicBezTo>
                      <a:pt x="1" y="2"/>
                      <a:pt x="1" y="4"/>
                      <a:pt x="1" y="7"/>
                    </a:cubicBezTo>
                    <a:cubicBezTo>
                      <a:pt x="1" y="9"/>
                      <a:pt x="0" y="12"/>
                      <a:pt x="0" y="14"/>
                    </a:cubicBezTo>
                    <a:cubicBezTo>
                      <a:pt x="38" y="21"/>
                      <a:pt x="68" y="55"/>
                      <a:pt x="6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61">
                <a:extLst>
                  <a:ext uri="{FF2B5EF4-FFF2-40B4-BE49-F238E27FC236}">
                    <a16:creationId xmlns:a16="http://schemas.microsoft.com/office/drawing/2014/main" xmlns="" id="{90543BC9-CFEA-40D5-B635-01909A21A3BD}"/>
                  </a:ext>
                </a:extLst>
              </p:cNvPr>
              <p:cNvSpPr>
                <a:spLocks/>
              </p:cNvSpPr>
              <p:nvPr/>
            </p:nvSpPr>
            <p:spPr bwMode="auto">
              <a:xfrm>
                <a:off x="8267289" y="903899"/>
                <a:ext cx="893274" cy="835349"/>
              </a:xfrm>
              <a:custGeom>
                <a:avLst/>
                <a:gdLst>
                  <a:gd name="T0" fmla="*/ 23 w 413"/>
                  <a:gd name="T1" fmla="*/ 0 h 386"/>
                  <a:gd name="T2" fmla="*/ 0 w 413"/>
                  <a:gd name="T3" fmla="*/ 2 h 386"/>
                  <a:gd name="T4" fmla="*/ 129 w 413"/>
                  <a:gd name="T5" fmla="*/ 142 h 386"/>
                  <a:gd name="T6" fmla="*/ 129 w 413"/>
                  <a:gd name="T7" fmla="*/ 245 h 386"/>
                  <a:gd name="T8" fmla="*/ 270 w 413"/>
                  <a:gd name="T9" fmla="*/ 386 h 386"/>
                  <a:gd name="T10" fmla="*/ 411 w 413"/>
                  <a:gd name="T11" fmla="*/ 245 h 386"/>
                  <a:gd name="T12" fmla="*/ 413 w 413"/>
                  <a:gd name="T13" fmla="*/ 10 h 386"/>
                  <a:gd name="T14" fmla="*/ 401 w 413"/>
                  <a:gd name="T15" fmla="*/ 11 h 386"/>
                  <a:gd name="T16" fmla="*/ 389 w 413"/>
                  <a:gd name="T17" fmla="*/ 10 h 386"/>
                  <a:gd name="T18" fmla="*/ 387 w 413"/>
                  <a:gd name="T19" fmla="*/ 245 h 386"/>
                  <a:gd name="T20" fmla="*/ 270 w 413"/>
                  <a:gd name="T21" fmla="*/ 363 h 386"/>
                  <a:gd name="T22" fmla="*/ 153 w 413"/>
                  <a:gd name="T23" fmla="*/ 245 h 386"/>
                  <a:gd name="T24" fmla="*/ 153 w 413"/>
                  <a:gd name="T25" fmla="*/ 142 h 386"/>
                  <a:gd name="T26" fmla="*/ 238 w 413"/>
                  <a:gd name="T27" fmla="*/ 104 h 386"/>
                  <a:gd name="T28" fmla="*/ 282 w 413"/>
                  <a:gd name="T29" fmla="*/ 2 h 386"/>
                  <a:gd name="T30" fmla="*/ 258 w 413"/>
                  <a:gd name="T31" fmla="*/ 0 h 386"/>
                  <a:gd name="T32" fmla="*/ 181 w 413"/>
                  <a:gd name="T33" fmla="*/ 112 h 386"/>
                  <a:gd name="T34" fmla="*/ 141 w 413"/>
                  <a:gd name="T35" fmla="*/ 118 h 386"/>
                  <a:gd name="T36" fmla="*/ 23 w 413"/>
                  <a:gd name="T3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3" h="386">
                    <a:moveTo>
                      <a:pt x="23" y="0"/>
                    </a:moveTo>
                    <a:cubicBezTo>
                      <a:pt x="0" y="2"/>
                      <a:pt x="0" y="2"/>
                      <a:pt x="0" y="2"/>
                    </a:cubicBezTo>
                    <a:cubicBezTo>
                      <a:pt x="9" y="84"/>
                      <a:pt x="58" y="136"/>
                      <a:pt x="129" y="142"/>
                    </a:cubicBezTo>
                    <a:cubicBezTo>
                      <a:pt x="129" y="245"/>
                      <a:pt x="129" y="245"/>
                      <a:pt x="129" y="245"/>
                    </a:cubicBezTo>
                    <a:cubicBezTo>
                      <a:pt x="129" y="323"/>
                      <a:pt x="192" y="386"/>
                      <a:pt x="270" y="386"/>
                    </a:cubicBezTo>
                    <a:cubicBezTo>
                      <a:pt x="348" y="386"/>
                      <a:pt x="411" y="323"/>
                      <a:pt x="411" y="245"/>
                    </a:cubicBezTo>
                    <a:cubicBezTo>
                      <a:pt x="413" y="10"/>
                      <a:pt x="413" y="10"/>
                      <a:pt x="413" y="10"/>
                    </a:cubicBezTo>
                    <a:cubicBezTo>
                      <a:pt x="409" y="10"/>
                      <a:pt x="405" y="11"/>
                      <a:pt x="401" y="11"/>
                    </a:cubicBezTo>
                    <a:cubicBezTo>
                      <a:pt x="397" y="11"/>
                      <a:pt x="393" y="10"/>
                      <a:pt x="389" y="10"/>
                    </a:cubicBezTo>
                    <a:cubicBezTo>
                      <a:pt x="387" y="245"/>
                      <a:pt x="387" y="245"/>
                      <a:pt x="387" y="245"/>
                    </a:cubicBezTo>
                    <a:cubicBezTo>
                      <a:pt x="387" y="310"/>
                      <a:pt x="334" y="363"/>
                      <a:pt x="270" y="363"/>
                    </a:cubicBezTo>
                    <a:cubicBezTo>
                      <a:pt x="205" y="363"/>
                      <a:pt x="153" y="310"/>
                      <a:pt x="153" y="245"/>
                    </a:cubicBezTo>
                    <a:cubicBezTo>
                      <a:pt x="153" y="142"/>
                      <a:pt x="153" y="142"/>
                      <a:pt x="153" y="142"/>
                    </a:cubicBezTo>
                    <a:cubicBezTo>
                      <a:pt x="186" y="139"/>
                      <a:pt x="215" y="126"/>
                      <a:pt x="238" y="104"/>
                    </a:cubicBezTo>
                    <a:cubicBezTo>
                      <a:pt x="263" y="79"/>
                      <a:pt x="279" y="44"/>
                      <a:pt x="282" y="2"/>
                    </a:cubicBezTo>
                    <a:cubicBezTo>
                      <a:pt x="258" y="0"/>
                      <a:pt x="258" y="0"/>
                      <a:pt x="258" y="0"/>
                    </a:cubicBezTo>
                    <a:cubicBezTo>
                      <a:pt x="254" y="56"/>
                      <a:pt x="225" y="97"/>
                      <a:pt x="181" y="112"/>
                    </a:cubicBezTo>
                    <a:cubicBezTo>
                      <a:pt x="168" y="116"/>
                      <a:pt x="155" y="118"/>
                      <a:pt x="141" y="118"/>
                    </a:cubicBezTo>
                    <a:cubicBezTo>
                      <a:pt x="76" y="118"/>
                      <a:pt x="32" y="7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62">
                <a:extLst>
                  <a:ext uri="{FF2B5EF4-FFF2-40B4-BE49-F238E27FC236}">
                    <a16:creationId xmlns:a16="http://schemas.microsoft.com/office/drawing/2014/main" xmlns="" id="{398D292D-D114-4660-890A-5917DB26A5F3}"/>
                  </a:ext>
                </a:extLst>
              </p:cNvPr>
              <p:cNvSpPr>
                <a:spLocks noEditPoints="1"/>
              </p:cNvSpPr>
              <p:nvPr/>
            </p:nvSpPr>
            <p:spPr bwMode="auto">
              <a:xfrm>
                <a:off x="8994408" y="624942"/>
                <a:ext cx="280482" cy="280482"/>
              </a:xfrm>
              <a:custGeom>
                <a:avLst/>
                <a:gdLst>
                  <a:gd name="T0" fmla="*/ 65 w 130"/>
                  <a:gd name="T1" fmla="*/ 130 h 130"/>
                  <a:gd name="T2" fmla="*/ 130 w 130"/>
                  <a:gd name="T3" fmla="*/ 65 h 130"/>
                  <a:gd name="T4" fmla="*/ 65 w 130"/>
                  <a:gd name="T5" fmla="*/ 0 h 130"/>
                  <a:gd name="T6" fmla="*/ 0 w 130"/>
                  <a:gd name="T7" fmla="*/ 65 h 130"/>
                  <a:gd name="T8" fmla="*/ 65 w 130"/>
                  <a:gd name="T9" fmla="*/ 130 h 130"/>
                  <a:gd name="T10" fmla="*/ 65 w 130"/>
                  <a:gd name="T11" fmla="*/ 12 h 130"/>
                  <a:gd name="T12" fmla="*/ 119 w 130"/>
                  <a:gd name="T13" fmla="*/ 65 h 130"/>
                  <a:gd name="T14" fmla="*/ 65 w 130"/>
                  <a:gd name="T15" fmla="*/ 119 h 130"/>
                  <a:gd name="T16" fmla="*/ 12 w 130"/>
                  <a:gd name="T17" fmla="*/ 65 h 130"/>
                  <a:gd name="T18" fmla="*/ 65 w 130"/>
                  <a:gd name="T19"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65" y="130"/>
                    </a:moveTo>
                    <a:cubicBezTo>
                      <a:pt x="101" y="130"/>
                      <a:pt x="130" y="101"/>
                      <a:pt x="130" y="65"/>
                    </a:cubicBezTo>
                    <a:cubicBezTo>
                      <a:pt x="130" y="29"/>
                      <a:pt x="101" y="0"/>
                      <a:pt x="65" y="0"/>
                    </a:cubicBezTo>
                    <a:cubicBezTo>
                      <a:pt x="29" y="0"/>
                      <a:pt x="0" y="29"/>
                      <a:pt x="0" y="65"/>
                    </a:cubicBezTo>
                    <a:cubicBezTo>
                      <a:pt x="0" y="101"/>
                      <a:pt x="29" y="130"/>
                      <a:pt x="65" y="130"/>
                    </a:cubicBezTo>
                    <a:close/>
                    <a:moveTo>
                      <a:pt x="65" y="12"/>
                    </a:moveTo>
                    <a:cubicBezTo>
                      <a:pt x="95" y="12"/>
                      <a:pt x="119" y="36"/>
                      <a:pt x="119" y="65"/>
                    </a:cubicBezTo>
                    <a:cubicBezTo>
                      <a:pt x="119" y="95"/>
                      <a:pt x="95" y="119"/>
                      <a:pt x="65" y="119"/>
                    </a:cubicBezTo>
                    <a:cubicBezTo>
                      <a:pt x="36" y="119"/>
                      <a:pt x="12" y="95"/>
                      <a:pt x="12" y="65"/>
                    </a:cubicBezTo>
                    <a:cubicBezTo>
                      <a:pt x="12" y="36"/>
                      <a:pt x="36" y="12"/>
                      <a:pt x="65"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63">
                <a:extLst>
                  <a:ext uri="{FF2B5EF4-FFF2-40B4-BE49-F238E27FC236}">
                    <a16:creationId xmlns:a16="http://schemas.microsoft.com/office/drawing/2014/main" xmlns="" id="{7837A21E-EC8F-4601-BCF7-FF9ACD81BF3C}"/>
                  </a:ext>
                </a:extLst>
              </p:cNvPr>
              <p:cNvSpPr>
                <a:spLocks noEditPoints="1"/>
              </p:cNvSpPr>
              <p:nvPr/>
            </p:nvSpPr>
            <p:spPr bwMode="auto">
              <a:xfrm>
                <a:off x="9040139" y="669148"/>
                <a:ext cx="189021" cy="190545"/>
              </a:xfrm>
              <a:custGeom>
                <a:avLst/>
                <a:gdLst>
                  <a:gd name="T0" fmla="*/ 44 w 88"/>
                  <a:gd name="T1" fmla="*/ 88 h 88"/>
                  <a:gd name="T2" fmla="*/ 88 w 88"/>
                  <a:gd name="T3" fmla="*/ 44 h 88"/>
                  <a:gd name="T4" fmla="*/ 44 w 88"/>
                  <a:gd name="T5" fmla="*/ 0 h 88"/>
                  <a:gd name="T6" fmla="*/ 0 w 88"/>
                  <a:gd name="T7" fmla="*/ 44 h 88"/>
                  <a:gd name="T8" fmla="*/ 44 w 88"/>
                  <a:gd name="T9" fmla="*/ 88 h 88"/>
                  <a:gd name="T10" fmla="*/ 44 w 88"/>
                  <a:gd name="T11" fmla="*/ 19 h 88"/>
                  <a:gd name="T12" fmla="*/ 70 w 88"/>
                  <a:gd name="T13" fmla="*/ 44 h 88"/>
                  <a:gd name="T14" fmla="*/ 44 w 88"/>
                  <a:gd name="T15" fmla="*/ 70 h 88"/>
                  <a:gd name="T16" fmla="*/ 19 w 88"/>
                  <a:gd name="T17" fmla="*/ 44 h 88"/>
                  <a:gd name="T18" fmla="*/ 44 w 88"/>
                  <a:gd name="T19" fmla="*/ 1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88"/>
                    </a:moveTo>
                    <a:cubicBezTo>
                      <a:pt x="68" y="88"/>
                      <a:pt x="88" y="68"/>
                      <a:pt x="88" y="44"/>
                    </a:cubicBezTo>
                    <a:cubicBezTo>
                      <a:pt x="88" y="20"/>
                      <a:pt x="68" y="0"/>
                      <a:pt x="44" y="0"/>
                    </a:cubicBezTo>
                    <a:cubicBezTo>
                      <a:pt x="20" y="0"/>
                      <a:pt x="0" y="20"/>
                      <a:pt x="0" y="44"/>
                    </a:cubicBezTo>
                    <a:cubicBezTo>
                      <a:pt x="0" y="68"/>
                      <a:pt x="20" y="88"/>
                      <a:pt x="44" y="88"/>
                    </a:cubicBezTo>
                    <a:close/>
                    <a:moveTo>
                      <a:pt x="44" y="19"/>
                    </a:moveTo>
                    <a:cubicBezTo>
                      <a:pt x="58" y="19"/>
                      <a:pt x="70" y="30"/>
                      <a:pt x="70" y="44"/>
                    </a:cubicBezTo>
                    <a:cubicBezTo>
                      <a:pt x="70" y="58"/>
                      <a:pt x="58" y="70"/>
                      <a:pt x="44" y="70"/>
                    </a:cubicBezTo>
                    <a:cubicBezTo>
                      <a:pt x="30" y="70"/>
                      <a:pt x="19" y="58"/>
                      <a:pt x="19" y="44"/>
                    </a:cubicBezTo>
                    <a:cubicBezTo>
                      <a:pt x="19" y="30"/>
                      <a:pt x="30" y="19"/>
                      <a:pt x="44"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Oval 64">
                <a:extLst>
                  <a:ext uri="{FF2B5EF4-FFF2-40B4-BE49-F238E27FC236}">
                    <a16:creationId xmlns:a16="http://schemas.microsoft.com/office/drawing/2014/main" xmlns="" id="{78ED1797-DE00-40D5-8ECB-C569F37DCD3A}"/>
                  </a:ext>
                </a:extLst>
              </p:cNvPr>
              <p:cNvSpPr>
                <a:spLocks noChangeArrowheads="1"/>
              </p:cNvSpPr>
              <p:nvPr/>
            </p:nvSpPr>
            <p:spPr bwMode="auto">
              <a:xfrm>
                <a:off x="9099589" y="730122"/>
                <a:ext cx="70121" cy="7012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Oval 65">
                <a:extLst>
                  <a:ext uri="{FF2B5EF4-FFF2-40B4-BE49-F238E27FC236}">
                    <a16:creationId xmlns:a16="http://schemas.microsoft.com/office/drawing/2014/main" xmlns="" id="{D5FE854E-F61B-472B-97F7-8A89BE0CB86C}"/>
                  </a:ext>
                </a:extLst>
              </p:cNvPr>
              <p:cNvSpPr>
                <a:spLocks noChangeArrowheads="1"/>
              </p:cNvSpPr>
              <p:nvPr/>
            </p:nvSpPr>
            <p:spPr bwMode="auto">
              <a:xfrm>
                <a:off x="8419725" y="135622"/>
                <a:ext cx="77743" cy="7469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Oval 66">
                <a:extLst>
                  <a:ext uri="{FF2B5EF4-FFF2-40B4-BE49-F238E27FC236}">
                    <a16:creationId xmlns:a16="http://schemas.microsoft.com/office/drawing/2014/main" xmlns="" id="{BF58A564-5BD8-469C-8D28-BB9FE52A8768}"/>
                  </a:ext>
                </a:extLst>
              </p:cNvPr>
              <p:cNvSpPr>
                <a:spLocks noChangeArrowheads="1"/>
              </p:cNvSpPr>
              <p:nvPr/>
            </p:nvSpPr>
            <p:spPr bwMode="auto">
              <a:xfrm>
                <a:off x="8636184" y="135622"/>
                <a:ext cx="77743" cy="7469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84" name="组合 83">
            <a:extLst>
              <a:ext uri="{FF2B5EF4-FFF2-40B4-BE49-F238E27FC236}">
                <a16:creationId xmlns:a16="http://schemas.microsoft.com/office/drawing/2014/main" xmlns="" id="{C790F108-3E4C-4026-82FD-FADA03DC2623}"/>
              </a:ext>
            </a:extLst>
          </p:cNvPr>
          <p:cNvGrpSpPr/>
          <p:nvPr/>
        </p:nvGrpSpPr>
        <p:grpSpPr>
          <a:xfrm>
            <a:off x="7340823" y="1211502"/>
            <a:ext cx="577644" cy="577642"/>
            <a:chOff x="3271100" y="400449"/>
            <a:chExt cx="5797485" cy="6130127"/>
          </a:xfrm>
        </p:grpSpPr>
        <p:sp>
          <p:nvSpPr>
            <p:cNvPr id="70" name="椭圆 69">
              <a:extLst>
                <a:ext uri="{FF2B5EF4-FFF2-40B4-BE49-F238E27FC236}">
                  <a16:creationId xmlns:a16="http://schemas.microsoft.com/office/drawing/2014/main" xmlns="" id="{8560FC36-F7F2-45A1-AD45-7436E342A451}"/>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a:extLst>
                <a:ext uri="{FF2B5EF4-FFF2-40B4-BE49-F238E27FC236}">
                  <a16:creationId xmlns:a16="http://schemas.microsoft.com/office/drawing/2014/main" xmlns="" id="{18813379-AB42-41C6-8342-B609A0647A59}"/>
                </a:ext>
              </a:extLst>
            </p:cNvPr>
            <p:cNvGrpSpPr/>
            <p:nvPr/>
          </p:nvGrpSpPr>
          <p:grpSpPr>
            <a:xfrm>
              <a:off x="3801094" y="1910127"/>
              <a:ext cx="4982296" cy="3110771"/>
              <a:chOff x="4799013" y="1182688"/>
              <a:chExt cx="1563688" cy="976313"/>
            </a:xfrm>
          </p:grpSpPr>
          <p:sp>
            <p:nvSpPr>
              <p:cNvPr id="72" name="Freeform 45">
                <a:extLst>
                  <a:ext uri="{FF2B5EF4-FFF2-40B4-BE49-F238E27FC236}">
                    <a16:creationId xmlns:a16="http://schemas.microsoft.com/office/drawing/2014/main" xmlns="" id="{AFB241EA-E15C-4FAE-8B84-8C1EF20953A9}"/>
                  </a:ext>
                </a:extLst>
              </p:cNvPr>
              <p:cNvSpPr>
                <a:spLocks/>
              </p:cNvSpPr>
              <p:nvPr/>
            </p:nvSpPr>
            <p:spPr bwMode="auto">
              <a:xfrm>
                <a:off x="4799013" y="1182688"/>
                <a:ext cx="1563688" cy="830263"/>
              </a:xfrm>
              <a:custGeom>
                <a:avLst/>
                <a:gdLst>
                  <a:gd name="T0" fmla="*/ 0 w 416"/>
                  <a:gd name="T1" fmla="*/ 26 h 221"/>
                  <a:gd name="T2" fmla="*/ 26 w 416"/>
                  <a:gd name="T3" fmla="*/ 0 h 221"/>
                  <a:gd name="T4" fmla="*/ 286 w 416"/>
                  <a:gd name="T5" fmla="*/ 0 h 221"/>
                  <a:gd name="T6" fmla="*/ 416 w 416"/>
                  <a:gd name="T7" fmla="*/ 130 h 221"/>
                  <a:gd name="T8" fmla="*/ 416 w 416"/>
                  <a:gd name="T9" fmla="*/ 221 h 221"/>
                  <a:gd name="T10" fmla="*/ 0 w 416"/>
                  <a:gd name="T11" fmla="*/ 221 h 221"/>
                  <a:gd name="T12" fmla="*/ 0 w 416"/>
                  <a:gd name="T13" fmla="*/ 26 h 221"/>
                </a:gdLst>
                <a:ahLst/>
                <a:cxnLst>
                  <a:cxn ang="0">
                    <a:pos x="T0" y="T1"/>
                  </a:cxn>
                  <a:cxn ang="0">
                    <a:pos x="T2" y="T3"/>
                  </a:cxn>
                  <a:cxn ang="0">
                    <a:pos x="T4" y="T5"/>
                  </a:cxn>
                  <a:cxn ang="0">
                    <a:pos x="T6" y="T7"/>
                  </a:cxn>
                  <a:cxn ang="0">
                    <a:pos x="T8" y="T9"/>
                  </a:cxn>
                  <a:cxn ang="0">
                    <a:pos x="T10" y="T11"/>
                  </a:cxn>
                  <a:cxn ang="0">
                    <a:pos x="T12" y="T13"/>
                  </a:cxn>
                </a:cxnLst>
                <a:rect l="0" t="0" r="r" b="b"/>
                <a:pathLst>
                  <a:path w="416" h="221">
                    <a:moveTo>
                      <a:pt x="0" y="26"/>
                    </a:moveTo>
                    <a:cubicBezTo>
                      <a:pt x="0" y="26"/>
                      <a:pt x="0" y="0"/>
                      <a:pt x="26" y="0"/>
                    </a:cubicBezTo>
                    <a:cubicBezTo>
                      <a:pt x="52" y="0"/>
                      <a:pt x="286" y="0"/>
                      <a:pt x="286" y="0"/>
                    </a:cubicBezTo>
                    <a:cubicBezTo>
                      <a:pt x="416" y="130"/>
                      <a:pt x="416" y="130"/>
                      <a:pt x="416" y="130"/>
                    </a:cubicBezTo>
                    <a:cubicBezTo>
                      <a:pt x="416" y="221"/>
                      <a:pt x="416" y="221"/>
                      <a:pt x="416" y="221"/>
                    </a:cubicBezTo>
                    <a:cubicBezTo>
                      <a:pt x="0" y="221"/>
                      <a:pt x="0" y="221"/>
                      <a:pt x="0" y="221"/>
                    </a:cubicBezTo>
                    <a:lnTo>
                      <a:pt x="0" y="2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46">
                <a:extLst>
                  <a:ext uri="{FF2B5EF4-FFF2-40B4-BE49-F238E27FC236}">
                    <a16:creationId xmlns:a16="http://schemas.microsoft.com/office/drawing/2014/main" xmlns="" id="{CEE59A4A-C68C-41C1-8EDA-1E25E398C337}"/>
                  </a:ext>
                </a:extLst>
              </p:cNvPr>
              <p:cNvSpPr>
                <a:spLocks noChangeArrowheads="1"/>
              </p:cNvSpPr>
              <p:nvPr/>
            </p:nvSpPr>
            <p:spPr bwMode="auto">
              <a:xfrm>
                <a:off x="4919663" y="1301750"/>
                <a:ext cx="439738" cy="43973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7">
                <a:extLst>
                  <a:ext uri="{FF2B5EF4-FFF2-40B4-BE49-F238E27FC236}">
                    <a16:creationId xmlns:a16="http://schemas.microsoft.com/office/drawing/2014/main" xmlns="" id="{95579359-57C3-416E-BDED-93D730D7AEC6}"/>
                  </a:ext>
                </a:extLst>
              </p:cNvPr>
              <p:cNvSpPr>
                <a:spLocks/>
              </p:cNvSpPr>
              <p:nvPr/>
            </p:nvSpPr>
            <p:spPr bwMode="auto">
              <a:xfrm>
                <a:off x="4995863" y="1377950"/>
                <a:ext cx="292100" cy="292100"/>
              </a:xfrm>
              <a:custGeom>
                <a:avLst/>
                <a:gdLst>
                  <a:gd name="T0" fmla="*/ 184 w 184"/>
                  <a:gd name="T1" fmla="*/ 61 h 184"/>
                  <a:gd name="T2" fmla="*/ 123 w 184"/>
                  <a:gd name="T3" fmla="*/ 61 h 184"/>
                  <a:gd name="T4" fmla="*/ 123 w 184"/>
                  <a:gd name="T5" fmla="*/ 0 h 184"/>
                  <a:gd name="T6" fmla="*/ 61 w 184"/>
                  <a:gd name="T7" fmla="*/ 0 h 184"/>
                  <a:gd name="T8" fmla="*/ 61 w 184"/>
                  <a:gd name="T9" fmla="*/ 61 h 184"/>
                  <a:gd name="T10" fmla="*/ 0 w 184"/>
                  <a:gd name="T11" fmla="*/ 61 h 184"/>
                  <a:gd name="T12" fmla="*/ 0 w 184"/>
                  <a:gd name="T13" fmla="*/ 123 h 184"/>
                  <a:gd name="T14" fmla="*/ 61 w 184"/>
                  <a:gd name="T15" fmla="*/ 123 h 184"/>
                  <a:gd name="T16" fmla="*/ 61 w 184"/>
                  <a:gd name="T17" fmla="*/ 184 h 184"/>
                  <a:gd name="T18" fmla="*/ 123 w 184"/>
                  <a:gd name="T19" fmla="*/ 184 h 184"/>
                  <a:gd name="T20" fmla="*/ 123 w 184"/>
                  <a:gd name="T21" fmla="*/ 123 h 184"/>
                  <a:gd name="T22" fmla="*/ 184 w 184"/>
                  <a:gd name="T23" fmla="*/ 123 h 184"/>
                  <a:gd name="T24" fmla="*/ 184 w 184"/>
                  <a:gd name="T25" fmla="*/ 6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184" y="61"/>
                    </a:moveTo>
                    <a:lnTo>
                      <a:pt x="123" y="61"/>
                    </a:lnTo>
                    <a:lnTo>
                      <a:pt x="123" y="0"/>
                    </a:lnTo>
                    <a:lnTo>
                      <a:pt x="61" y="0"/>
                    </a:lnTo>
                    <a:lnTo>
                      <a:pt x="61" y="61"/>
                    </a:lnTo>
                    <a:lnTo>
                      <a:pt x="0" y="61"/>
                    </a:lnTo>
                    <a:lnTo>
                      <a:pt x="0" y="123"/>
                    </a:lnTo>
                    <a:lnTo>
                      <a:pt x="61" y="123"/>
                    </a:lnTo>
                    <a:lnTo>
                      <a:pt x="61" y="184"/>
                    </a:lnTo>
                    <a:lnTo>
                      <a:pt x="123" y="184"/>
                    </a:lnTo>
                    <a:lnTo>
                      <a:pt x="123" y="123"/>
                    </a:lnTo>
                    <a:lnTo>
                      <a:pt x="184" y="123"/>
                    </a:lnTo>
                    <a:lnTo>
                      <a:pt x="184"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8">
                <a:extLst>
                  <a:ext uri="{FF2B5EF4-FFF2-40B4-BE49-F238E27FC236}">
                    <a16:creationId xmlns:a16="http://schemas.microsoft.com/office/drawing/2014/main" xmlns="" id="{A194CA86-B4E6-40E1-9E1D-6B0089271927}"/>
                  </a:ext>
                </a:extLst>
              </p:cNvPr>
              <p:cNvSpPr>
                <a:spLocks/>
              </p:cNvSpPr>
              <p:nvPr/>
            </p:nvSpPr>
            <p:spPr bwMode="auto">
              <a:xfrm>
                <a:off x="5630863" y="1279525"/>
                <a:ext cx="585788" cy="390525"/>
              </a:xfrm>
              <a:custGeom>
                <a:avLst/>
                <a:gdLst>
                  <a:gd name="T0" fmla="*/ 52 w 156"/>
                  <a:gd name="T1" fmla="*/ 0 h 104"/>
                  <a:gd name="T2" fmla="*/ 156 w 156"/>
                  <a:gd name="T3" fmla="*/ 104 h 104"/>
                  <a:gd name="T4" fmla="*/ 0 w 156"/>
                  <a:gd name="T5" fmla="*/ 104 h 104"/>
                  <a:gd name="T6" fmla="*/ 0 w 156"/>
                  <a:gd name="T7" fmla="*/ 13 h 104"/>
                  <a:gd name="T8" fmla="*/ 13 w 156"/>
                  <a:gd name="T9" fmla="*/ 0 h 104"/>
                  <a:gd name="T10" fmla="*/ 52 w 156"/>
                  <a:gd name="T11" fmla="*/ 0 h 104"/>
                </a:gdLst>
                <a:ahLst/>
                <a:cxnLst>
                  <a:cxn ang="0">
                    <a:pos x="T0" y="T1"/>
                  </a:cxn>
                  <a:cxn ang="0">
                    <a:pos x="T2" y="T3"/>
                  </a:cxn>
                  <a:cxn ang="0">
                    <a:pos x="T4" y="T5"/>
                  </a:cxn>
                  <a:cxn ang="0">
                    <a:pos x="T6" y="T7"/>
                  </a:cxn>
                  <a:cxn ang="0">
                    <a:pos x="T8" y="T9"/>
                  </a:cxn>
                  <a:cxn ang="0">
                    <a:pos x="T10" y="T11"/>
                  </a:cxn>
                </a:cxnLst>
                <a:rect l="0" t="0" r="r" b="b"/>
                <a:pathLst>
                  <a:path w="156" h="104">
                    <a:moveTo>
                      <a:pt x="52" y="0"/>
                    </a:moveTo>
                    <a:cubicBezTo>
                      <a:pt x="156" y="104"/>
                      <a:pt x="156" y="104"/>
                      <a:pt x="156" y="104"/>
                    </a:cubicBezTo>
                    <a:cubicBezTo>
                      <a:pt x="0" y="104"/>
                      <a:pt x="0" y="104"/>
                      <a:pt x="0" y="104"/>
                    </a:cubicBezTo>
                    <a:cubicBezTo>
                      <a:pt x="0" y="13"/>
                      <a:pt x="0" y="13"/>
                      <a:pt x="0" y="13"/>
                    </a:cubicBezTo>
                    <a:cubicBezTo>
                      <a:pt x="0" y="13"/>
                      <a:pt x="0" y="0"/>
                      <a:pt x="13"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9">
                <a:extLst>
                  <a:ext uri="{FF2B5EF4-FFF2-40B4-BE49-F238E27FC236}">
                    <a16:creationId xmlns:a16="http://schemas.microsoft.com/office/drawing/2014/main" xmlns="" id="{985AF398-C1B2-4E8C-BCD8-4896808F9EE9}"/>
                  </a:ext>
                </a:extLst>
              </p:cNvPr>
              <p:cNvSpPr>
                <a:spLocks/>
              </p:cNvSpPr>
              <p:nvPr/>
            </p:nvSpPr>
            <p:spPr bwMode="auto">
              <a:xfrm>
                <a:off x="4946650"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0">
                <a:extLst>
                  <a:ext uri="{FF2B5EF4-FFF2-40B4-BE49-F238E27FC236}">
                    <a16:creationId xmlns:a16="http://schemas.microsoft.com/office/drawing/2014/main" xmlns="" id="{CD766392-5BEB-4F4D-BCA1-35ACB66FBABA}"/>
                  </a:ext>
                </a:extLst>
              </p:cNvPr>
              <p:cNvSpPr>
                <a:spLocks/>
              </p:cNvSpPr>
              <p:nvPr/>
            </p:nvSpPr>
            <p:spPr bwMode="auto">
              <a:xfrm>
                <a:off x="5826125"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51">
                <a:extLst>
                  <a:ext uri="{FF2B5EF4-FFF2-40B4-BE49-F238E27FC236}">
                    <a16:creationId xmlns:a16="http://schemas.microsoft.com/office/drawing/2014/main" xmlns="" id="{01A84B29-0DB3-40CC-B72D-5570155651CA}"/>
                  </a:ext>
                </a:extLst>
              </p:cNvPr>
              <p:cNvSpPr>
                <a:spLocks noChangeArrowheads="1"/>
              </p:cNvSpPr>
              <p:nvPr/>
            </p:nvSpPr>
            <p:spPr bwMode="auto">
              <a:xfrm>
                <a:off x="5873750" y="1865313"/>
                <a:ext cx="293688"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52">
                <a:extLst>
                  <a:ext uri="{FF2B5EF4-FFF2-40B4-BE49-F238E27FC236}">
                    <a16:creationId xmlns:a16="http://schemas.microsoft.com/office/drawing/2014/main" xmlns="" id="{7161BA8C-FA72-41DA-9630-38C45076EFBB}"/>
                  </a:ext>
                </a:extLst>
              </p:cNvPr>
              <p:cNvSpPr>
                <a:spLocks noChangeArrowheads="1"/>
              </p:cNvSpPr>
              <p:nvPr/>
            </p:nvSpPr>
            <p:spPr bwMode="auto">
              <a:xfrm>
                <a:off x="5972175" y="1963738"/>
                <a:ext cx="96838"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3">
                <a:extLst>
                  <a:ext uri="{FF2B5EF4-FFF2-40B4-BE49-F238E27FC236}">
                    <a16:creationId xmlns:a16="http://schemas.microsoft.com/office/drawing/2014/main" xmlns="" id="{9200E213-6A62-428C-9046-A62D90DEA064}"/>
                  </a:ext>
                </a:extLst>
              </p:cNvPr>
              <p:cNvSpPr>
                <a:spLocks noChangeArrowheads="1"/>
              </p:cNvSpPr>
              <p:nvPr/>
            </p:nvSpPr>
            <p:spPr bwMode="auto">
              <a:xfrm>
                <a:off x="4995863" y="1865313"/>
                <a:ext cx="292100"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54">
                <a:extLst>
                  <a:ext uri="{FF2B5EF4-FFF2-40B4-BE49-F238E27FC236}">
                    <a16:creationId xmlns:a16="http://schemas.microsoft.com/office/drawing/2014/main" xmlns="" id="{7BDE6AEA-D146-4D0A-BABB-F7726800973D}"/>
                  </a:ext>
                </a:extLst>
              </p:cNvPr>
              <p:cNvSpPr>
                <a:spLocks noChangeArrowheads="1"/>
              </p:cNvSpPr>
              <p:nvPr/>
            </p:nvSpPr>
            <p:spPr bwMode="auto">
              <a:xfrm>
                <a:off x="5092700" y="1963738"/>
                <a:ext cx="98425"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6">
                <a:extLst>
                  <a:ext uri="{FF2B5EF4-FFF2-40B4-BE49-F238E27FC236}">
                    <a16:creationId xmlns:a16="http://schemas.microsoft.com/office/drawing/2014/main" xmlns="" id="{D475B7AA-AF87-4A0B-95B3-A8FF3B873751}"/>
                  </a:ext>
                </a:extLst>
              </p:cNvPr>
              <p:cNvSpPr>
                <a:spLocks/>
              </p:cNvSpPr>
              <p:nvPr/>
            </p:nvSpPr>
            <p:spPr bwMode="auto">
              <a:xfrm>
                <a:off x="5630863" y="1719263"/>
                <a:ext cx="146050" cy="49213"/>
              </a:xfrm>
              <a:custGeom>
                <a:avLst/>
                <a:gdLst>
                  <a:gd name="T0" fmla="*/ 0 w 39"/>
                  <a:gd name="T1" fmla="*/ 0 h 13"/>
                  <a:gd name="T2" fmla="*/ 39 w 39"/>
                  <a:gd name="T3" fmla="*/ 0 h 13"/>
                  <a:gd name="T4" fmla="*/ 26 w 39"/>
                  <a:gd name="T5" fmla="*/ 13 h 13"/>
                  <a:gd name="T6" fmla="*/ 13 w 39"/>
                  <a:gd name="T7" fmla="*/ 13 h 13"/>
                  <a:gd name="T8" fmla="*/ 0 w 39"/>
                  <a:gd name="T9" fmla="*/ 0 h 13"/>
                </a:gdLst>
                <a:ahLst/>
                <a:cxnLst>
                  <a:cxn ang="0">
                    <a:pos x="T0" y="T1"/>
                  </a:cxn>
                  <a:cxn ang="0">
                    <a:pos x="T2" y="T3"/>
                  </a:cxn>
                  <a:cxn ang="0">
                    <a:pos x="T4" y="T5"/>
                  </a:cxn>
                  <a:cxn ang="0">
                    <a:pos x="T6" y="T7"/>
                  </a:cxn>
                  <a:cxn ang="0">
                    <a:pos x="T8" y="T9"/>
                  </a:cxn>
                </a:cxnLst>
                <a:rect l="0" t="0" r="r" b="b"/>
                <a:pathLst>
                  <a:path w="39" h="13">
                    <a:moveTo>
                      <a:pt x="0" y="0"/>
                    </a:moveTo>
                    <a:cubicBezTo>
                      <a:pt x="39" y="0"/>
                      <a:pt x="39" y="0"/>
                      <a:pt x="39" y="0"/>
                    </a:cubicBezTo>
                    <a:cubicBezTo>
                      <a:pt x="39" y="0"/>
                      <a:pt x="39" y="13"/>
                      <a:pt x="26" y="13"/>
                    </a:cubicBezTo>
                    <a:cubicBezTo>
                      <a:pt x="13" y="13"/>
                      <a:pt x="13" y="13"/>
                      <a:pt x="13" y="13"/>
                    </a:cubicBezTo>
                    <a:cubicBezTo>
                      <a:pt x="13" y="13"/>
                      <a:pt x="0" y="13"/>
                      <a:pt x="0" y="0"/>
                    </a:cubicBez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57">
                <a:extLst>
                  <a:ext uri="{FF2B5EF4-FFF2-40B4-BE49-F238E27FC236}">
                    <a16:creationId xmlns:a16="http://schemas.microsoft.com/office/drawing/2014/main" xmlns="" id="{318619E0-C69C-428A-B5A1-81364AB8B8D0}"/>
                  </a:ext>
                </a:extLst>
              </p:cNvPr>
              <p:cNvSpPr>
                <a:spLocks noChangeArrowheads="1"/>
              </p:cNvSpPr>
              <p:nvPr/>
            </p:nvSpPr>
            <p:spPr bwMode="auto">
              <a:xfrm>
                <a:off x="5483225" y="1182688"/>
                <a:ext cx="49213" cy="8302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6" name="组合 95">
            <a:extLst>
              <a:ext uri="{FF2B5EF4-FFF2-40B4-BE49-F238E27FC236}">
                <a16:creationId xmlns:a16="http://schemas.microsoft.com/office/drawing/2014/main" xmlns="" id="{5E0DF9A1-6DFE-4985-B748-3EF2348BAC12}"/>
              </a:ext>
            </a:extLst>
          </p:cNvPr>
          <p:cNvGrpSpPr/>
          <p:nvPr/>
        </p:nvGrpSpPr>
        <p:grpSpPr>
          <a:xfrm>
            <a:off x="8363253" y="1211502"/>
            <a:ext cx="577644" cy="577642"/>
            <a:chOff x="3271100" y="400449"/>
            <a:chExt cx="5797485" cy="6130126"/>
          </a:xfrm>
        </p:grpSpPr>
        <p:sp>
          <p:nvSpPr>
            <p:cNvPr id="86" name="椭圆 85">
              <a:extLst>
                <a:ext uri="{FF2B5EF4-FFF2-40B4-BE49-F238E27FC236}">
                  <a16:creationId xmlns:a16="http://schemas.microsoft.com/office/drawing/2014/main" xmlns="" id="{3E5AE7E0-E36A-4E50-9BD4-1E7D95E3075F}"/>
                </a:ext>
              </a:extLst>
            </p:cNvPr>
            <p:cNvSpPr/>
            <p:nvPr/>
          </p:nvSpPr>
          <p:spPr>
            <a:xfrm>
              <a:off x="3271100" y="400449"/>
              <a:ext cx="5797485" cy="613012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7" name="组合 86">
              <a:extLst>
                <a:ext uri="{FF2B5EF4-FFF2-40B4-BE49-F238E27FC236}">
                  <a16:creationId xmlns:a16="http://schemas.microsoft.com/office/drawing/2014/main" xmlns="" id="{35A3A95D-69B7-43B4-8ECD-FE203817A030}"/>
                </a:ext>
              </a:extLst>
            </p:cNvPr>
            <p:cNvGrpSpPr/>
            <p:nvPr/>
          </p:nvGrpSpPr>
          <p:grpSpPr>
            <a:xfrm>
              <a:off x="4211413" y="2382991"/>
              <a:ext cx="3554543" cy="2165042"/>
              <a:chOff x="4980772" y="5492222"/>
              <a:chExt cx="1844474" cy="1123455"/>
            </a:xfrm>
          </p:grpSpPr>
          <p:sp>
            <p:nvSpPr>
              <p:cNvPr id="88" name="Freeform 165">
                <a:extLst>
                  <a:ext uri="{FF2B5EF4-FFF2-40B4-BE49-F238E27FC236}">
                    <a16:creationId xmlns:a16="http://schemas.microsoft.com/office/drawing/2014/main" xmlns="" id="{1C1D1F88-553F-482F-8625-337F173CAC83}"/>
                  </a:ext>
                </a:extLst>
              </p:cNvPr>
              <p:cNvSpPr>
                <a:spLocks/>
              </p:cNvSpPr>
              <p:nvPr/>
            </p:nvSpPr>
            <p:spPr bwMode="auto">
              <a:xfrm>
                <a:off x="5014308" y="5522710"/>
                <a:ext cx="1074674" cy="1059430"/>
              </a:xfrm>
              <a:custGeom>
                <a:avLst/>
                <a:gdLst>
                  <a:gd name="T0" fmla="*/ 273 w 496"/>
                  <a:gd name="T1" fmla="*/ 24 h 489"/>
                  <a:gd name="T2" fmla="*/ 287 w 496"/>
                  <a:gd name="T3" fmla="*/ 58 h 489"/>
                  <a:gd name="T4" fmla="*/ 270 w 496"/>
                  <a:gd name="T5" fmla="*/ 96 h 489"/>
                  <a:gd name="T6" fmla="*/ 223 w 496"/>
                  <a:gd name="T7" fmla="*/ 143 h 489"/>
                  <a:gd name="T8" fmla="*/ 200 w 496"/>
                  <a:gd name="T9" fmla="*/ 166 h 489"/>
                  <a:gd name="T10" fmla="*/ 200 w 496"/>
                  <a:gd name="T11" fmla="*/ 174 h 489"/>
                  <a:gd name="T12" fmla="*/ 200 w 496"/>
                  <a:gd name="T13" fmla="*/ 314 h 489"/>
                  <a:gd name="T14" fmla="*/ 200 w 496"/>
                  <a:gd name="T15" fmla="*/ 323 h 489"/>
                  <a:gd name="T16" fmla="*/ 208 w 496"/>
                  <a:gd name="T17" fmla="*/ 323 h 489"/>
                  <a:gd name="T18" fmla="*/ 213 w 496"/>
                  <a:gd name="T19" fmla="*/ 170 h 489"/>
                  <a:gd name="T20" fmla="*/ 231 w 496"/>
                  <a:gd name="T21" fmla="*/ 152 h 489"/>
                  <a:gd name="T22" fmla="*/ 278 w 496"/>
                  <a:gd name="T23" fmla="*/ 105 h 489"/>
                  <a:gd name="T24" fmla="*/ 375 w 496"/>
                  <a:gd name="T25" fmla="*/ 8 h 489"/>
                  <a:gd name="T26" fmla="*/ 406 w 496"/>
                  <a:gd name="T27" fmla="*/ 8 h 489"/>
                  <a:gd name="T28" fmla="*/ 406 w 496"/>
                  <a:gd name="T29" fmla="*/ 40 h 489"/>
                  <a:gd name="T30" fmla="*/ 283 w 496"/>
                  <a:gd name="T31" fmla="*/ 164 h 489"/>
                  <a:gd name="T32" fmla="*/ 283 w 496"/>
                  <a:gd name="T33" fmla="*/ 172 h 489"/>
                  <a:gd name="T34" fmla="*/ 291 w 496"/>
                  <a:gd name="T35" fmla="*/ 172 h 489"/>
                  <a:gd name="T36" fmla="*/ 415 w 496"/>
                  <a:gd name="T37" fmla="*/ 49 h 489"/>
                  <a:gd name="T38" fmla="*/ 432 w 496"/>
                  <a:gd name="T39" fmla="*/ 31 h 489"/>
                  <a:gd name="T40" fmla="*/ 464 w 496"/>
                  <a:gd name="T41" fmla="*/ 31 h 489"/>
                  <a:gd name="T42" fmla="*/ 464 w 496"/>
                  <a:gd name="T43" fmla="*/ 63 h 489"/>
                  <a:gd name="T44" fmla="*/ 447 w 496"/>
                  <a:gd name="T45" fmla="*/ 80 h 489"/>
                  <a:gd name="T46" fmla="*/ 323 w 496"/>
                  <a:gd name="T47" fmla="*/ 204 h 489"/>
                  <a:gd name="T48" fmla="*/ 323 w 496"/>
                  <a:gd name="T49" fmla="*/ 213 h 489"/>
                  <a:gd name="T50" fmla="*/ 332 w 496"/>
                  <a:gd name="T51" fmla="*/ 213 h 489"/>
                  <a:gd name="T52" fmla="*/ 455 w 496"/>
                  <a:gd name="T53" fmla="*/ 89 h 489"/>
                  <a:gd name="T54" fmla="*/ 487 w 496"/>
                  <a:gd name="T55" fmla="*/ 89 h 489"/>
                  <a:gd name="T56" fmla="*/ 487 w 496"/>
                  <a:gd name="T57" fmla="*/ 121 h 489"/>
                  <a:gd name="T58" fmla="*/ 426 w 496"/>
                  <a:gd name="T59" fmla="*/ 182 h 489"/>
                  <a:gd name="T60" fmla="*/ 363 w 496"/>
                  <a:gd name="T61" fmla="*/ 244 h 489"/>
                  <a:gd name="T62" fmla="*/ 337 w 496"/>
                  <a:gd name="T63" fmla="*/ 271 h 489"/>
                  <a:gd name="T64" fmla="*/ 337 w 496"/>
                  <a:gd name="T65" fmla="*/ 279 h 489"/>
                  <a:gd name="T66" fmla="*/ 346 w 496"/>
                  <a:gd name="T67" fmla="*/ 279 h 489"/>
                  <a:gd name="T68" fmla="*/ 372 w 496"/>
                  <a:gd name="T69" fmla="*/ 253 h 489"/>
                  <a:gd name="T70" fmla="*/ 434 w 496"/>
                  <a:gd name="T71" fmla="*/ 191 h 489"/>
                  <a:gd name="T72" fmla="*/ 462 w 496"/>
                  <a:gd name="T73" fmla="*/ 191 h 489"/>
                  <a:gd name="T74" fmla="*/ 462 w 496"/>
                  <a:gd name="T75" fmla="*/ 218 h 489"/>
                  <a:gd name="T76" fmla="*/ 298 w 496"/>
                  <a:gd name="T77" fmla="*/ 382 h 489"/>
                  <a:gd name="T78" fmla="*/ 298 w 496"/>
                  <a:gd name="T79" fmla="*/ 382 h 489"/>
                  <a:gd name="T80" fmla="*/ 191 w 496"/>
                  <a:gd name="T81" fmla="*/ 415 h 489"/>
                  <a:gd name="T82" fmla="*/ 185 w 496"/>
                  <a:gd name="T83" fmla="*/ 417 h 489"/>
                  <a:gd name="T84" fmla="*/ 114 w 496"/>
                  <a:gd name="T85" fmla="*/ 489 h 489"/>
                  <a:gd name="T86" fmla="*/ 0 w 496"/>
                  <a:gd name="T87" fmla="*/ 375 h 489"/>
                  <a:gd name="T88" fmla="*/ 72 w 496"/>
                  <a:gd name="T89" fmla="*/ 303 h 489"/>
                  <a:gd name="T90" fmla="*/ 73 w 496"/>
                  <a:gd name="T91" fmla="*/ 296 h 489"/>
                  <a:gd name="T92" fmla="*/ 106 w 496"/>
                  <a:gd name="T93" fmla="*/ 190 h 489"/>
                  <a:gd name="T94" fmla="*/ 273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73" y="24"/>
                    </a:moveTo>
                    <a:cubicBezTo>
                      <a:pt x="279" y="30"/>
                      <a:pt x="287" y="43"/>
                      <a:pt x="287" y="58"/>
                    </a:cubicBezTo>
                    <a:cubicBezTo>
                      <a:pt x="288" y="71"/>
                      <a:pt x="282" y="84"/>
                      <a:pt x="270" y="96"/>
                    </a:cubicBezTo>
                    <a:cubicBezTo>
                      <a:pt x="223" y="143"/>
                      <a:pt x="223" y="143"/>
                      <a:pt x="223" y="143"/>
                    </a:cubicBezTo>
                    <a:cubicBezTo>
                      <a:pt x="200" y="166"/>
                      <a:pt x="200" y="166"/>
                      <a:pt x="200" y="166"/>
                    </a:cubicBezTo>
                    <a:cubicBezTo>
                      <a:pt x="197" y="168"/>
                      <a:pt x="197" y="172"/>
                      <a:pt x="200" y="174"/>
                    </a:cubicBezTo>
                    <a:cubicBezTo>
                      <a:pt x="203" y="177"/>
                      <a:pt x="268" y="246"/>
                      <a:pt x="200" y="314"/>
                    </a:cubicBezTo>
                    <a:cubicBezTo>
                      <a:pt x="197" y="317"/>
                      <a:pt x="197" y="321"/>
                      <a:pt x="200" y="323"/>
                    </a:cubicBezTo>
                    <a:cubicBezTo>
                      <a:pt x="202" y="325"/>
                      <a:pt x="206" y="325"/>
                      <a:pt x="208" y="323"/>
                    </a:cubicBezTo>
                    <a:cubicBezTo>
                      <a:pt x="275" y="256"/>
                      <a:pt x="227" y="188"/>
                      <a:pt x="213" y="170"/>
                    </a:cubicBezTo>
                    <a:cubicBezTo>
                      <a:pt x="231" y="152"/>
                      <a:pt x="231" y="152"/>
                      <a:pt x="231" y="152"/>
                    </a:cubicBezTo>
                    <a:cubicBezTo>
                      <a:pt x="278" y="105"/>
                      <a:pt x="278" y="105"/>
                      <a:pt x="278" y="105"/>
                    </a:cubicBezTo>
                    <a:cubicBezTo>
                      <a:pt x="375" y="8"/>
                      <a:pt x="375" y="8"/>
                      <a:pt x="375" y="8"/>
                    </a:cubicBezTo>
                    <a:cubicBezTo>
                      <a:pt x="383" y="0"/>
                      <a:pt x="398" y="0"/>
                      <a:pt x="406" y="8"/>
                    </a:cubicBezTo>
                    <a:cubicBezTo>
                      <a:pt x="415" y="17"/>
                      <a:pt x="415" y="31"/>
                      <a:pt x="406" y="40"/>
                    </a:cubicBezTo>
                    <a:cubicBezTo>
                      <a:pt x="283" y="164"/>
                      <a:pt x="283" y="164"/>
                      <a:pt x="283" y="164"/>
                    </a:cubicBezTo>
                    <a:cubicBezTo>
                      <a:pt x="280" y="166"/>
                      <a:pt x="280" y="170"/>
                      <a:pt x="283" y="172"/>
                    </a:cubicBezTo>
                    <a:cubicBezTo>
                      <a:pt x="285" y="175"/>
                      <a:pt x="289" y="175"/>
                      <a:pt x="291" y="172"/>
                    </a:cubicBezTo>
                    <a:cubicBezTo>
                      <a:pt x="415" y="49"/>
                      <a:pt x="415" y="49"/>
                      <a:pt x="415" y="49"/>
                    </a:cubicBezTo>
                    <a:cubicBezTo>
                      <a:pt x="432" y="31"/>
                      <a:pt x="432" y="31"/>
                      <a:pt x="432" y="31"/>
                    </a:cubicBezTo>
                    <a:cubicBezTo>
                      <a:pt x="441" y="23"/>
                      <a:pt x="455" y="23"/>
                      <a:pt x="464" y="31"/>
                    </a:cubicBezTo>
                    <a:cubicBezTo>
                      <a:pt x="473" y="40"/>
                      <a:pt x="473" y="54"/>
                      <a:pt x="464" y="63"/>
                    </a:cubicBezTo>
                    <a:cubicBezTo>
                      <a:pt x="447" y="80"/>
                      <a:pt x="447" y="80"/>
                      <a:pt x="447" y="80"/>
                    </a:cubicBezTo>
                    <a:cubicBezTo>
                      <a:pt x="323" y="204"/>
                      <a:pt x="323" y="204"/>
                      <a:pt x="323" y="204"/>
                    </a:cubicBezTo>
                    <a:cubicBezTo>
                      <a:pt x="321" y="206"/>
                      <a:pt x="321" y="210"/>
                      <a:pt x="323" y="213"/>
                    </a:cubicBezTo>
                    <a:cubicBezTo>
                      <a:pt x="325" y="215"/>
                      <a:pt x="329" y="215"/>
                      <a:pt x="332" y="213"/>
                    </a:cubicBezTo>
                    <a:cubicBezTo>
                      <a:pt x="455" y="89"/>
                      <a:pt x="455" y="89"/>
                      <a:pt x="455" y="89"/>
                    </a:cubicBezTo>
                    <a:cubicBezTo>
                      <a:pt x="464" y="80"/>
                      <a:pt x="478" y="80"/>
                      <a:pt x="487" y="89"/>
                    </a:cubicBezTo>
                    <a:cubicBezTo>
                      <a:pt x="496" y="98"/>
                      <a:pt x="496" y="112"/>
                      <a:pt x="487" y="121"/>
                    </a:cubicBezTo>
                    <a:cubicBezTo>
                      <a:pt x="426" y="182"/>
                      <a:pt x="426" y="182"/>
                      <a:pt x="426" y="182"/>
                    </a:cubicBezTo>
                    <a:cubicBezTo>
                      <a:pt x="363" y="244"/>
                      <a:pt x="363" y="244"/>
                      <a:pt x="363" y="244"/>
                    </a:cubicBezTo>
                    <a:cubicBezTo>
                      <a:pt x="337" y="271"/>
                      <a:pt x="337" y="271"/>
                      <a:pt x="337" y="271"/>
                    </a:cubicBezTo>
                    <a:cubicBezTo>
                      <a:pt x="334" y="273"/>
                      <a:pt x="334" y="277"/>
                      <a:pt x="337" y="279"/>
                    </a:cubicBezTo>
                    <a:cubicBezTo>
                      <a:pt x="339" y="282"/>
                      <a:pt x="343" y="282"/>
                      <a:pt x="346" y="279"/>
                    </a:cubicBezTo>
                    <a:cubicBezTo>
                      <a:pt x="372" y="253"/>
                      <a:pt x="372" y="253"/>
                      <a:pt x="372" y="253"/>
                    </a:cubicBezTo>
                    <a:cubicBezTo>
                      <a:pt x="434" y="191"/>
                      <a:pt x="434" y="191"/>
                      <a:pt x="434" y="191"/>
                    </a:cubicBezTo>
                    <a:cubicBezTo>
                      <a:pt x="442" y="183"/>
                      <a:pt x="454" y="183"/>
                      <a:pt x="462" y="191"/>
                    </a:cubicBezTo>
                    <a:cubicBezTo>
                      <a:pt x="470" y="198"/>
                      <a:pt x="470" y="211"/>
                      <a:pt x="462" y="218"/>
                    </a:cubicBezTo>
                    <a:cubicBezTo>
                      <a:pt x="298" y="382"/>
                      <a:pt x="298" y="382"/>
                      <a:pt x="298" y="382"/>
                    </a:cubicBezTo>
                    <a:cubicBezTo>
                      <a:pt x="298" y="382"/>
                      <a:pt x="298" y="382"/>
                      <a:pt x="298" y="382"/>
                    </a:cubicBezTo>
                    <a:cubicBezTo>
                      <a:pt x="259" y="423"/>
                      <a:pt x="218" y="423"/>
                      <a:pt x="191" y="415"/>
                    </a:cubicBezTo>
                    <a:cubicBezTo>
                      <a:pt x="189" y="415"/>
                      <a:pt x="187" y="415"/>
                      <a:pt x="185" y="417"/>
                    </a:cubicBezTo>
                    <a:cubicBezTo>
                      <a:pt x="114" y="489"/>
                      <a:pt x="114" y="489"/>
                      <a:pt x="114" y="489"/>
                    </a:cubicBezTo>
                    <a:cubicBezTo>
                      <a:pt x="0" y="375"/>
                      <a:pt x="0" y="375"/>
                      <a:pt x="0" y="375"/>
                    </a:cubicBezTo>
                    <a:cubicBezTo>
                      <a:pt x="72" y="303"/>
                      <a:pt x="72" y="303"/>
                      <a:pt x="72" y="303"/>
                    </a:cubicBezTo>
                    <a:cubicBezTo>
                      <a:pt x="73" y="301"/>
                      <a:pt x="74" y="298"/>
                      <a:pt x="73" y="296"/>
                    </a:cubicBezTo>
                    <a:cubicBezTo>
                      <a:pt x="66" y="269"/>
                      <a:pt x="66" y="229"/>
                      <a:pt x="106" y="190"/>
                    </a:cubicBezTo>
                    <a:cubicBezTo>
                      <a:pt x="166" y="131"/>
                      <a:pt x="253" y="44"/>
                      <a:pt x="273" y="24"/>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166">
                <a:extLst>
                  <a:ext uri="{FF2B5EF4-FFF2-40B4-BE49-F238E27FC236}">
                    <a16:creationId xmlns:a16="http://schemas.microsoft.com/office/drawing/2014/main" xmlns="" id="{B1DFB10D-6390-4F7E-9054-CAA930D918BC}"/>
                  </a:ext>
                </a:extLst>
              </p:cNvPr>
              <p:cNvSpPr>
                <a:spLocks/>
              </p:cNvSpPr>
              <p:nvPr/>
            </p:nvSpPr>
            <p:spPr bwMode="auto">
              <a:xfrm>
                <a:off x="4980772" y="5492222"/>
                <a:ext cx="1135648" cy="1121928"/>
              </a:xfrm>
              <a:custGeom>
                <a:avLst/>
                <a:gdLst>
                  <a:gd name="T0" fmla="*/ 113 w 525"/>
                  <a:gd name="T1" fmla="*/ 196 h 518"/>
                  <a:gd name="T2" fmla="*/ 76 w 525"/>
                  <a:gd name="T3" fmla="*/ 311 h 518"/>
                  <a:gd name="T4" fmla="*/ 3 w 525"/>
                  <a:gd name="T5" fmla="*/ 384 h 518"/>
                  <a:gd name="T6" fmla="*/ 3 w 525"/>
                  <a:gd name="T7" fmla="*/ 393 h 518"/>
                  <a:gd name="T8" fmla="*/ 125 w 525"/>
                  <a:gd name="T9" fmla="*/ 516 h 518"/>
                  <a:gd name="T10" fmla="*/ 134 w 525"/>
                  <a:gd name="T11" fmla="*/ 516 h 518"/>
                  <a:gd name="T12" fmla="*/ 208 w 525"/>
                  <a:gd name="T13" fmla="*/ 442 h 518"/>
                  <a:gd name="T14" fmla="*/ 323 w 525"/>
                  <a:gd name="T15" fmla="*/ 405 h 518"/>
                  <a:gd name="T16" fmla="*/ 323 w 525"/>
                  <a:gd name="T17" fmla="*/ 405 h 518"/>
                  <a:gd name="T18" fmla="*/ 487 w 525"/>
                  <a:gd name="T19" fmla="*/ 241 h 518"/>
                  <a:gd name="T20" fmla="*/ 487 w 525"/>
                  <a:gd name="T21" fmla="*/ 196 h 518"/>
                  <a:gd name="T22" fmla="*/ 468 w 525"/>
                  <a:gd name="T23" fmla="*/ 187 h 518"/>
                  <a:gd name="T24" fmla="*/ 512 w 525"/>
                  <a:gd name="T25" fmla="*/ 143 h 518"/>
                  <a:gd name="T26" fmla="*/ 512 w 525"/>
                  <a:gd name="T27" fmla="*/ 94 h 518"/>
                  <a:gd name="T28" fmla="*/ 490 w 525"/>
                  <a:gd name="T29" fmla="*/ 84 h 518"/>
                  <a:gd name="T30" fmla="*/ 489 w 525"/>
                  <a:gd name="T31" fmla="*/ 37 h 518"/>
                  <a:gd name="T32" fmla="*/ 441 w 525"/>
                  <a:gd name="T33" fmla="*/ 35 h 518"/>
                  <a:gd name="T34" fmla="*/ 431 w 525"/>
                  <a:gd name="T35" fmla="*/ 14 h 518"/>
                  <a:gd name="T36" fmla="*/ 382 w 525"/>
                  <a:gd name="T37" fmla="*/ 14 h 518"/>
                  <a:gd name="T38" fmla="*/ 315 w 525"/>
                  <a:gd name="T39" fmla="*/ 80 h 518"/>
                  <a:gd name="T40" fmla="*/ 316 w 525"/>
                  <a:gd name="T41" fmla="*/ 71 h 518"/>
                  <a:gd name="T42" fmla="*/ 294 w 525"/>
                  <a:gd name="T43" fmla="*/ 24 h 518"/>
                  <a:gd name="T44" fmla="*/ 285 w 525"/>
                  <a:gd name="T45" fmla="*/ 24 h 518"/>
                  <a:gd name="T46" fmla="*/ 113 w 525"/>
                  <a:gd name="T47" fmla="*/ 196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113" y="196"/>
                    </a:moveTo>
                    <a:cubicBezTo>
                      <a:pt x="70" y="237"/>
                      <a:pt x="69" y="281"/>
                      <a:pt x="76" y="311"/>
                    </a:cubicBezTo>
                    <a:cubicBezTo>
                      <a:pt x="3" y="384"/>
                      <a:pt x="3" y="384"/>
                      <a:pt x="3" y="384"/>
                    </a:cubicBezTo>
                    <a:cubicBezTo>
                      <a:pt x="0" y="387"/>
                      <a:pt x="0" y="391"/>
                      <a:pt x="3" y="393"/>
                    </a:cubicBezTo>
                    <a:cubicBezTo>
                      <a:pt x="125" y="516"/>
                      <a:pt x="125" y="516"/>
                      <a:pt x="125" y="516"/>
                    </a:cubicBezTo>
                    <a:cubicBezTo>
                      <a:pt x="128" y="518"/>
                      <a:pt x="132" y="518"/>
                      <a:pt x="134" y="516"/>
                    </a:cubicBezTo>
                    <a:cubicBezTo>
                      <a:pt x="208" y="442"/>
                      <a:pt x="208" y="442"/>
                      <a:pt x="208" y="442"/>
                    </a:cubicBezTo>
                    <a:cubicBezTo>
                      <a:pt x="238" y="449"/>
                      <a:pt x="281" y="448"/>
                      <a:pt x="323" y="405"/>
                    </a:cubicBezTo>
                    <a:cubicBezTo>
                      <a:pt x="323" y="405"/>
                      <a:pt x="323" y="405"/>
                      <a:pt x="323" y="405"/>
                    </a:cubicBezTo>
                    <a:cubicBezTo>
                      <a:pt x="487" y="241"/>
                      <a:pt x="487" y="241"/>
                      <a:pt x="487" y="241"/>
                    </a:cubicBezTo>
                    <a:cubicBezTo>
                      <a:pt x="499" y="229"/>
                      <a:pt x="499" y="208"/>
                      <a:pt x="487" y="196"/>
                    </a:cubicBezTo>
                    <a:cubicBezTo>
                      <a:pt x="482" y="191"/>
                      <a:pt x="475" y="188"/>
                      <a:pt x="468" y="187"/>
                    </a:cubicBezTo>
                    <a:cubicBezTo>
                      <a:pt x="512" y="143"/>
                      <a:pt x="512" y="143"/>
                      <a:pt x="512" y="143"/>
                    </a:cubicBezTo>
                    <a:cubicBezTo>
                      <a:pt x="525" y="130"/>
                      <a:pt x="525" y="108"/>
                      <a:pt x="512" y="94"/>
                    </a:cubicBezTo>
                    <a:cubicBezTo>
                      <a:pt x="506" y="88"/>
                      <a:pt x="498" y="85"/>
                      <a:pt x="490" y="84"/>
                    </a:cubicBezTo>
                    <a:cubicBezTo>
                      <a:pt x="502" y="71"/>
                      <a:pt x="502" y="50"/>
                      <a:pt x="489" y="37"/>
                    </a:cubicBezTo>
                    <a:cubicBezTo>
                      <a:pt x="476" y="24"/>
                      <a:pt x="455" y="23"/>
                      <a:pt x="441" y="35"/>
                    </a:cubicBezTo>
                    <a:cubicBezTo>
                      <a:pt x="440" y="27"/>
                      <a:pt x="437" y="20"/>
                      <a:pt x="431" y="14"/>
                    </a:cubicBezTo>
                    <a:cubicBezTo>
                      <a:pt x="418" y="0"/>
                      <a:pt x="396" y="0"/>
                      <a:pt x="382" y="14"/>
                    </a:cubicBezTo>
                    <a:cubicBezTo>
                      <a:pt x="315" y="80"/>
                      <a:pt x="315" y="80"/>
                      <a:pt x="315" y="80"/>
                    </a:cubicBezTo>
                    <a:cubicBezTo>
                      <a:pt x="316" y="77"/>
                      <a:pt x="316" y="74"/>
                      <a:pt x="316" y="71"/>
                    </a:cubicBezTo>
                    <a:cubicBezTo>
                      <a:pt x="315" y="44"/>
                      <a:pt x="295" y="25"/>
                      <a:pt x="294" y="24"/>
                    </a:cubicBezTo>
                    <a:cubicBezTo>
                      <a:pt x="291" y="22"/>
                      <a:pt x="288" y="22"/>
                      <a:pt x="285" y="24"/>
                    </a:cubicBezTo>
                    <a:cubicBezTo>
                      <a:pt x="284" y="25"/>
                      <a:pt x="182" y="129"/>
                      <a:pt x="113" y="196"/>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167">
                <a:extLst>
                  <a:ext uri="{FF2B5EF4-FFF2-40B4-BE49-F238E27FC236}">
                    <a16:creationId xmlns:a16="http://schemas.microsoft.com/office/drawing/2014/main" xmlns="" id="{8DBAD51E-CF04-41BE-84F2-ECD36DAE7640}"/>
                  </a:ext>
                </a:extLst>
              </p:cNvPr>
              <p:cNvSpPr>
                <a:spLocks/>
              </p:cNvSpPr>
              <p:nvPr/>
            </p:nvSpPr>
            <p:spPr bwMode="auto">
              <a:xfrm>
                <a:off x="5014307" y="5522707"/>
                <a:ext cx="1074674" cy="1056381"/>
              </a:xfrm>
              <a:custGeom>
                <a:avLst/>
                <a:gdLst>
                  <a:gd name="T0" fmla="*/ 106 w 496"/>
                  <a:gd name="T1" fmla="*/ 190 h 488"/>
                  <a:gd name="T2" fmla="*/ 274 w 496"/>
                  <a:gd name="T3" fmla="*/ 23 h 488"/>
                  <a:gd name="T4" fmla="*/ 288 w 496"/>
                  <a:gd name="T5" fmla="*/ 58 h 488"/>
                  <a:gd name="T6" fmla="*/ 270 w 496"/>
                  <a:gd name="T7" fmla="*/ 96 h 488"/>
                  <a:gd name="T8" fmla="*/ 223 w 496"/>
                  <a:gd name="T9" fmla="*/ 142 h 488"/>
                  <a:gd name="T10" fmla="*/ 200 w 496"/>
                  <a:gd name="T11" fmla="*/ 165 h 488"/>
                  <a:gd name="T12" fmla="*/ 200 w 496"/>
                  <a:gd name="T13" fmla="*/ 174 h 488"/>
                  <a:gd name="T14" fmla="*/ 200 w 496"/>
                  <a:gd name="T15" fmla="*/ 314 h 488"/>
                  <a:gd name="T16" fmla="*/ 200 w 496"/>
                  <a:gd name="T17" fmla="*/ 322 h 488"/>
                  <a:gd name="T18" fmla="*/ 209 w 496"/>
                  <a:gd name="T19" fmla="*/ 322 h 488"/>
                  <a:gd name="T20" fmla="*/ 213 w 496"/>
                  <a:gd name="T21" fmla="*/ 170 h 488"/>
                  <a:gd name="T22" fmla="*/ 232 w 496"/>
                  <a:gd name="T23" fmla="*/ 151 h 488"/>
                  <a:gd name="T24" fmla="*/ 279 w 496"/>
                  <a:gd name="T25" fmla="*/ 104 h 488"/>
                  <a:gd name="T26" fmla="*/ 375 w 496"/>
                  <a:gd name="T27" fmla="*/ 8 h 488"/>
                  <a:gd name="T28" fmla="*/ 407 w 496"/>
                  <a:gd name="T29" fmla="*/ 8 h 488"/>
                  <a:gd name="T30" fmla="*/ 407 w 496"/>
                  <a:gd name="T31" fmla="*/ 40 h 488"/>
                  <a:gd name="T32" fmla="*/ 283 w 496"/>
                  <a:gd name="T33" fmla="*/ 163 h 488"/>
                  <a:gd name="T34" fmla="*/ 283 w 496"/>
                  <a:gd name="T35" fmla="*/ 172 h 488"/>
                  <a:gd name="T36" fmla="*/ 292 w 496"/>
                  <a:gd name="T37" fmla="*/ 172 h 488"/>
                  <a:gd name="T38" fmla="*/ 416 w 496"/>
                  <a:gd name="T39" fmla="*/ 49 h 488"/>
                  <a:gd name="T40" fmla="*/ 433 w 496"/>
                  <a:gd name="T41" fmla="*/ 31 h 488"/>
                  <a:gd name="T42" fmla="*/ 465 w 496"/>
                  <a:gd name="T43" fmla="*/ 31 h 488"/>
                  <a:gd name="T44" fmla="*/ 465 w 496"/>
                  <a:gd name="T45" fmla="*/ 63 h 488"/>
                  <a:gd name="T46" fmla="*/ 447 w 496"/>
                  <a:gd name="T47" fmla="*/ 80 h 488"/>
                  <a:gd name="T48" fmla="*/ 323 w 496"/>
                  <a:gd name="T49" fmla="*/ 204 h 488"/>
                  <a:gd name="T50" fmla="*/ 323 w 496"/>
                  <a:gd name="T51" fmla="*/ 213 h 488"/>
                  <a:gd name="T52" fmla="*/ 332 w 496"/>
                  <a:gd name="T53" fmla="*/ 213 h 488"/>
                  <a:gd name="T54" fmla="*/ 456 w 496"/>
                  <a:gd name="T55" fmla="*/ 89 h 488"/>
                  <a:gd name="T56" fmla="*/ 488 w 496"/>
                  <a:gd name="T57" fmla="*/ 89 h 488"/>
                  <a:gd name="T58" fmla="*/ 488 w 496"/>
                  <a:gd name="T59" fmla="*/ 121 h 488"/>
                  <a:gd name="T60" fmla="*/ 426 w 496"/>
                  <a:gd name="T61" fmla="*/ 182 h 488"/>
                  <a:gd name="T62" fmla="*/ 364 w 496"/>
                  <a:gd name="T63" fmla="*/ 244 h 488"/>
                  <a:gd name="T64" fmla="*/ 337 w 496"/>
                  <a:gd name="T65" fmla="*/ 271 h 488"/>
                  <a:gd name="T66" fmla="*/ 337 w 496"/>
                  <a:gd name="T67" fmla="*/ 279 h 488"/>
                  <a:gd name="T68" fmla="*/ 346 w 496"/>
                  <a:gd name="T69" fmla="*/ 279 h 488"/>
                  <a:gd name="T70" fmla="*/ 372 w 496"/>
                  <a:gd name="T71" fmla="*/ 253 h 488"/>
                  <a:gd name="T72" fmla="*/ 435 w 496"/>
                  <a:gd name="T73" fmla="*/ 191 h 488"/>
                  <a:gd name="T74" fmla="*/ 462 w 496"/>
                  <a:gd name="T75" fmla="*/ 191 h 488"/>
                  <a:gd name="T76" fmla="*/ 462 w 496"/>
                  <a:gd name="T77" fmla="*/ 219 h 488"/>
                  <a:gd name="T78" fmla="*/ 298 w 496"/>
                  <a:gd name="T79" fmla="*/ 382 h 488"/>
                  <a:gd name="T80" fmla="*/ 298 w 496"/>
                  <a:gd name="T81" fmla="*/ 382 h 488"/>
                  <a:gd name="T82" fmla="*/ 191 w 496"/>
                  <a:gd name="T83" fmla="*/ 415 h 488"/>
                  <a:gd name="T84" fmla="*/ 185 w 496"/>
                  <a:gd name="T85" fmla="*/ 416 h 488"/>
                  <a:gd name="T86" fmla="*/ 113 w 496"/>
                  <a:gd name="T87" fmla="*/ 488 h 488"/>
                  <a:gd name="T88" fmla="*/ 0 w 496"/>
                  <a:gd name="T89" fmla="*/ 374 h 488"/>
                  <a:gd name="T90" fmla="*/ 72 w 496"/>
                  <a:gd name="T91" fmla="*/ 302 h 488"/>
                  <a:gd name="T92" fmla="*/ 73 w 496"/>
                  <a:gd name="T93" fmla="*/ 295 h 488"/>
                  <a:gd name="T94" fmla="*/ 106 w 496"/>
                  <a:gd name="T95" fmla="*/ 19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8">
                    <a:moveTo>
                      <a:pt x="106" y="190"/>
                    </a:moveTo>
                    <a:cubicBezTo>
                      <a:pt x="167" y="131"/>
                      <a:pt x="254" y="44"/>
                      <a:pt x="274" y="23"/>
                    </a:cubicBezTo>
                    <a:cubicBezTo>
                      <a:pt x="279" y="30"/>
                      <a:pt x="288" y="42"/>
                      <a:pt x="288" y="58"/>
                    </a:cubicBezTo>
                    <a:cubicBezTo>
                      <a:pt x="288" y="71"/>
                      <a:pt x="282" y="84"/>
                      <a:pt x="270" y="96"/>
                    </a:cubicBezTo>
                    <a:cubicBezTo>
                      <a:pt x="223" y="142"/>
                      <a:pt x="223" y="142"/>
                      <a:pt x="223" y="142"/>
                    </a:cubicBezTo>
                    <a:cubicBezTo>
                      <a:pt x="200" y="165"/>
                      <a:pt x="200" y="165"/>
                      <a:pt x="200" y="165"/>
                    </a:cubicBezTo>
                    <a:cubicBezTo>
                      <a:pt x="198" y="168"/>
                      <a:pt x="198" y="172"/>
                      <a:pt x="200" y="174"/>
                    </a:cubicBezTo>
                    <a:cubicBezTo>
                      <a:pt x="203" y="177"/>
                      <a:pt x="268" y="246"/>
                      <a:pt x="200" y="314"/>
                    </a:cubicBezTo>
                    <a:cubicBezTo>
                      <a:pt x="197" y="316"/>
                      <a:pt x="197" y="320"/>
                      <a:pt x="200" y="322"/>
                    </a:cubicBezTo>
                    <a:cubicBezTo>
                      <a:pt x="202" y="325"/>
                      <a:pt x="206" y="325"/>
                      <a:pt x="209" y="322"/>
                    </a:cubicBezTo>
                    <a:cubicBezTo>
                      <a:pt x="275" y="256"/>
                      <a:pt x="228" y="188"/>
                      <a:pt x="213" y="170"/>
                    </a:cubicBezTo>
                    <a:cubicBezTo>
                      <a:pt x="232" y="151"/>
                      <a:pt x="232" y="151"/>
                      <a:pt x="232" y="151"/>
                    </a:cubicBezTo>
                    <a:cubicBezTo>
                      <a:pt x="279" y="104"/>
                      <a:pt x="279" y="104"/>
                      <a:pt x="279" y="104"/>
                    </a:cubicBezTo>
                    <a:cubicBezTo>
                      <a:pt x="375" y="8"/>
                      <a:pt x="375" y="8"/>
                      <a:pt x="375" y="8"/>
                    </a:cubicBezTo>
                    <a:cubicBezTo>
                      <a:pt x="384" y="0"/>
                      <a:pt x="398" y="0"/>
                      <a:pt x="407" y="8"/>
                    </a:cubicBezTo>
                    <a:cubicBezTo>
                      <a:pt x="416" y="17"/>
                      <a:pt x="416" y="31"/>
                      <a:pt x="407" y="40"/>
                    </a:cubicBezTo>
                    <a:cubicBezTo>
                      <a:pt x="283" y="163"/>
                      <a:pt x="283" y="163"/>
                      <a:pt x="283" y="163"/>
                    </a:cubicBezTo>
                    <a:cubicBezTo>
                      <a:pt x="281" y="166"/>
                      <a:pt x="281" y="170"/>
                      <a:pt x="283" y="172"/>
                    </a:cubicBezTo>
                    <a:cubicBezTo>
                      <a:pt x="285" y="175"/>
                      <a:pt x="289" y="175"/>
                      <a:pt x="292" y="172"/>
                    </a:cubicBezTo>
                    <a:cubicBezTo>
                      <a:pt x="416" y="49"/>
                      <a:pt x="416" y="49"/>
                      <a:pt x="416" y="49"/>
                    </a:cubicBezTo>
                    <a:cubicBezTo>
                      <a:pt x="433" y="31"/>
                      <a:pt x="433" y="31"/>
                      <a:pt x="433" y="31"/>
                    </a:cubicBezTo>
                    <a:cubicBezTo>
                      <a:pt x="442" y="23"/>
                      <a:pt x="456" y="23"/>
                      <a:pt x="465" y="31"/>
                    </a:cubicBezTo>
                    <a:cubicBezTo>
                      <a:pt x="474" y="40"/>
                      <a:pt x="473" y="54"/>
                      <a:pt x="465" y="63"/>
                    </a:cubicBezTo>
                    <a:cubicBezTo>
                      <a:pt x="447" y="80"/>
                      <a:pt x="447" y="80"/>
                      <a:pt x="447" y="80"/>
                    </a:cubicBezTo>
                    <a:cubicBezTo>
                      <a:pt x="323" y="204"/>
                      <a:pt x="323" y="204"/>
                      <a:pt x="323" y="204"/>
                    </a:cubicBezTo>
                    <a:cubicBezTo>
                      <a:pt x="321" y="206"/>
                      <a:pt x="321" y="210"/>
                      <a:pt x="323" y="213"/>
                    </a:cubicBezTo>
                    <a:cubicBezTo>
                      <a:pt x="326" y="215"/>
                      <a:pt x="330" y="215"/>
                      <a:pt x="332" y="213"/>
                    </a:cubicBezTo>
                    <a:cubicBezTo>
                      <a:pt x="456" y="89"/>
                      <a:pt x="456" y="89"/>
                      <a:pt x="456" y="89"/>
                    </a:cubicBezTo>
                    <a:cubicBezTo>
                      <a:pt x="465" y="80"/>
                      <a:pt x="479" y="80"/>
                      <a:pt x="488" y="89"/>
                    </a:cubicBezTo>
                    <a:cubicBezTo>
                      <a:pt x="496" y="98"/>
                      <a:pt x="496" y="112"/>
                      <a:pt x="488" y="121"/>
                    </a:cubicBezTo>
                    <a:cubicBezTo>
                      <a:pt x="426" y="182"/>
                      <a:pt x="426" y="182"/>
                      <a:pt x="426" y="182"/>
                    </a:cubicBezTo>
                    <a:cubicBezTo>
                      <a:pt x="364" y="244"/>
                      <a:pt x="364" y="244"/>
                      <a:pt x="364" y="244"/>
                    </a:cubicBezTo>
                    <a:cubicBezTo>
                      <a:pt x="337" y="271"/>
                      <a:pt x="337" y="271"/>
                      <a:pt x="337" y="271"/>
                    </a:cubicBezTo>
                    <a:cubicBezTo>
                      <a:pt x="335" y="273"/>
                      <a:pt x="335" y="277"/>
                      <a:pt x="337" y="279"/>
                    </a:cubicBezTo>
                    <a:cubicBezTo>
                      <a:pt x="339" y="282"/>
                      <a:pt x="343" y="282"/>
                      <a:pt x="346" y="279"/>
                    </a:cubicBezTo>
                    <a:cubicBezTo>
                      <a:pt x="372" y="253"/>
                      <a:pt x="372" y="253"/>
                      <a:pt x="372" y="253"/>
                    </a:cubicBezTo>
                    <a:cubicBezTo>
                      <a:pt x="435" y="191"/>
                      <a:pt x="435" y="191"/>
                      <a:pt x="435" y="191"/>
                    </a:cubicBezTo>
                    <a:cubicBezTo>
                      <a:pt x="442" y="183"/>
                      <a:pt x="455" y="183"/>
                      <a:pt x="462" y="191"/>
                    </a:cubicBezTo>
                    <a:cubicBezTo>
                      <a:pt x="470" y="199"/>
                      <a:pt x="470" y="211"/>
                      <a:pt x="462" y="219"/>
                    </a:cubicBezTo>
                    <a:cubicBezTo>
                      <a:pt x="298" y="382"/>
                      <a:pt x="298" y="382"/>
                      <a:pt x="298" y="382"/>
                    </a:cubicBezTo>
                    <a:cubicBezTo>
                      <a:pt x="298" y="382"/>
                      <a:pt x="298" y="382"/>
                      <a:pt x="298" y="382"/>
                    </a:cubicBezTo>
                    <a:cubicBezTo>
                      <a:pt x="258" y="423"/>
                      <a:pt x="218" y="422"/>
                      <a:pt x="191" y="415"/>
                    </a:cubicBezTo>
                    <a:cubicBezTo>
                      <a:pt x="189" y="414"/>
                      <a:pt x="187" y="415"/>
                      <a:pt x="185" y="416"/>
                    </a:cubicBezTo>
                    <a:cubicBezTo>
                      <a:pt x="113" y="488"/>
                      <a:pt x="113" y="488"/>
                      <a:pt x="113" y="488"/>
                    </a:cubicBezTo>
                    <a:cubicBezTo>
                      <a:pt x="0" y="374"/>
                      <a:pt x="0" y="374"/>
                      <a:pt x="0" y="374"/>
                    </a:cubicBezTo>
                    <a:cubicBezTo>
                      <a:pt x="72" y="302"/>
                      <a:pt x="72" y="302"/>
                      <a:pt x="72" y="302"/>
                    </a:cubicBezTo>
                    <a:cubicBezTo>
                      <a:pt x="74" y="300"/>
                      <a:pt x="74" y="298"/>
                      <a:pt x="73" y="295"/>
                    </a:cubicBezTo>
                    <a:cubicBezTo>
                      <a:pt x="66" y="268"/>
                      <a:pt x="66" y="228"/>
                      <a:pt x="106" y="1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171">
                <a:extLst>
                  <a:ext uri="{FF2B5EF4-FFF2-40B4-BE49-F238E27FC236}">
                    <a16:creationId xmlns:a16="http://schemas.microsoft.com/office/drawing/2014/main" xmlns="" id="{ADAD8FE3-FED1-4404-9011-DB7D80CC6B82}"/>
                  </a:ext>
                </a:extLst>
              </p:cNvPr>
              <p:cNvSpPr>
                <a:spLocks/>
              </p:cNvSpPr>
              <p:nvPr/>
            </p:nvSpPr>
            <p:spPr bwMode="auto">
              <a:xfrm>
                <a:off x="5718563" y="5522710"/>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4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2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4"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2" y="244"/>
                      <a:pt x="132" y="244"/>
                      <a:pt x="132" y="244"/>
                    </a:cubicBezTo>
                    <a:cubicBezTo>
                      <a:pt x="159" y="271"/>
                      <a:pt x="159" y="271"/>
                      <a:pt x="159" y="271"/>
                    </a:cubicBezTo>
                    <a:cubicBezTo>
                      <a:pt x="161" y="273"/>
                      <a:pt x="161" y="277"/>
                      <a:pt x="159" y="279"/>
                    </a:cubicBezTo>
                    <a:cubicBezTo>
                      <a:pt x="156"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2" name="Freeform 172">
                <a:extLst>
                  <a:ext uri="{FF2B5EF4-FFF2-40B4-BE49-F238E27FC236}">
                    <a16:creationId xmlns:a16="http://schemas.microsoft.com/office/drawing/2014/main" xmlns="" id="{5B01B6A3-DC0B-491C-A01B-4B3F8A9067D9}"/>
                  </a:ext>
                </a:extLst>
              </p:cNvPr>
              <p:cNvSpPr>
                <a:spLocks/>
              </p:cNvSpPr>
              <p:nvPr/>
            </p:nvSpPr>
            <p:spPr bwMode="auto">
              <a:xfrm>
                <a:off x="5691123" y="5492223"/>
                <a:ext cx="1134123" cy="1123454"/>
              </a:xfrm>
              <a:custGeom>
                <a:avLst/>
                <a:gdLst>
                  <a:gd name="T0" fmla="*/ 240 w 524"/>
                  <a:gd name="T1" fmla="*/ 25 h 519"/>
                  <a:gd name="T2" fmla="*/ 232 w 524"/>
                  <a:gd name="T3" fmla="*/ 24 h 519"/>
                  <a:gd name="T4" fmla="*/ 210 w 524"/>
                  <a:gd name="T5" fmla="*/ 72 h 519"/>
                  <a:gd name="T6" fmla="*/ 210 w 524"/>
                  <a:gd name="T7" fmla="*/ 81 h 519"/>
                  <a:gd name="T8" fmla="*/ 144 w 524"/>
                  <a:gd name="T9" fmla="*/ 14 h 519"/>
                  <a:gd name="T10" fmla="*/ 95 w 524"/>
                  <a:gd name="T11" fmla="*/ 14 h 519"/>
                  <a:gd name="T12" fmla="*/ 84 w 524"/>
                  <a:gd name="T13" fmla="*/ 35 h 519"/>
                  <a:gd name="T14" fmla="*/ 37 w 524"/>
                  <a:gd name="T15" fmla="*/ 36 h 519"/>
                  <a:gd name="T16" fmla="*/ 35 w 524"/>
                  <a:gd name="T17" fmla="*/ 84 h 519"/>
                  <a:gd name="T18" fmla="*/ 14 w 524"/>
                  <a:gd name="T19" fmla="*/ 94 h 519"/>
                  <a:gd name="T20" fmla="*/ 14 w 524"/>
                  <a:gd name="T21" fmla="*/ 143 h 519"/>
                  <a:gd name="T22" fmla="*/ 57 w 524"/>
                  <a:gd name="T23" fmla="*/ 187 h 519"/>
                  <a:gd name="T24" fmla="*/ 38 w 524"/>
                  <a:gd name="T25" fmla="*/ 196 h 519"/>
                  <a:gd name="T26" fmla="*/ 38 w 524"/>
                  <a:gd name="T27" fmla="*/ 241 h 519"/>
                  <a:gd name="T28" fmla="*/ 202 w 524"/>
                  <a:gd name="T29" fmla="*/ 405 h 519"/>
                  <a:gd name="T30" fmla="*/ 202 w 524"/>
                  <a:gd name="T31" fmla="*/ 405 h 519"/>
                  <a:gd name="T32" fmla="*/ 317 w 524"/>
                  <a:gd name="T33" fmla="*/ 442 h 519"/>
                  <a:gd name="T34" fmla="*/ 390 w 524"/>
                  <a:gd name="T35" fmla="*/ 516 h 519"/>
                  <a:gd name="T36" fmla="*/ 399 w 524"/>
                  <a:gd name="T37" fmla="*/ 516 h 519"/>
                  <a:gd name="T38" fmla="*/ 522 w 524"/>
                  <a:gd name="T39" fmla="*/ 394 h 519"/>
                  <a:gd name="T40" fmla="*/ 522 w 524"/>
                  <a:gd name="T41" fmla="*/ 385 h 519"/>
                  <a:gd name="T42" fmla="*/ 449 w 524"/>
                  <a:gd name="T43" fmla="*/ 312 h 519"/>
                  <a:gd name="T44" fmla="*/ 412 w 524"/>
                  <a:gd name="T45" fmla="*/ 196 h 519"/>
                  <a:gd name="T46" fmla="*/ 240 w 524"/>
                  <a:gd name="T47" fmla="*/ 2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9">
                    <a:moveTo>
                      <a:pt x="240" y="25"/>
                    </a:moveTo>
                    <a:cubicBezTo>
                      <a:pt x="238" y="22"/>
                      <a:pt x="234" y="22"/>
                      <a:pt x="232" y="24"/>
                    </a:cubicBezTo>
                    <a:cubicBezTo>
                      <a:pt x="231" y="25"/>
                      <a:pt x="210" y="44"/>
                      <a:pt x="210" y="72"/>
                    </a:cubicBezTo>
                    <a:cubicBezTo>
                      <a:pt x="210" y="75"/>
                      <a:pt x="210" y="78"/>
                      <a:pt x="210" y="81"/>
                    </a:cubicBezTo>
                    <a:cubicBezTo>
                      <a:pt x="144" y="14"/>
                      <a:pt x="144" y="14"/>
                      <a:pt x="144" y="14"/>
                    </a:cubicBezTo>
                    <a:cubicBezTo>
                      <a:pt x="130" y="0"/>
                      <a:pt x="108" y="0"/>
                      <a:pt x="95" y="14"/>
                    </a:cubicBezTo>
                    <a:cubicBezTo>
                      <a:pt x="88" y="20"/>
                      <a:pt x="85" y="27"/>
                      <a:pt x="84" y="35"/>
                    </a:cubicBezTo>
                    <a:cubicBezTo>
                      <a:pt x="71" y="23"/>
                      <a:pt x="50" y="23"/>
                      <a:pt x="37" y="36"/>
                    </a:cubicBezTo>
                    <a:cubicBezTo>
                      <a:pt x="24" y="49"/>
                      <a:pt x="23" y="70"/>
                      <a:pt x="35" y="84"/>
                    </a:cubicBezTo>
                    <a:cubicBezTo>
                      <a:pt x="28" y="85"/>
                      <a:pt x="20" y="88"/>
                      <a:pt x="14" y="94"/>
                    </a:cubicBezTo>
                    <a:cubicBezTo>
                      <a:pt x="0" y="108"/>
                      <a:pt x="0" y="129"/>
                      <a:pt x="14" y="143"/>
                    </a:cubicBezTo>
                    <a:cubicBezTo>
                      <a:pt x="57" y="187"/>
                      <a:pt x="57" y="187"/>
                      <a:pt x="57" y="187"/>
                    </a:cubicBezTo>
                    <a:cubicBezTo>
                      <a:pt x="50" y="188"/>
                      <a:pt x="44" y="191"/>
                      <a:pt x="38" y="196"/>
                    </a:cubicBezTo>
                    <a:cubicBezTo>
                      <a:pt x="26" y="208"/>
                      <a:pt x="26" y="228"/>
                      <a:pt x="38" y="241"/>
                    </a:cubicBezTo>
                    <a:cubicBezTo>
                      <a:pt x="202" y="405"/>
                      <a:pt x="202" y="405"/>
                      <a:pt x="202" y="405"/>
                    </a:cubicBezTo>
                    <a:cubicBezTo>
                      <a:pt x="202" y="405"/>
                      <a:pt x="202" y="405"/>
                      <a:pt x="202" y="405"/>
                    </a:cubicBezTo>
                    <a:cubicBezTo>
                      <a:pt x="244" y="448"/>
                      <a:pt x="287" y="450"/>
                      <a:pt x="317" y="442"/>
                    </a:cubicBezTo>
                    <a:cubicBezTo>
                      <a:pt x="390" y="516"/>
                      <a:pt x="390" y="516"/>
                      <a:pt x="390" y="516"/>
                    </a:cubicBezTo>
                    <a:cubicBezTo>
                      <a:pt x="393" y="519"/>
                      <a:pt x="397" y="519"/>
                      <a:pt x="399" y="516"/>
                    </a:cubicBezTo>
                    <a:cubicBezTo>
                      <a:pt x="522" y="394"/>
                      <a:pt x="522" y="394"/>
                      <a:pt x="522" y="394"/>
                    </a:cubicBezTo>
                    <a:cubicBezTo>
                      <a:pt x="524" y="392"/>
                      <a:pt x="524" y="388"/>
                      <a:pt x="522" y="385"/>
                    </a:cubicBezTo>
                    <a:cubicBezTo>
                      <a:pt x="449" y="312"/>
                      <a:pt x="449" y="312"/>
                      <a:pt x="449" y="312"/>
                    </a:cubicBezTo>
                    <a:cubicBezTo>
                      <a:pt x="456" y="282"/>
                      <a:pt x="455" y="238"/>
                      <a:pt x="412" y="196"/>
                    </a:cubicBezTo>
                    <a:cubicBezTo>
                      <a:pt x="344" y="129"/>
                      <a:pt x="241" y="26"/>
                      <a:pt x="240" y="25"/>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3" name="Freeform 173">
                <a:extLst>
                  <a:ext uri="{FF2B5EF4-FFF2-40B4-BE49-F238E27FC236}">
                    <a16:creationId xmlns:a16="http://schemas.microsoft.com/office/drawing/2014/main" xmlns="" id="{9608DFF1-9D56-42E3-ABE8-1BC8700EED57}"/>
                  </a:ext>
                </a:extLst>
              </p:cNvPr>
              <p:cNvSpPr>
                <a:spLocks/>
              </p:cNvSpPr>
              <p:nvPr/>
            </p:nvSpPr>
            <p:spPr bwMode="auto">
              <a:xfrm>
                <a:off x="5718561"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2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4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6" y="282"/>
                      <a:pt x="159" y="279"/>
                    </a:cubicBezTo>
                    <a:cubicBezTo>
                      <a:pt x="161" y="277"/>
                      <a:pt x="161" y="273"/>
                      <a:pt x="159" y="271"/>
                    </a:cubicBezTo>
                    <a:cubicBezTo>
                      <a:pt x="132" y="244"/>
                      <a:pt x="132" y="244"/>
                      <a:pt x="132"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4" y="172"/>
                      <a:pt x="204" y="172"/>
                      <a:pt x="204"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4" name="Freeform 180">
                <a:extLst>
                  <a:ext uri="{FF2B5EF4-FFF2-40B4-BE49-F238E27FC236}">
                    <a16:creationId xmlns:a16="http://schemas.microsoft.com/office/drawing/2014/main" xmlns="" id="{63094D67-FED8-4C3B-827D-8C613B9B0500}"/>
                  </a:ext>
                </a:extLst>
              </p:cNvPr>
              <p:cNvSpPr>
                <a:spLocks/>
              </p:cNvSpPr>
              <p:nvPr/>
            </p:nvSpPr>
            <p:spPr bwMode="auto">
              <a:xfrm>
                <a:off x="5590515" y="5780327"/>
                <a:ext cx="612792" cy="515233"/>
              </a:xfrm>
              <a:custGeom>
                <a:avLst/>
                <a:gdLst>
                  <a:gd name="T0" fmla="*/ 276 w 283"/>
                  <a:gd name="T1" fmla="*/ 43 h 238"/>
                  <a:gd name="T2" fmla="*/ 239 w 283"/>
                  <a:gd name="T3" fmla="*/ 6 h 238"/>
                  <a:gd name="T4" fmla="*/ 213 w 283"/>
                  <a:gd name="T5" fmla="*/ 0 h 238"/>
                  <a:gd name="T6" fmla="*/ 150 w 283"/>
                  <a:gd name="T7" fmla="*/ 42 h 238"/>
                  <a:gd name="T8" fmla="*/ 145 w 283"/>
                  <a:gd name="T9" fmla="*/ 52 h 238"/>
                  <a:gd name="T10" fmla="*/ 141 w 283"/>
                  <a:gd name="T11" fmla="*/ 42 h 238"/>
                  <a:gd name="T12" fmla="*/ 78 w 283"/>
                  <a:gd name="T13" fmla="*/ 0 h 238"/>
                  <a:gd name="T14" fmla="*/ 52 w 283"/>
                  <a:gd name="T15" fmla="*/ 6 h 238"/>
                  <a:gd name="T16" fmla="*/ 14 w 283"/>
                  <a:gd name="T17" fmla="*/ 95 h 238"/>
                  <a:gd name="T18" fmla="*/ 145 w 283"/>
                  <a:gd name="T19" fmla="*/ 238 h 238"/>
                  <a:gd name="T20" fmla="*/ 276 w 283"/>
                  <a:gd name="T21" fmla="*/ 95 h 238"/>
                  <a:gd name="T22" fmla="*/ 276 w 283"/>
                  <a:gd name="T23" fmla="*/ 4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3" h="238">
                    <a:moveTo>
                      <a:pt x="276" y="43"/>
                    </a:moveTo>
                    <a:cubicBezTo>
                      <a:pt x="269" y="26"/>
                      <a:pt x="256" y="13"/>
                      <a:pt x="239" y="6"/>
                    </a:cubicBezTo>
                    <a:cubicBezTo>
                      <a:pt x="231" y="2"/>
                      <a:pt x="222" y="0"/>
                      <a:pt x="213" y="0"/>
                    </a:cubicBezTo>
                    <a:cubicBezTo>
                      <a:pt x="185" y="0"/>
                      <a:pt x="161" y="17"/>
                      <a:pt x="150" y="42"/>
                    </a:cubicBezTo>
                    <a:cubicBezTo>
                      <a:pt x="145" y="52"/>
                      <a:pt x="145" y="52"/>
                      <a:pt x="145" y="52"/>
                    </a:cubicBezTo>
                    <a:cubicBezTo>
                      <a:pt x="141" y="42"/>
                      <a:pt x="141" y="42"/>
                      <a:pt x="141" y="42"/>
                    </a:cubicBezTo>
                    <a:cubicBezTo>
                      <a:pt x="130" y="17"/>
                      <a:pt x="105" y="0"/>
                      <a:pt x="78" y="0"/>
                    </a:cubicBezTo>
                    <a:cubicBezTo>
                      <a:pt x="69" y="0"/>
                      <a:pt x="60" y="2"/>
                      <a:pt x="52" y="6"/>
                    </a:cubicBezTo>
                    <a:cubicBezTo>
                      <a:pt x="17" y="20"/>
                      <a:pt x="0" y="60"/>
                      <a:pt x="14" y="95"/>
                    </a:cubicBezTo>
                    <a:cubicBezTo>
                      <a:pt x="39" y="156"/>
                      <a:pt x="117" y="218"/>
                      <a:pt x="145" y="238"/>
                    </a:cubicBezTo>
                    <a:cubicBezTo>
                      <a:pt x="173" y="218"/>
                      <a:pt x="251" y="156"/>
                      <a:pt x="276" y="95"/>
                    </a:cubicBezTo>
                    <a:cubicBezTo>
                      <a:pt x="283" y="78"/>
                      <a:pt x="283" y="60"/>
                      <a:pt x="276"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5" name="Freeform 181">
                <a:extLst>
                  <a:ext uri="{FF2B5EF4-FFF2-40B4-BE49-F238E27FC236}">
                    <a16:creationId xmlns:a16="http://schemas.microsoft.com/office/drawing/2014/main" xmlns="" id="{4FFE0E6F-4C81-43D5-AD2F-41C66EE15662}"/>
                  </a:ext>
                </a:extLst>
              </p:cNvPr>
              <p:cNvSpPr>
                <a:spLocks noEditPoints="1"/>
              </p:cNvSpPr>
              <p:nvPr/>
            </p:nvSpPr>
            <p:spPr bwMode="auto">
              <a:xfrm>
                <a:off x="5567649" y="5762032"/>
                <a:ext cx="656999" cy="562489"/>
              </a:xfrm>
              <a:custGeom>
                <a:avLst/>
                <a:gdLst>
                  <a:gd name="T0" fmla="*/ 296 w 304"/>
                  <a:gd name="T1" fmla="*/ 48 h 260"/>
                  <a:gd name="T2" fmla="*/ 254 w 304"/>
                  <a:gd name="T3" fmla="*/ 6 h 260"/>
                  <a:gd name="T4" fmla="*/ 224 w 304"/>
                  <a:gd name="T5" fmla="*/ 0 h 260"/>
                  <a:gd name="T6" fmla="*/ 156 w 304"/>
                  <a:gd name="T7" fmla="*/ 38 h 260"/>
                  <a:gd name="T8" fmla="*/ 89 w 304"/>
                  <a:gd name="T9" fmla="*/ 0 h 260"/>
                  <a:gd name="T10" fmla="*/ 59 w 304"/>
                  <a:gd name="T11" fmla="*/ 6 h 260"/>
                  <a:gd name="T12" fmla="*/ 16 w 304"/>
                  <a:gd name="T13" fmla="*/ 108 h 260"/>
                  <a:gd name="T14" fmla="*/ 153 w 304"/>
                  <a:gd name="T15" fmla="*/ 257 h 260"/>
                  <a:gd name="T16" fmla="*/ 156 w 304"/>
                  <a:gd name="T17" fmla="*/ 260 h 260"/>
                  <a:gd name="T18" fmla="*/ 159 w 304"/>
                  <a:gd name="T19" fmla="*/ 257 h 260"/>
                  <a:gd name="T20" fmla="*/ 296 w 304"/>
                  <a:gd name="T21" fmla="*/ 108 h 260"/>
                  <a:gd name="T22" fmla="*/ 296 w 304"/>
                  <a:gd name="T23" fmla="*/ 48 h 260"/>
                  <a:gd name="T24" fmla="*/ 156 w 304"/>
                  <a:gd name="T25" fmla="*/ 247 h 260"/>
                  <a:gd name="T26" fmla="*/ 25 w 304"/>
                  <a:gd name="T27" fmla="*/ 104 h 260"/>
                  <a:gd name="T28" fmla="*/ 63 w 304"/>
                  <a:gd name="T29" fmla="*/ 15 h 260"/>
                  <a:gd name="T30" fmla="*/ 89 w 304"/>
                  <a:gd name="T31" fmla="*/ 9 h 260"/>
                  <a:gd name="T32" fmla="*/ 152 w 304"/>
                  <a:gd name="T33" fmla="*/ 51 h 260"/>
                  <a:gd name="T34" fmla="*/ 156 w 304"/>
                  <a:gd name="T35" fmla="*/ 61 h 260"/>
                  <a:gd name="T36" fmla="*/ 161 w 304"/>
                  <a:gd name="T37" fmla="*/ 51 h 260"/>
                  <a:gd name="T38" fmla="*/ 224 w 304"/>
                  <a:gd name="T39" fmla="*/ 9 h 260"/>
                  <a:gd name="T40" fmla="*/ 250 w 304"/>
                  <a:gd name="T41" fmla="*/ 15 h 260"/>
                  <a:gd name="T42" fmla="*/ 287 w 304"/>
                  <a:gd name="T43" fmla="*/ 52 h 260"/>
                  <a:gd name="T44" fmla="*/ 287 w 304"/>
                  <a:gd name="T45" fmla="*/ 104 h 260"/>
                  <a:gd name="T46" fmla="*/ 156 w 304"/>
                  <a:gd name="T47" fmla="*/ 247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260">
                    <a:moveTo>
                      <a:pt x="296" y="48"/>
                    </a:moveTo>
                    <a:cubicBezTo>
                      <a:pt x="288" y="29"/>
                      <a:pt x="273" y="14"/>
                      <a:pt x="254" y="6"/>
                    </a:cubicBezTo>
                    <a:cubicBezTo>
                      <a:pt x="244" y="2"/>
                      <a:pt x="234" y="0"/>
                      <a:pt x="224" y="0"/>
                    </a:cubicBezTo>
                    <a:cubicBezTo>
                      <a:pt x="196" y="0"/>
                      <a:pt x="170" y="14"/>
                      <a:pt x="156" y="38"/>
                    </a:cubicBezTo>
                    <a:cubicBezTo>
                      <a:pt x="142" y="14"/>
                      <a:pt x="117" y="0"/>
                      <a:pt x="89" y="0"/>
                    </a:cubicBezTo>
                    <a:cubicBezTo>
                      <a:pt x="79" y="0"/>
                      <a:pt x="68" y="2"/>
                      <a:pt x="59" y="6"/>
                    </a:cubicBezTo>
                    <a:cubicBezTo>
                      <a:pt x="19" y="22"/>
                      <a:pt x="0" y="68"/>
                      <a:pt x="16" y="108"/>
                    </a:cubicBezTo>
                    <a:cubicBezTo>
                      <a:pt x="43" y="173"/>
                      <a:pt x="128" y="239"/>
                      <a:pt x="153" y="257"/>
                    </a:cubicBezTo>
                    <a:cubicBezTo>
                      <a:pt x="156" y="260"/>
                      <a:pt x="156" y="260"/>
                      <a:pt x="156" y="260"/>
                    </a:cubicBezTo>
                    <a:cubicBezTo>
                      <a:pt x="159" y="257"/>
                      <a:pt x="159" y="257"/>
                      <a:pt x="159" y="257"/>
                    </a:cubicBezTo>
                    <a:cubicBezTo>
                      <a:pt x="185" y="239"/>
                      <a:pt x="269" y="173"/>
                      <a:pt x="296" y="108"/>
                    </a:cubicBezTo>
                    <a:cubicBezTo>
                      <a:pt x="304" y="89"/>
                      <a:pt x="304" y="67"/>
                      <a:pt x="296" y="48"/>
                    </a:cubicBezTo>
                    <a:close/>
                    <a:moveTo>
                      <a:pt x="156" y="247"/>
                    </a:moveTo>
                    <a:cubicBezTo>
                      <a:pt x="128" y="227"/>
                      <a:pt x="50" y="165"/>
                      <a:pt x="25" y="104"/>
                    </a:cubicBezTo>
                    <a:cubicBezTo>
                      <a:pt x="11" y="69"/>
                      <a:pt x="28" y="29"/>
                      <a:pt x="63" y="15"/>
                    </a:cubicBezTo>
                    <a:cubicBezTo>
                      <a:pt x="71" y="11"/>
                      <a:pt x="80" y="9"/>
                      <a:pt x="89" y="9"/>
                    </a:cubicBezTo>
                    <a:cubicBezTo>
                      <a:pt x="116" y="9"/>
                      <a:pt x="141" y="26"/>
                      <a:pt x="152" y="51"/>
                    </a:cubicBezTo>
                    <a:cubicBezTo>
                      <a:pt x="156" y="61"/>
                      <a:pt x="156" y="61"/>
                      <a:pt x="156" y="61"/>
                    </a:cubicBezTo>
                    <a:cubicBezTo>
                      <a:pt x="161" y="51"/>
                      <a:pt x="161" y="51"/>
                      <a:pt x="161" y="51"/>
                    </a:cubicBezTo>
                    <a:cubicBezTo>
                      <a:pt x="172" y="26"/>
                      <a:pt x="196" y="9"/>
                      <a:pt x="224" y="9"/>
                    </a:cubicBezTo>
                    <a:cubicBezTo>
                      <a:pt x="233" y="9"/>
                      <a:pt x="242" y="11"/>
                      <a:pt x="250" y="15"/>
                    </a:cubicBezTo>
                    <a:cubicBezTo>
                      <a:pt x="267" y="22"/>
                      <a:pt x="280" y="35"/>
                      <a:pt x="287" y="52"/>
                    </a:cubicBezTo>
                    <a:cubicBezTo>
                      <a:pt x="294" y="69"/>
                      <a:pt x="294" y="87"/>
                      <a:pt x="287" y="104"/>
                    </a:cubicBezTo>
                    <a:cubicBezTo>
                      <a:pt x="262" y="165"/>
                      <a:pt x="184" y="227"/>
                      <a:pt x="156" y="247"/>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06" name="组合 105">
            <a:extLst>
              <a:ext uri="{FF2B5EF4-FFF2-40B4-BE49-F238E27FC236}">
                <a16:creationId xmlns:a16="http://schemas.microsoft.com/office/drawing/2014/main" xmlns="" id="{7493A272-4948-4B31-9F4B-51E45F7124F6}"/>
              </a:ext>
            </a:extLst>
          </p:cNvPr>
          <p:cNvGrpSpPr/>
          <p:nvPr/>
        </p:nvGrpSpPr>
        <p:grpSpPr>
          <a:xfrm>
            <a:off x="9385683" y="1211502"/>
            <a:ext cx="577644" cy="577642"/>
            <a:chOff x="3271100" y="400449"/>
            <a:chExt cx="5797485" cy="6130126"/>
          </a:xfrm>
        </p:grpSpPr>
        <p:sp>
          <p:nvSpPr>
            <p:cNvPr id="98" name="椭圆 97">
              <a:extLst>
                <a:ext uri="{FF2B5EF4-FFF2-40B4-BE49-F238E27FC236}">
                  <a16:creationId xmlns:a16="http://schemas.microsoft.com/office/drawing/2014/main" xmlns="" id="{EEF28CD3-C26D-463C-B198-A01E913DF3DE}"/>
                </a:ext>
              </a:extLst>
            </p:cNvPr>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9" name="组合 98">
              <a:extLst>
                <a:ext uri="{FF2B5EF4-FFF2-40B4-BE49-F238E27FC236}">
                  <a16:creationId xmlns:a16="http://schemas.microsoft.com/office/drawing/2014/main" xmlns="" id="{76F26A46-EB50-4AF5-936B-B07DBDF9631C}"/>
                </a:ext>
              </a:extLst>
            </p:cNvPr>
            <p:cNvGrpSpPr/>
            <p:nvPr/>
          </p:nvGrpSpPr>
          <p:grpSpPr>
            <a:xfrm>
              <a:off x="4575666" y="1873663"/>
              <a:ext cx="3486506" cy="3183709"/>
              <a:chOff x="8352653" y="5492220"/>
              <a:chExt cx="1228634" cy="1121928"/>
            </a:xfrm>
          </p:grpSpPr>
          <p:sp>
            <p:nvSpPr>
              <p:cNvPr id="100" name="Freeform 162">
                <a:extLst>
                  <a:ext uri="{FF2B5EF4-FFF2-40B4-BE49-F238E27FC236}">
                    <a16:creationId xmlns:a16="http://schemas.microsoft.com/office/drawing/2014/main" xmlns="" id="{66A70F62-52FC-4F7F-B450-8BB57CD7C9DB}"/>
                  </a:ext>
                </a:extLst>
              </p:cNvPr>
              <p:cNvSpPr>
                <a:spLocks/>
              </p:cNvSpPr>
              <p:nvPr/>
            </p:nvSpPr>
            <p:spPr bwMode="auto">
              <a:xfrm>
                <a:off x="8474602"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Freeform 163">
                <a:extLst>
                  <a:ext uri="{FF2B5EF4-FFF2-40B4-BE49-F238E27FC236}">
                    <a16:creationId xmlns:a16="http://schemas.microsoft.com/office/drawing/2014/main" xmlns="" id="{E7973CD7-11F1-4AFD-97AF-1F442C7A9293}"/>
                  </a:ext>
                </a:extLst>
              </p:cNvPr>
              <p:cNvSpPr>
                <a:spLocks/>
              </p:cNvSpPr>
              <p:nvPr/>
            </p:nvSpPr>
            <p:spPr bwMode="auto">
              <a:xfrm>
                <a:off x="8445639" y="5492220"/>
                <a:ext cx="1135648" cy="1121928"/>
              </a:xfrm>
              <a:custGeom>
                <a:avLst/>
                <a:gdLst>
                  <a:gd name="T0" fmla="*/ 240 w 524"/>
                  <a:gd name="T1" fmla="*/ 24 h 518"/>
                  <a:gd name="T2" fmla="*/ 231 w 524"/>
                  <a:gd name="T3" fmla="*/ 24 h 518"/>
                  <a:gd name="T4" fmla="*/ 209 w 524"/>
                  <a:gd name="T5" fmla="*/ 71 h 518"/>
                  <a:gd name="T6" fmla="*/ 210 w 524"/>
                  <a:gd name="T7" fmla="*/ 80 h 518"/>
                  <a:gd name="T8" fmla="*/ 143 w 524"/>
                  <a:gd name="T9" fmla="*/ 14 h 518"/>
                  <a:gd name="T10" fmla="*/ 94 w 524"/>
                  <a:gd name="T11" fmla="*/ 14 h 518"/>
                  <a:gd name="T12" fmla="*/ 84 w 524"/>
                  <a:gd name="T13" fmla="*/ 35 h 518"/>
                  <a:gd name="T14" fmla="*/ 36 w 524"/>
                  <a:gd name="T15" fmla="*/ 37 h 518"/>
                  <a:gd name="T16" fmla="*/ 35 w 524"/>
                  <a:gd name="T17" fmla="*/ 84 h 518"/>
                  <a:gd name="T18" fmla="*/ 13 w 524"/>
                  <a:gd name="T19" fmla="*/ 94 h 518"/>
                  <a:gd name="T20" fmla="*/ 13 w 524"/>
                  <a:gd name="T21" fmla="*/ 143 h 518"/>
                  <a:gd name="T22" fmla="*/ 57 w 524"/>
                  <a:gd name="T23" fmla="*/ 187 h 518"/>
                  <a:gd name="T24" fmla="*/ 38 w 524"/>
                  <a:gd name="T25" fmla="*/ 196 h 518"/>
                  <a:gd name="T26" fmla="*/ 38 w 524"/>
                  <a:gd name="T27" fmla="*/ 241 h 518"/>
                  <a:gd name="T28" fmla="*/ 202 w 524"/>
                  <a:gd name="T29" fmla="*/ 405 h 518"/>
                  <a:gd name="T30" fmla="*/ 202 w 524"/>
                  <a:gd name="T31" fmla="*/ 405 h 518"/>
                  <a:gd name="T32" fmla="*/ 317 w 524"/>
                  <a:gd name="T33" fmla="*/ 442 h 518"/>
                  <a:gd name="T34" fmla="*/ 391 w 524"/>
                  <a:gd name="T35" fmla="*/ 516 h 518"/>
                  <a:gd name="T36" fmla="*/ 399 w 524"/>
                  <a:gd name="T37" fmla="*/ 516 h 518"/>
                  <a:gd name="T38" fmla="*/ 522 w 524"/>
                  <a:gd name="T39" fmla="*/ 393 h 518"/>
                  <a:gd name="T40" fmla="*/ 522 w 524"/>
                  <a:gd name="T41" fmla="*/ 384 h 518"/>
                  <a:gd name="T42" fmla="*/ 448 w 524"/>
                  <a:gd name="T43" fmla="*/ 311 h 518"/>
                  <a:gd name="T44" fmla="*/ 412 w 524"/>
                  <a:gd name="T45" fmla="*/ 196 h 518"/>
                  <a:gd name="T46" fmla="*/ 240 w 524"/>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8">
                    <a:moveTo>
                      <a:pt x="240" y="24"/>
                    </a:moveTo>
                    <a:cubicBezTo>
                      <a:pt x="237" y="22"/>
                      <a:pt x="233"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399" y="516"/>
                    </a:cubicBezTo>
                    <a:cubicBezTo>
                      <a:pt x="522" y="393"/>
                      <a:pt x="522" y="393"/>
                      <a:pt x="522" y="393"/>
                    </a:cubicBezTo>
                    <a:cubicBezTo>
                      <a:pt x="524" y="391"/>
                      <a:pt x="524" y="387"/>
                      <a:pt x="522" y="384"/>
                    </a:cubicBezTo>
                    <a:cubicBezTo>
                      <a:pt x="448" y="311"/>
                      <a:pt x="448" y="311"/>
                      <a:pt x="448"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Freeform 164">
                <a:extLst>
                  <a:ext uri="{FF2B5EF4-FFF2-40B4-BE49-F238E27FC236}">
                    <a16:creationId xmlns:a16="http://schemas.microsoft.com/office/drawing/2014/main" xmlns="" id="{EE60C143-D5F3-4D25-A7A7-A4A96CB639BB}"/>
                  </a:ext>
                </a:extLst>
              </p:cNvPr>
              <p:cNvSpPr>
                <a:spLocks/>
              </p:cNvSpPr>
              <p:nvPr/>
            </p:nvSpPr>
            <p:spPr bwMode="auto">
              <a:xfrm>
                <a:off x="8474602"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Freeform 168">
                <a:extLst>
                  <a:ext uri="{FF2B5EF4-FFF2-40B4-BE49-F238E27FC236}">
                    <a16:creationId xmlns:a16="http://schemas.microsoft.com/office/drawing/2014/main" xmlns="" id="{38E5A145-BE03-41CB-8E0B-8A59510F2763}"/>
                  </a:ext>
                </a:extLst>
              </p:cNvPr>
              <p:cNvSpPr>
                <a:spLocks/>
              </p:cNvSpPr>
              <p:nvPr/>
            </p:nvSpPr>
            <p:spPr bwMode="auto">
              <a:xfrm>
                <a:off x="8375518" y="5790994"/>
                <a:ext cx="315543" cy="251520"/>
              </a:xfrm>
              <a:custGeom>
                <a:avLst/>
                <a:gdLst>
                  <a:gd name="T0" fmla="*/ 58 w 146"/>
                  <a:gd name="T1" fmla="*/ 0 h 116"/>
                  <a:gd name="T2" fmla="*/ 0 w 146"/>
                  <a:gd name="T3" fmla="*/ 58 h 116"/>
                  <a:gd name="T4" fmla="*/ 58 w 146"/>
                  <a:gd name="T5" fmla="*/ 116 h 116"/>
                  <a:gd name="T6" fmla="*/ 146 w 146"/>
                  <a:gd name="T7" fmla="*/ 116 h 116"/>
                  <a:gd name="T8" fmla="*/ 146 w 146"/>
                  <a:gd name="T9" fmla="*/ 0 h 116"/>
                  <a:gd name="T10" fmla="*/ 58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58" y="0"/>
                    </a:moveTo>
                    <a:cubicBezTo>
                      <a:pt x="26" y="0"/>
                      <a:pt x="0" y="26"/>
                      <a:pt x="0" y="58"/>
                    </a:cubicBezTo>
                    <a:cubicBezTo>
                      <a:pt x="0" y="90"/>
                      <a:pt x="26" y="116"/>
                      <a:pt x="58" y="116"/>
                    </a:cubicBezTo>
                    <a:cubicBezTo>
                      <a:pt x="146" y="116"/>
                      <a:pt x="146" y="116"/>
                      <a:pt x="146" y="116"/>
                    </a:cubicBezTo>
                    <a:cubicBezTo>
                      <a:pt x="146" y="0"/>
                      <a:pt x="146" y="0"/>
                      <a:pt x="146" y="0"/>
                    </a:cubicBezTo>
                    <a:lnTo>
                      <a:pt x="5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 name="Freeform 169">
                <a:extLst>
                  <a:ext uri="{FF2B5EF4-FFF2-40B4-BE49-F238E27FC236}">
                    <a16:creationId xmlns:a16="http://schemas.microsoft.com/office/drawing/2014/main" xmlns="" id="{585A5C0E-A81B-4317-B1E3-A1168E0917A3}"/>
                  </a:ext>
                </a:extLst>
              </p:cNvPr>
              <p:cNvSpPr>
                <a:spLocks/>
              </p:cNvSpPr>
              <p:nvPr/>
            </p:nvSpPr>
            <p:spPr bwMode="auto">
              <a:xfrm>
                <a:off x="8713926" y="5790994"/>
                <a:ext cx="317067" cy="251520"/>
              </a:xfrm>
              <a:custGeom>
                <a:avLst/>
                <a:gdLst>
                  <a:gd name="T0" fmla="*/ 87 w 146"/>
                  <a:gd name="T1" fmla="*/ 0 h 116"/>
                  <a:gd name="T2" fmla="*/ 0 w 146"/>
                  <a:gd name="T3" fmla="*/ 0 h 116"/>
                  <a:gd name="T4" fmla="*/ 0 w 146"/>
                  <a:gd name="T5" fmla="*/ 116 h 116"/>
                  <a:gd name="T6" fmla="*/ 87 w 146"/>
                  <a:gd name="T7" fmla="*/ 116 h 116"/>
                  <a:gd name="T8" fmla="*/ 146 w 146"/>
                  <a:gd name="T9" fmla="*/ 58 h 116"/>
                  <a:gd name="T10" fmla="*/ 87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87" y="0"/>
                    </a:moveTo>
                    <a:cubicBezTo>
                      <a:pt x="0" y="0"/>
                      <a:pt x="0" y="0"/>
                      <a:pt x="0" y="0"/>
                    </a:cubicBezTo>
                    <a:cubicBezTo>
                      <a:pt x="0" y="116"/>
                      <a:pt x="0" y="116"/>
                      <a:pt x="0" y="116"/>
                    </a:cubicBezTo>
                    <a:cubicBezTo>
                      <a:pt x="87" y="116"/>
                      <a:pt x="87" y="116"/>
                      <a:pt x="87" y="116"/>
                    </a:cubicBezTo>
                    <a:cubicBezTo>
                      <a:pt x="120" y="116"/>
                      <a:pt x="146" y="90"/>
                      <a:pt x="146" y="58"/>
                    </a:cubicBezTo>
                    <a:cubicBezTo>
                      <a:pt x="146" y="26"/>
                      <a:pt x="120" y="0"/>
                      <a:pt x="87" y="0"/>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170">
                <a:extLst>
                  <a:ext uri="{FF2B5EF4-FFF2-40B4-BE49-F238E27FC236}">
                    <a16:creationId xmlns:a16="http://schemas.microsoft.com/office/drawing/2014/main" xmlns="" id="{FFD650BC-E016-4DB4-B290-EFC0ADF6BA2D}"/>
                  </a:ext>
                </a:extLst>
              </p:cNvPr>
              <p:cNvSpPr>
                <a:spLocks noEditPoints="1"/>
              </p:cNvSpPr>
              <p:nvPr/>
            </p:nvSpPr>
            <p:spPr bwMode="auto">
              <a:xfrm>
                <a:off x="8352653" y="5769653"/>
                <a:ext cx="698156" cy="294202"/>
              </a:xfrm>
              <a:custGeom>
                <a:avLst/>
                <a:gdLst>
                  <a:gd name="T0" fmla="*/ 254 w 322"/>
                  <a:gd name="T1" fmla="*/ 0 h 136"/>
                  <a:gd name="T2" fmla="*/ 167 w 322"/>
                  <a:gd name="T3" fmla="*/ 0 h 136"/>
                  <a:gd name="T4" fmla="*/ 166 w 322"/>
                  <a:gd name="T5" fmla="*/ 0 h 136"/>
                  <a:gd name="T6" fmla="*/ 157 w 322"/>
                  <a:gd name="T7" fmla="*/ 0 h 136"/>
                  <a:gd name="T8" fmla="*/ 156 w 322"/>
                  <a:gd name="T9" fmla="*/ 0 h 136"/>
                  <a:gd name="T10" fmla="*/ 68 w 322"/>
                  <a:gd name="T11" fmla="*/ 0 h 136"/>
                  <a:gd name="T12" fmla="*/ 0 w 322"/>
                  <a:gd name="T13" fmla="*/ 68 h 136"/>
                  <a:gd name="T14" fmla="*/ 68 w 322"/>
                  <a:gd name="T15" fmla="*/ 136 h 136"/>
                  <a:gd name="T16" fmla="*/ 156 w 322"/>
                  <a:gd name="T17" fmla="*/ 136 h 136"/>
                  <a:gd name="T18" fmla="*/ 157 w 322"/>
                  <a:gd name="T19" fmla="*/ 136 h 136"/>
                  <a:gd name="T20" fmla="*/ 166 w 322"/>
                  <a:gd name="T21" fmla="*/ 136 h 136"/>
                  <a:gd name="T22" fmla="*/ 167 w 322"/>
                  <a:gd name="T23" fmla="*/ 136 h 136"/>
                  <a:gd name="T24" fmla="*/ 254 w 322"/>
                  <a:gd name="T25" fmla="*/ 136 h 136"/>
                  <a:gd name="T26" fmla="*/ 322 w 322"/>
                  <a:gd name="T27" fmla="*/ 68 h 136"/>
                  <a:gd name="T28" fmla="*/ 254 w 322"/>
                  <a:gd name="T29" fmla="*/ 0 h 136"/>
                  <a:gd name="T30" fmla="*/ 254 w 322"/>
                  <a:gd name="T31" fmla="*/ 126 h 136"/>
                  <a:gd name="T32" fmla="*/ 167 w 322"/>
                  <a:gd name="T33" fmla="*/ 126 h 136"/>
                  <a:gd name="T34" fmla="*/ 167 w 322"/>
                  <a:gd name="T35" fmla="*/ 10 h 136"/>
                  <a:gd name="T36" fmla="*/ 254 w 322"/>
                  <a:gd name="T37" fmla="*/ 10 h 136"/>
                  <a:gd name="T38" fmla="*/ 313 w 322"/>
                  <a:gd name="T39" fmla="*/ 68 h 136"/>
                  <a:gd name="T40" fmla="*/ 254 w 322"/>
                  <a:gd name="T41" fmla="*/ 126 h 136"/>
                  <a:gd name="T42" fmla="*/ 68 w 322"/>
                  <a:gd name="T43" fmla="*/ 126 h 136"/>
                  <a:gd name="T44" fmla="*/ 10 w 322"/>
                  <a:gd name="T45" fmla="*/ 68 h 136"/>
                  <a:gd name="T46" fmla="*/ 68 w 322"/>
                  <a:gd name="T47" fmla="*/ 10 h 136"/>
                  <a:gd name="T48" fmla="*/ 156 w 322"/>
                  <a:gd name="T49" fmla="*/ 10 h 136"/>
                  <a:gd name="T50" fmla="*/ 156 w 322"/>
                  <a:gd name="T51" fmla="*/ 126 h 136"/>
                  <a:gd name="T52" fmla="*/ 68 w 322"/>
                  <a:gd name="T53"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136">
                    <a:moveTo>
                      <a:pt x="254" y="0"/>
                    </a:moveTo>
                    <a:cubicBezTo>
                      <a:pt x="167" y="0"/>
                      <a:pt x="167" y="0"/>
                      <a:pt x="167" y="0"/>
                    </a:cubicBezTo>
                    <a:cubicBezTo>
                      <a:pt x="166" y="0"/>
                      <a:pt x="166" y="0"/>
                      <a:pt x="166" y="0"/>
                    </a:cubicBezTo>
                    <a:cubicBezTo>
                      <a:pt x="157" y="0"/>
                      <a:pt x="157" y="0"/>
                      <a:pt x="157" y="0"/>
                    </a:cubicBezTo>
                    <a:cubicBezTo>
                      <a:pt x="156" y="0"/>
                      <a:pt x="156" y="0"/>
                      <a:pt x="156" y="0"/>
                    </a:cubicBezTo>
                    <a:cubicBezTo>
                      <a:pt x="68" y="0"/>
                      <a:pt x="68" y="0"/>
                      <a:pt x="68" y="0"/>
                    </a:cubicBezTo>
                    <a:cubicBezTo>
                      <a:pt x="31" y="0"/>
                      <a:pt x="0" y="30"/>
                      <a:pt x="0" y="68"/>
                    </a:cubicBezTo>
                    <a:cubicBezTo>
                      <a:pt x="0" y="105"/>
                      <a:pt x="31" y="136"/>
                      <a:pt x="68" y="136"/>
                    </a:cubicBezTo>
                    <a:cubicBezTo>
                      <a:pt x="156" y="136"/>
                      <a:pt x="156" y="136"/>
                      <a:pt x="156" y="136"/>
                    </a:cubicBezTo>
                    <a:cubicBezTo>
                      <a:pt x="157" y="136"/>
                      <a:pt x="157" y="136"/>
                      <a:pt x="157" y="136"/>
                    </a:cubicBezTo>
                    <a:cubicBezTo>
                      <a:pt x="166" y="136"/>
                      <a:pt x="166" y="136"/>
                      <a:pt x="166" y="136"/>
                    </a:cubicBezTo>
                    <a:cubicBezTo>
                      <a:pt x="167" y="136"/>
                      <a:pt x="167" y="136"/>
                      <a:pt x="167" y="136"/>
                    </a:cubicBezTo>
                    <a:cubicBezTo>
                      <a:pt x="254" y="136"/>
                      <a:pt x="254" y="136"/>
                      <a:pt x="254" y="136"/>
                    </a:cubicBezTo>
                    <a:cubicBezTo>
                      <a:pt x="292" y="136"/>
                      <a:pt x="322" y="105"/>
                      <a:pt x="322" y="68"/>
                    </a:cubicBezTo>
                    <a:cubicBezTo>
                      <a:pt x="322" y="30"/>
                      <a:pt x="292" y="0"/>
                      <a:pt x="254" y="0"/>
                    </a:cubicBezTo>
                    <a:close/>
                    <a:moveTo>
                      <a:pt x="254" y="126"/>
                    </a:moveTo>
                    <a:cubicBezTo>
                      <a:pt x="167" y="126"/>
                      <a:pt x="167" y="126"/>
                      <a:pt x="167" y="126"/>
                    </a:cubicBezTo>
                    <a:cubicBezTo>
                      <a:pt x="167" y="10"/>
                      <a:pt x="167" y="10"/>
                      <a:pt x="167" y="10"/>
                    </a:cubicBezTo>
                    <a:cubicBezTo>
                      <a:pt x="254" y="10"/>
                      <a:pt x="254" y="10"/>
                      <a:pt x="254" y="10"/>
                    </a:cubicBezTo>
                    <a:cubicBezTo>
                      <a:pt x="287" y="10"/>
                      <a:pt x="313" y="36"/>
                      <a:pt x="313" y="68"/>
                    </a:cubicBezTo>
                    <a:cubicBezTo>
                      <a:pt x="313" y="100"/>
                      <a:pt x="287" y="126"/>
                      <a:pt x="254" y="126"/>
                    </a:cubicBezTo>
                    <a:close/>
                    <a:moveTo>
                      <a:pt x="68" y="126"/>
                    </a:moveTo>
                    <a:cubicBezTo>
                      <a:pt x="36" y="126"/>
                      <a:pt x="10" y="100"/>
                      <a:pt x="10" y="68"/>
                    </a:cubicBezTo>
                    <a:cubicBezTo>
                      <a:pt x="10" y="36"/>
                      <a:pt x="36" y="10"/>
                      <a:pt x="68" y="10"/>
                    </a:cubicBezTo>
                    <a:cubicBezTo>
                      <a:pt x="156" y="10"/>
                      <a:pt x="156" y="10"/>
                      <a:pt x="156" y="10"/>
                    </a:cubicBezTo>
                    <a:cubicBezTo>
                      <a:pt x="156" y="126"/>
                      <a:pt x="156" y="126"/>
                      <a:pt x="156" y="126"/>
                    </a:cubicBezTo>
                    <a:lnTo>
                      <a:pt x="68" y="126"/>
                    </a:ln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16" name="组合 115">
            <a:extLst>
              <a:ext uri="{FF2B5EF4-FFF2-40B4-BE49-F238E27FC236}">
                <a16:creationId xmlns:a16="http://schemas.microsoft.com/office/drawing/2014/main" xmlns="" id="{695ADEC5-72F7-4328-872B-61B68F3B1053}"/>
              </a:ext>
            </a:extLst>
          </p:cNvPr>
          <p:cNvGrpSpPr/>
          <p:nvPr/>
        </p:nvGrpSpPr>
        <p:grpSpPr>
          <a:xfrm>
            <a:off x="10408113" y="1211502"/>
            <a:ext cx="577644" cy="577642"/>
            <a:chOff x="3271100" y="400449"/>
            <a:chExt cx="5797485" cy="6130127"/>
          </a:xfrm>
        </p:grpSpPr>
        <p:sp>
          <p:nvSpPr>
            <p:cNvPr id="108" name="椭圆 107">
              <a:extLst>
                <a:ext uri="{FF2B5EF4-FFF2-40B4-BE49-F238E27FC236}">
                  <a16:creationId xmlns:a16="http://schemas.microsoft.com/office/drawing/2014/main" xmlns="" id="{04A7A934-AD0C-42FF-8664-81749B669755}"/>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9" name="组合 108">
              <a:extLst>
                <a:ext uri="{FF2B5EF4-FFF2-40B4-BE49-F238E27FC236}">
                  <a16:creationId xmlns:a16="http://schemas.microsoft.com/office/drawing/2014/main" xmlns="" id="{7D42E3A6-6ADA-4CE1-B62D-949564ABA80E}"/>
                </a:ext>
              </a:extLst>
            </p:cNvPr>
            <p:cNvGrpSpPr/>
            <p:nvPr/>
          </p:nvGrpSpPr>
          <p:grpSpPr>
            <a:xfrm>
              <a:off x="4334982" y="1661926"/>
              <a:ext cx="3405221" cy="3341663"/>
              <a:chOff x="9948657" y="5492220"/>
              <a:chExt cx="1143269" cy="1121928"/>
            </a:xfrm>
          </p:grpSpPr>
          <p:sp>
            <p:nvSpPr>
              <p:cNvPr id="110" name="Freeform 177">
                <a:extLst>
                  <a:ext uri="{FF2B5EF4-FFF2-40B4-BE49-F238E27FC236}">
                    <a16:creationId xmlns:a16="http://schemas.microsoft.com/office/drawing/2014/main" xmlns="" id="{B4015961-14CD-42F3-86D4-C66EA49D0351}"/>
                  </a:ext>
                </a:extLst>
              </p:cNvPr>
              <p:cNvSpPr>
                <a:spLocks/>
              </p:cNvSpPr>
              <p:nvPr/>
            </p:nvSpPr>
            <p:spPr bwMode="auto">
              <a:xfrm>
                <a:off x="9983717"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8 w 496"/>
                  <a:gd name="T23" fmla="*/ 105 h 489"/>
                  <a:gd name="T24" fmla="*/ 121 w 496"/>
                  <a:gd name="T25" fmla="*/ 8 h 489"/>
                  <a:gd name="T26" fmla="*/ 90 w 496"/>
                  <a:gd name="T27" fmla="*/ 8 h 489"/>
                  <a:gd name="T28" fmla="*/ 90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8" y="105"/>
                      <a:pt x="218" y="105"/>
                      <a:pt x="218" y="105"/>
                    </a:cubicBezTo>
                    <a:cubicBezTo>
                      <a:pt x="121" y="8"/>
                      <a:pt x="121" y="8"/>
                      <a:pt x="121" y="8"/>
                    </a:cubicBezTo>
                    <a:cubicBezTo>
                      <a:pt x="112" y="0"/>
                      <a:pt x="98" y="0"/>
                      <a:pt x="90" y="8"/>
                    </a:cubicBezTo>
                    <a:cubicBezTo>
                      <a:pt x="81" y="17"/>
                      <a:pt x="81" y="31"/>
                      <a:pt x="90"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1"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1" y="215"/>
                      <a:pt x="167" y="215"/>
                      <a:pt x="164" y="213"/>
                    </a:cubicBezTo>
                    <a:cubicBezTo>
                      <a:pt x="40" y="89"/>
                      <a:pt x="40" y="89"/>
                      <a:pt x="40" y="89"/>
                    </a:cubicBezTo>
                    <a:cubicBezTo>
                      <a:pt x="32" y="80"/>
                      <a:pt x="18"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8" y="423"/>
                      <a:pt x="304" y="415"/>
                    </a:cubicBezTo>
                    <a:cubicBezTo>
                      <a:pt x="307"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178">
                <a:extLst>
                  <a:ext uri="{FF2B5EF4-FFF2-40B4-BE49-F238E27FC236}">
                    <a16:creationId xmlns:a16="http://schemas.microsoft.com/office/drawing/2014/main" xmlns="" id="{FE6A8C43-20CC-4EDD-9243-E408230B9B57}"/>
                  </a:ext>
                </a:extLst>
              </p:cNvPr>
              <p:cNvSpPr>
                <a:spLocks/>
              </p:cNvSpPr>
              <p:nvPr/>
            </p:nvSpPr>
            <p:spPr bwMode="auto">
              <a:xfrm>
                <a:off x="9954754" y="5492220"/>
                <a:ext cx="1137172" cy="1121928"/>
              </a:xfrm>
              <a:custGeom>
                <a:avLst/>
                <a:gdLst>
                  <a:gd name="T0" fmla="*/ 240 w 525"/>
                  <a:gd name="T1" fmla="*/ 24 h 518"/>
                  <a:gd name="T2" fmla="*/ 231 w 525"/>
                  <a:gd name="T3" fmla="*/ 24 h 518"/>
                  <a:gd name="T4" fmla="*/ 209 w 525"/>
                  <a:gd name="T5" fmla="*/ 71 h 518"/>
                  <a:gd name="T6" fmla="*/ 210 w 525"/>
                  <a:gd name="T7" fmla="*/ 80 h 518"/>
                  <a:gd name="T8" fmla="*/ 143 w 525"/>
                  <a:gd name="T9" fmla="*/ 14 h 518"/>
                  <a:gd name="T10" fmla="*/ 94 w 525"/>
                  <a:gd name="T11" fmla="*/ 14 h 518"/>
                  <a:gd name="T12" fmla="*/ 84 w 525"/>
                  <a:gd name="T13" fmla="*/ 35 h 518"/>
                  <a:gd name="T14" fmla="*/ 36 w 525"/>
                  <a:gd name="T15" fmla="*/ 37 h 518"/>
                  <a:gd name="T16" fmla="*/ 35 w 525"/>
                  <a:gd name="T17" fmla="*/ 84 h 518"/>
                  <a:gd name="T18" fmla="*/ 13 w 525"/>
                  <a:gd name="T19" fmla="*/ 94 h 518"/>
                  <a:gd name="T20" fmla="*/ 13 w 525"/>
                  <a:gd name="T21" fmla="*/ 143 h 518"/>
                  <a:gd name="T22" fmla="*/ 57 w 525"/>
                  <a:gd name="T23" fmla="*/ 187 h 518"/>
                  <a:gd name="T24" fmla="*/ 38 w 525"/>
                  <a:gd name="T25" fmla="*/ 196 h 518"/>
                  <a:gd name="T26" fmla="*/ 38 w 525"/>
                  <a:gd name="T27" fmla="*/ 241 h 518"/>
                  <a:gd name="T28" fmla="*/ 202 w 525"/>
                  <a:gd name="T29" fmla="*/ 405 h 518"/>
                  <a:gd name="T30" fmla="*/ 202 w 525"/>
                  <a:gd name="T31" fmla="*/ 405 h 518"/>
                  <a:gd name="T32" fmla="*/ 317 w 525"/>
                  <a:gd name="T33" fmla="*/ 442 h 518"/>
                  <a:gd name="T34" fmla="*/ 391 w 525"/>
                  <a:gd name="T35" fmla="*/ 516 h 518"/>
                  <a:gd name="T36" fmla="*/ 400 w 525"/>
                  <a:gd name="T37" fmla="*/ 516 h 518"/>
                  <a:gd name="T38" fmla="*/ 522 w 525"/>
                  <a:gd name="T39" fmla="*/ 393 h 518"/>
                  <a:gd name="T40" fmla="*/ 522 w 525"/>
                  <a:gd name="T41" fmla="*/ 384 h 518"/>
                  <a:gd name="T42" fmla="*/ 449 w 525"/>
                  <a:gd name="T43" fmla="*/ 311 h 518"/>
                  <a:gd name="T44" fmla="*/ 412 w 525"/>
                  <a:gd name="T45" fmla="*/ 196 h 518"/>
                  <a:gd name="T46" fmla="*/ 240 w 525"/>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240" y="24"/>
                    </a:moveTo>
                    <a:cubicBezTo>
                      <a:pt x="237" y="22"/>
                      <a:pt x="234"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400" y="516"/>
                    </a:cubicBezTo>
                    <a:cubicBezTo>
                      <a:pt x="522" y="393"/>
                      <a:pt x="522" y="393"/>
                      <a:pt x="522" y="393"/>
                    </a:cubicBezTo>
                    <a:cubicBezTo>
                      <a:pt x="525" y="391"/>
                      <a:pt x="525" y="387"/>
                      <a:pt x="522" y="384"/>
                    </a:cubicBezTo>
                    <a:cubicBezTo>
                      <a:pt x="449" y="311"/>
                      <a:pt x="449" y="311"/>
                      <a:pt x="449"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2" name="Freeform 179">
                <a:extLst>
                  <a:ext uri="{FF2B5EF4-FFF2-40B4-BE49-F238E27FC236}">
                    <a16:creationId xmlns:a16="http://schemas.microsoft.com/office/drawing/2014/main" xmlns="" id="{A7AA093F-017D-4B0A-9A6D-3DF87B0FBB8E}"/>
                  </a:ext>
                </a:extLst>
              </p:cNvPr>
              <p:cNvSpPr>
                <a:spLocks/>
              </p:cNvSpPr>
              <p:nvPr/>
            </p:nvSpPr>
            <p:spPr bwMode="auto">
              <a:xfrm>
                <a:off x="9983717"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90 w 496"/>
                  <a:gd name="T63" fmla="*/ 40 h 489"/>
                  <a:gd name="T64" fmla="*/ 90 w 496"/>
                  <a:gd name="T65" fmla="*/ 8 h 489"/>
                  <a:gd name="T66" fmla="*/ 121 w 496"/>
                  <a:gd name="T67" fmla="*/ 8 h 489"/>
                  <a:gd name="T68" fmla="*/ 218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7" y="415"/>
                      <a:pt x="304" y="415"/>
                    </a:cubicBezTo>
                    <a:cubicBezTo>
                      <a:pt x="278"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8" y="80"/>
                      <a:pt x="32" y="80"/>
                      <a:pt x="40" y="89"/>
                    </a:cubicBezTo>
                    <a:cubicBezTo>
                      <a:pt x="164" y="213"/>
                      <a:pt x="164" y="213"/>
                      <a:pt x="164" y="213"/>
                    </a:cubicBezTo>
                    <a:cubicBezTo>
                      <a:pt x="167" y="215"/>
                      <a:pt x="171"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1"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90" y="40"/>
                      <a:pt x="90" y="40"/>
                      <a:pt x="90" y="40"/>
                    </a:cubicBezTo>
                    <a:cubicBezTo>
                      <a:pt x="81" y="31"/>
                      <a:pt x="81" y="17"/>
                      <a:pt x="90" y="8"/>
                    </a:cubicBezTo>
                    <a:cubicBezTo>
                      <a:pt x="98" y="0"/>
                      <a:pt x="112" y="0"/>
                      <a:pt x="121" y="8"/>
                    </a:cubicBezTo>
                    <a:cubicBezTo>
                      <a:pt x="218" y="105"/>
                      <a:pt x="218" y="105"/>
                      <a:pt x="218"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Freeform 186">
                <a:extLst>
                  <a:ext uri="{FF2B5EF4-FFF2-40B4-BE49-F238E27FC236}">
                    <a16:creationId xmlns:a16="http://schemas.microsoft.com/office/drawing/2014/main" xmlns="" id="{63F6B829-DC79-4923-BF8F-723CF7D1F26A}"/>
                  </a:ext>
                </a:extLst>
              </p:cNvPr>
              <p:cNvSpPr>
                <a:spLocks noEditPoints="1"/>
              </p:cNvSpPr>
              <p:nvPr/>
            </p:nvSpPr>
            <p:spPr bwMode="auto">
              <a:xfrm>
                <a:off x="9953230" y="5789470"/>
                <a:ext cx="592976" cy="487795"/>
              </a:xfrm>
              <a:custGeom>
                <a:avLst/>
                <a:gdLst>
                  <a:gd name="T0" fmla="*/ 15 w 274"/>
                  <a:gd name="T1" fmla="*/ 92 h 225"/>
                  <a:gd name="T2" fmla="*/ 137 w 274"/>
                  <a:gd name="T3" fmla="*/ 225 h 225"/>
                  <a:gd name="T4" fmla="*/ 260 w 274"/>
                  <a:gd name="T5" fmla="*/ 92 h 225"/>
                  <a:gd name="T6" fmla="*/ 224 w 274"/>
                  <a:gd name="T7" fmla="*/ 5 h 225"/>
                  <a:gd name="T8" fmla="*/ 198 w 274"/>
                  <a:gd name="T9" fmla="*/ 0 h 225"/>
                  <a:gd name="T10" fmla="*/ 137 w 274"/>
                  <a:gd name="T11" fmla="*/ 40 h 225"/>
                  <a:gd name="T12" fmla="*/ 76 w 274"/>
                  <a:gd name="T13" fmla="*/ 0 h 225"/>
                  <a:gd name="T14" fmla="*/ 51 w 274"/>
                  <a:gd name="T15" fmla="*/ 5 h 225"/>
                  <a:gd name="T16" fmla="*/ 15 w 274"/>
                  <a:gd name="T17" fmla="*/ 92 h 225"/>
                  <a:gd name="T18" fmla="*/ 91 w 274"/>
                  <a:gd name="T19" fmla="*/ 99 h 225"/>
                  <a:gd name="T20" fmla="*/ 102 w 274"/>
                  <a:gd name="T21" fmla="*/ 46 h 225"/>
                  <a:gd name="T22" fmla="*/ 109 w 274"/>
                  <a:gd name="T23" fmla="*/ 75 h 225"/>
                  <a:gd name="T24" fmla="*/ 122 w 274"/>
                  <a:gd name="T25" fmla="*/ 32 h 225"/>
                  <a:gd name="T26" fmla="*/ 152 w 274"/>
                  <a:gd name="T27" fmla="*/ 128 h 225"/>
                  <a:gd name="T28" fmla="*/ 166 w 274"/>
                  <a:gd name="T29" fmla="*/ 77 h 225"/>
                  <a:gd name="T30" fmla="*/ 172 w 274"/>
                  <a:gd name="T31" fmla="*/ 100 h 225"/>
                  <a:gd name="T32" fmla="*/ 247 w 274"/>
                  <a:gd name="T33" fmla="*/ 100 h 225"/>
                  <a:gd name="T34" fmla="*/ 247 w 274"/>
                  <a:gd name="T35" fmla="*/ 116 h 225"/>
                  <a:gd name="T36" fmla="*/ 183 w 274"/>
                  <a:gd name="T37" fmla="*/ 116 h 225"/>
                  <a:gd name="T38" fmla="*/ 172 w 274"/>
                  <a:gd name="T39" fmla="*/ 169 h 225"/>
                  <a:gd name="T40" fmla="*/ 165 w 274"/>
                  <a:gd name="T41" fmla="*/ 140 h 225"/>
                  <a:gd name="T42" fmla="*/ 152 w 274"/>
                  <a:gd name="T43" fmla="*/ 184 h 225"/>
                  <a:gd name="T44" fmla="*/ 122 w 274"/>
                  <a:gd name="T45" fmla="*/ 87 h 225"/>
                  <a:gd name="T46" fmla="*/ 108 w 274"/>
                  <a:gd name="T47" fmla="*/ 138 h 225"/>
                  <a:gd name="T48" fmla="*/ 102 w 274"/>
                  <a:gd name="T49" fmla="*/ 115 h 225"/>
                  <a:gd name="T50" fmla="*/ 28 w 274"/>
                  <a:gd name="T51" fmla="*/ 115 h 225"/>
                  <a:gd name="T52" fmla="*/ 28 w 274"/>
                  <a:gd name="T53" fmla="*/ 99 h 225"/>
                  <a:gd name="T54" fmla="*/ 91 w 274"/>
                  <a:gd name="T55" fmla="*/ 9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4" h="225">
                    <a:moveTo>
                      <a:pt x="15" y="92"/>
                    </a:moveTo>
                    <a:cubicBezTo>
                      <a:pt x="38" y="149"/>
                      <a:pt x="114" y="208"/>
                      <a:pt x="137" y="225"/>
                    </a:cubicBezTo>
                    <a:cubicBezTo>
                      <a:pt x="160" y="208"/>
                      <a:pt x="236" y="149"/>
                      <a:pt x="260" y="92"/>
                    </a:cubicBezTo>
                    <a:cubicBezTo>
                      <a:pt x="274" y="58"/>
                      <a:pt x="258" y="19"/>
                      <a:pt x="224" y="5"/>
                    </a:cubicBezTo>
                    <a:cubicBezTo>
                      <a:pt x="215" y="1"/>
                      <a:pt x="207" y="0"/>
                      <a:pt x="198" y="0"/>
                    </a:cubicBezTo>
                    <a:cubicBezTo>
                      <a:pt x="172" y="0"/>
                      <a:pt x="148" y="15"/>
                      <a:pt x="137" y="40"/>
                    </a:cubicBezTo>
                    <a:cubicBezTo>
                      <a:pt x="126" y="15"/>
                      <a:pt x="102" y="0"/>
                      <a:pt x="76" y="0"/>
                    </a:cubicBezTo>
                    <a:cubicBezTo>
                      <a:pt x="68" y="0"/>
                      <a:pt x="59" y="1"/>
                      <a:pt x="51" y="5"/>
                    </a:cubicBezTo>
                    <a:cubicBezTo>
                      <a:pt x="17" y="19"/>
                      <a:pt x="0" y="58"/>
                      <a:pt x="15" y="92"/>
                    </a:cubicBezTo>
                    <a:close/>
                    <a:moveTo>
                      <a:pt x="91" y="99"/>
                    </a:moveTo>
                    <a:cubicBezTo>
                      <a:pt x="102" y="46"/>
                      <a:pt x="102" y="46"/>
                      <a:pt x="102" y="46"/>
                    </a:cubicBezTo>
                    <a:cubicBezTo>
                      <a:pt x="109" y="75"/>
                      <a:pt x="109" y="75"/>
                      <a:pt x="109" y="75"/>
                    </a:cubicBezTo>
                    <a:cubicBezTo>
                      <a:pt x="122" y="32"/>
                      <a:pt x="122" y="32"/>
                      <a:pt x="122" y="32"/>
                    </a:cubicBezTo>
                    <a:cubicBezTo>
                      <a:pt x="152" y="128"/>
                      <a:pt x="152" y="128"/>
                      <a:pt x="152" y="128"/>
                    </a:cubicBezTo>
                    <a:cubicBezTo>
                      <a:pt x="166" y="77"/>
                      <a:pt x="166" y="77"/>
                      <a:pt x="166" y="77"/>
                    </a:cubicBezTo>
                    <a:cubicBezTo>
                      <a:pt x="172" y="100"/>
                      <a:pt x="172" y="100"/>
                      <a:pt x="172" y="100"/>
                    </a:cubicBezTo>
                    <a:cubicBezTo>
                      <a:pt x="247" y="100"/>
                      <a:pt x="247" y="100"/>
                      <a:pt x="247" y="100"/>
                    </a:cubicBezTo>
                    <a:cubicBezTo>
                      <a:pt x="247" y="116"/>
                      <a:pt x="247" y="116"/>
                      <a:pt x="247" y="116"/>
                    </a:cubicBezTo>
                    <a:cubicBezTo>
                      <a:pt x="183" y="116"/>
                      <a:pt x="183" y="116"/>
                      <a:pt x="183" y="116"/>
                    </a:cubicBezTo>
                    <a:cubicBezTo>
                      <a:pt x="172" y="169"/>
                      <a:pt x="172" y="169"/>
                      <a:pt x="172" y="169"/>
                    </a:cubicBezTo>
                    <a:cubicBezTo>
                      <a:pt x="165" y="140"/>
                      <a:pt x="165" y="140"/>
                      <a:pt x="165" y="140"/>
                    </a:cubicBezTo>
                    <a:cubicBezTo>
                      <a:pt x="152" y="184"/>
                      <a:pt x="152" y="184"/>
                      <a:pt x="152" y="184"/>
                    </a:cubicBezTo>
                    <a:cubicBezTo>
                      <a:pt x="122" y="87"/>
                      <a:pt x="122" y="87"/>
                      <a:pt x="122" y="87"/>
                    </a:cubicBezTo>
                    <a:cubicBezTo>
                      <a:pt x="108" y="138"/>
                      <a:pt x="108" y="138"/>
                      <a:pt x="108" y="138"/>
                    </a:cubicBezTo>
                    <a:cubicBezTo>
                      <a:pt x="102" y="115"/>
                      <a:pt x="102" y="115"/>
                      <a:pt x="102" y="115"/>
                    </a:cubicBezTo>
                    <a:cubicBezTo>
                      <a:pt x="28" y="115"/>
                      <a:pt x="28" y="115"/>
                      <a:pt x="28" y="115"/>
                    </a:cubicBezTo>
                    <a:cubicBezTo>
                      <a:pt x="28" y="99"/>
                      <a:pt x="28" y="99"/>
                      <a:pt x="28" y="99"/>
                    </a:cubicBezTo>
                    <a:lnTo>
                      <a:pt x="91" y="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Freeform 187">
                <a:extLst>
                  <a:ext uri="{FF2B5EF4-FFF2-40B4-BE49-F238E27FC236}">
                    <a16:creationId xmlns:a16="http://schemas.microsoft.com/office/drawing/2014/main" xmlns="" id="{CC5C8AFB-B320-48B1-A6DB-D14B58D75834}"/>
                  </a:ext>
                </a:extLst>
              </p:cNvPr>
              <p:cNvSpPr>
                <a:spLocks noEditPoints="1"/>
              </p:cNvSpPr>
              <p:nvPr/>
            </p:nvSpPr>
            <p:spPr bwMode="auto">
              <a:xfrm>
                <a:off x="9948657" y="5768129"/>
                <a:ext cx="603646" cy="535051"/>
              </a:xfrm>
              <a:custGeom>
                <a:avLst/>
                <a:gdLst>
                  <a:gd name="T0" fmla="*/ 271 w 279"/>
                  <a:gd name="T1" fmla="*/ 47 h 247"/>
                  <a:gd name="T2" fmla="*/ 229 w 279"/>
                  <a:gd name="T3" fmla="*/ 6 h 247"/>
                  <a:gd name="T4" fmla="*/ 200 w 279"/>
                  <a:gd name="T5" fmla="*/ 0 h 247"/>
                  <a:gd name="T6" fmla="*/ 139 w 279"/>
                  <a:gd name="T7" fmla="*/ 30 h 247"/>
                  <a:gd name="T8" fmla="*/ 78 w 279"/>
                  <a:gd name="T9" fmla="*/ 0 h 247"/>
                  <a:gd name="T10" fmla="*/ 49 w 279"/>
                  <a:gd name="T11" fmla="*/ 6 h 247"/>
                  <a:gd name="T12" fmla="*/ 7 w 279"/>
                  <a:gd name="T13" fmla="*/ 47 h 247"/>
                  <a:gd name="T14" fmla="*/ 7 w 279"/>
                  <a:gd name="T15" fmla="*/ 106 h 247"/>
                  <a:gd name="T16" fmla="*/ 133 w 279"/>
                  <a:gd name="T17" fmla="*/ 243 h 247"/>
                  <a:gd name="T18" fmla="*/ 139 w 279"/>
                  <a:gd name="T19" fmla="*/ 247 h 247"/>
                  <a:gd name="T20" fmla="*/ 145 w 279"/>
                  <a:gd name="T21" fmla="*/ 243 h 247"/>
                  <a:gd name="T22" fmla="*/ 271 w 279"/>
                  <a:gd name="T23" fmla="*/ 106 h 247"/>
                  <a:gd name="T24" fmla="*/ 271 w 279"/>
                  <a:gd name="T25" fmla="*/ 47 h 247"/>
                  <a:gd name="T26" fmla="*/ 78 w 279"/>
                  <a:gd name="T27" fmla="*/ 10 h 247"/>
                  <a:gd name="T28" fmla="*/ 139 w 279"/>
                  <a:gd name="T29" fmla="*/ 50 h 247"/>
                  <a:gd name="T30" fmla="*/ 200 w 279"/>
                  <a:gd name="T31" fmla="*/ 10 h 247"/>
                  <a:gd name="T32" fmla="*/ 226 w 279"/>
                  <a:gd name="T33" fmla="*/ 15 h 247"/>
                  <a:gd name="T34" fmla="*/ 262 w 279"/>
                  <a:gd name="T35" fmla="*/ 102 h 247"/>
                  <a:gd name="T36" fmla="*/ 139 w 279"/>
                  <a:gd name="T37" fmla="*/ 235 h 247"/>
                  <a:gd name="T38" fmla="*/ 17 w 279"/>
                  <a:gd name="T39" fmla="*/ 102 h 247"/>
                  <a:gd name="T40" fmla="*/ 53 w 279"/>
                  <a:gd name="T41" fmla="*/ 15 h 247"/>
                  <a:gd name="T42" fmla="*/ 78 w 279"/>
                  <a:gd name="T4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47">
                    <a:moveTo>
                      <a:pt x="271" y="47"/>
                    </a:moveTo>
                    <a:cubicBezTo>
                      <a:pt x="263" y="28"/>
                      <a:pt x="248" y="13"/>
                      <a:pt x="229" y="6"/>
                    </a:cubicBezTo>
                    <a:cubicBezTo>
                      <a:pt x="220" y="2"/>
                      <a:pt x="210" y="0"/>
                      <a:pt x="200" y="0"/>
                    </a:cubicBezTo>
                    <a:cubicBezTo>
                      <a:pt x="176" y="0"/>
                      <a:pt x="153" y="11"/>
                      <a:pt x="139" y="30"/>
                    </a:cubicBezTo>
                    <a:cubicBezTo>
                      <a:pt x="125" y="11"/>
                      <a:pt x="102" y="0"/>
                      <a:pt x="78" y="0"/>
                    </a:cubicBezTo>
                    <a:cubicBezTo>
                      <a:pt x="68" y="0"/>
                      <a:pt x="58" y="2"/>
                      <a:pt x="49" y="6"/>
                    </a:cubicBezTo>
                    <a:cubicBezTo>
                      <a:pt x="30" y="13"/>
                      <a:pt x="15" y="28"/>
                      <a:pt x="7" y="47"/>
                    </a:cubicBezTo>
                    <a:cubicBezTo>
                      <a:pt x="0" y="66"/>
                      <a:pt x="0" y="87"/>
                      <a:pt x="7" y="106"/>
                    </a:cubicBezTo>
                    <a:cubicBezTo>
                      <a:pt x="32" y="165"/>
                      <a:pt x="110" y="226"/>
                      <a:pt x="133" y="243"/>
                    </a:cubicBezTo>
                    <a:cubicBezTo>
                      <a:pt x="139" y="247"/>
                      <a:pt x="139" y="247"/>
                      <a:pt x="139" y="247"/>
                    </a:cubicBezTo>
                    <a:cubicBezTo>
                      <a:pt x="145" y="243"/>
                      <a:pt x="145" y="243"/>
                      <a:pt x="145" y="243"/>
                    </a:cubicBezTo>
                    <a:cubicBezTo>
                      <a:pt x="168" y="226"/>
                      <a:pt x="246" y="165"/>
                      <a:pt x="271" y="106"/>
                    </a:cubicBezTo>
                    <a:cubicBezTo>
                      <a:pt x="279" y="87"/>
                      <a:pt x="279" y="66"/>
                      <a:pt x="271" y="47"/>
                    </a:cubicBezTo>
                    <a:close/>
                    <a:moveTo>
                      <a:pt x="78" y="10"/>
                    </a:moveTo>
                    <a:cubicBezTo>
                      <a:pt x="104" y="10"/>
                      <a:pt x="128" y="25"/>
                      <a:pt x="139" y="50"/>
                    </a:cubicBezTo>
                    <a:cubicBezTo>
                      <a:pt x="150" y="25"/>
                      <a:pt x="174" y="10"/>
                      <a:pt x="200" y="10"/>
                    </a:cubicBezTo>
                    <a:cubicBezTo>
                      <a:pt x="209" y="10"/>
                      <a:pt x="217" y="11"/>
                      <a:pt x="226" y="15"/>
                    </a:cubicBezTo>
                    <a:cubicBezTo>
                      <a:pt x="260" y="29"/>
                      <a:pt x="276" y="68"/>
                      <a:pt x="262" y="102"/>
                    </a:cubicBezTo>
                    <a:cubicBezTo>
                      <a:pt x="238" y="159"/>
                      <a:pt x="162" y="218"/>
                      <a:pt x="139" y="235"/>
                    </a:cubicBezTo>
                    <a:cubicBezTo>
                      <a:pt x="116" y="218"/>
                      <a:pt x="40" y="159"/>
                      <a:pt x="17" y="102"/>
                    </a:cubicBezTo>
                    <a:cubicBezTo>
                      <a:pt x="2" y="68"/>
                      <a:pt x="19" y="29"/>
                      <a:pt x="53" y="15"/>
                    </a:cubicBezTo>
                    <a:cubicBezTo>
                      <a:pt x="61" y="11"/>
                      <a:pt x="70" y="10"/>
                      <a:pt x="78" y="10"/>
                    </a:cubicBez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5" name="Freeform 188">
                <a:extLst>
                  <a:ext uri="{FF2B5EF4-FFF2-40B4-BE49-F238E27FC236}">
                    <a16:creationId xmlns:a16="http://schemas.microsoft.com/office/drawing/2014/main" xmlns="" id="{E104CB86-AFC6-43B4-9EB6-0FAD673FC622}"/>
                  </a:ext>
                </a:extLst>
              </p:cNvPr>
              <p:cNvSpPr>
                <a:spLocks/>
              </p:cNvSpPr>
              <p:nvPr/>
            </p:nvSpPr>
            <p:spPr bwMode="auto">
              <a:xfrm>
                <a:off x="10014205" y="5858066"/>
                <a:ext cx="474076" cy="329262"/>
              </a:xfrm>
              <a:custGeom>
                <a:avLst/>
                <a:gdLst>
                  <a:gd name="T0" fmla="*/ 0 w 311"/>
                  <a:gd name="T1" fmla="*/ 118 h 216"/>
                  <a:gd name="T2" fmla="*/ 105 w 311"/>
                  <a:gd name="T3" fmla="*/ 118 h 216"/>
                  <a:gd name="T4" fmla="*/ 113 w 311"/>
                  <a:gd name="T5" fmla="*/ 151 h 216"/>
                  <a:gd name="T6" fmla="*/ 133 w 311"/>
                  <a:gd name="T7" fmla="*/ 79 h 216"/>
                  <a:gd name="T8" fmla="*/ 176 w 311"/>
                  <a:gd name="T9" fmla="*/ 216 h 216"/>
                  <a:gd name="T10" fmla="*/ 194 w 311"/>
                  <a:gd name="T11" fmla="*/ 154 h 216"/>
                  <a:gd name="T12" fmla="*/ 204 w 311"/>
                  <a:gd name="T13" fmla="*/ 195 h 216"/>
                  <a:gd name="T14" fmla="*/ 220 w 311"/>
                  <a:gd name="T15" fmla="*/ 120 h 216"/>
                  <a:gd name="T16" fmla="*/ 311 w 311"/>
                  <a:gd name="T17" fmla="*/ 120 h 216"/>
                  <a:gd name="T18" fmla="*/ 311 w 311"/>
                  <a:gd name="T19" fmla="*/ 97 h 216"/>
                  <a:gd name="T20" fmla="*/ 204 w 311"/>
                  <a:gd name="T21" fmla="*/ 97 h 216"/>
                  <a:gd name="T22" fmla="*/ 196 w 311"/>
                  <a:gd name="T23" fmla="*/ 64 h 216"/>
                  <a:gd name="T24" fmla="*/ 176 w 311"/>
                  <a:gd name="T25" fmla="*/ 137 h 216"/>
                  <a:gd name="T26" fmla="*/ 133 w 311"/>
                  <a:gd name="T27" fmla="*/ 0 h 216"/>
                  <a:gd name="T28" fmla="*/ 115 w 311"/>
                  <a:gd name="T29" fmla="*/ 61 h 216"/>
                  <a:gd name="T30" fmla="*/ 105 w 311"/>
                  <a:gd name="T31" fmla="*/ 20 h 216"/>
                  <a:gd name="T32" fmla="*/ 89 w 311"/>
                  <a:gd name="T33" fmla="*/ 96 h 216"/>
                  <a:gd name="T34" fmla="*/ 0 w 311"/>
                  <a:gd name="T35" fmla="*/ 96 h 216"/>
                  <a:gd name="T36" fmla="*/ 0 w 311"/>
                  <a:gd name="T37" fmla="*/ 1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216">
                    <a:moveTo>
                      <a:pt x="0" y="118"/>
                    </a:moveTo>
                    <a:lnTo>
                      <a:pt x="105" y="118"/>
                    </a:lnTo>
                    <a:lnTo>
                      <a:pt x="113" y="151"/>
                    </a:lnTo>
                    <a:lnTo>
                      <a:pt x="133" y="79"/>
                    </a:lnTo>
                    <a:lnTo>
                      <a:pt x="176" y="216"/>
                    </a:lnTo>
                    <a:lnTo>
                      <a:pt x="194" y="154"/>
                    </a:lnTo>
                    <a:lnTo>
                      <a:pt x="204" y="195"/>
                    </a:lnTo>
                    <a:lnTo>
                      <a:pt x="220" y="120"/>
                    </a:lnTo>
                    <a:lnTo>
                      <a:pt x="311" y="120"/>
                    </a:lnTo>
                    <a:lnTo>
                      <a:pt x="311" y="97"/>
                    </a:lnTo>
                    <a:lnTo>
                      <a:pt x="204" y="97"/>
                    </a:lnTo>
                    <a:lnTo>
                      <a:pt x="196" y="64"/>
                    </a:lnTo>
                    <a:lnTo>
                      <a:pt x="176" y="137"/>
                    </a:lnTo>
                    <a:lnTo>
                      <a:pt x="133" y="0"/>
                    </a:lnTo>
                    <a:lnTo>
                      <a:pt x="115" y="61"/>
                    </a:lnTo>
                    <a:lnTo>
                      <a:pt x="105" y="20"/>
                    </a:lnTo>
                    <a:lnTo>
                      <a:pt x="89" y="96"/>
                    </a:lnTo>
                    <a:lnTo>
                      <a:pt x="0" y="96"/>
                    </a:lnTo>
                    <a:lnTo>
                      <a:pt x="0" y="118"/>
                    </a:lnTo>
                    <a:close/>
                  </a:path>
                </a:pathLst>
              </a:custGeom>
              <a:solidFill>
                <a:srgbClr val="EC062C"/>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22" name="组合 121">
            <a:extLst>
              <a:ext uri="{FF2B5EF4-FFF2-40B4-BE49-F238E27FC236}">
                <a16:creationId xmlns:a16="http://schemas.microsoft.com/office/drawing/2014/main" xmlns="" id="{CEA6D36A-98CA-432A-8B14-8E00B5F917BA}"/>
              </a:ext>
            </a:extLst>
          </p:cNvPr>
          <p:cNvGrpSpPr/>
          <p:nvPr/>
        </p:nvGrpSpPr>
        <p:grpSpPr>
          <a:xfrm>
            <a:off x="1206244" y="2233928"/>
            <a:ext cx="577644" cy="577642"/>
            <a:chOff x="3271100" y="400449"/>
            <a:chExt cx="5797484" cy="6130127"/>
          </a:xfrm>
        </p:grpSpPr>
        <p:sp>
          <p:nvSpPr>
            <p:cNvPr id="118" name="椭圆 117">
              <a:extLst>
                <a:ext uri="{FF2B5EF4-FFF2-40B4-BE49-F238E27FC236}">
                  <a16:creationId xmlns:a16="http://schemas.microsoft.com/office/drawing/2014/main" xmlns="" id="{7D242BA0-70D2-47A1-A1BE-87753FDE9E32}"/>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a:extLst>
                <a:ext uri="{FF2B5EF4-FFF2-40B4-BE49-F238E27FC236}">
                  <a16:creationId xmlns:a16="http://schemas.microsoft.com/office/drawing/2014/main" xmlns="" id="{A24A370E-9162-41FC-BD95-0FF2CB89B7F1}"/>
                </a:ext>
              </a:extLst>
            </p:cNvPr>
            <p:cNvGrpSpPr/>
            <p:nvPr/>
          </p:nvGrpSpPr>
          <p:grpSpPr>
            <a:xfrm>
              <a:off x="4509455" y="1659039"/>
              <a:ext cx="3320774" cy="3373118"/>
              <a:chOff x="3275013" y="2884488"/>
              <a:chExt cx="906463" cy="920750"/>
            </a:xfrm>
            <a:solidFill>
              <a:srgbClr val="595959"/>
            </a:solidFill>
          </p:grpSpPr>
          <p:sp>
            <p:nvSpPr>
              <p:cNvPr id="120" name="Freeform 52">
                <a:extLst>
                  <a:ext uri="{FF2B5EF4-FFF2-40B4-BE49-F238E27FC236}">
                    <a16:creationId xmlns:a16="http://schemas.microsoft.com/office/drawing/2014/main" xmlns="" id="{45FC97A4-E901-48A5-BF2F-1FF0B4E8616D}"/>
                  </a:ext>
                </a:extLst>
              </p:cNvPr>
              <p:cNvSpPr>
                <a:spLocks noEditPoints="1"/>
              </p:cNvSpPr>
              <p:nvPr/>
            </p:nvSpPr>
            <p:spPr bwMode="auto">
              <a:xfrm>
                <a:off x="3275013"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7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7" y="150"/>
                      <a:pt x="150" y="117"/>
                      <a:pt x="150" y="75"/>
                    </a:cubicBezTo>
                    <a:cubicBezTo>
                      <a:pt x="150" y="34"/>
                      <a:pt x="117" y="0"/>
                      <a:pt x="75" y="0"/>
                    </a:cubicBezTo>
                    <a:close/>
                    <a:moveTo>
                      <a:pt x="75" y="147"/>
                    </a:moveTo>
                    <a:cubicBezTo>
                      <a:pt x="36" y="147"/>
                      <a:pt x="4" y="115"/>
                      <a:pt x="4" y="75"/>
                    </a:cubicBezTo>
                    <a:cubicBezTo>
                      <a:pt x="4" y="36"/>
                      <a:pt x="36" y="4"/>
                      <a:pt x="75" y="4"/>
                    </a:cubicBezTo>
                    <a:cubicBezTo>
                      <a:pt x="115" y="4"/>
                      <a:pt x="147" y="36"/>
                      <a:pt x="147" y="75"/>
                    </a:cubicBezTo>
                    <a:cubicBezTo>
                      <a:pt x="147" y="115"/>
                      <a:pt x="115" y="147"/>
                      <a:pt x="75"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3">
                <a:extLst>
                  <a:ext uri="{FF2B5EF4-FFF2-40B4-BE49-F238E27FC236}">
                    <a16:creationId xmlns:a16="http://schemas.microsoft.com/office/drawing/2014/main" xmlns="" id="{76CEF22E-9512-4634-A45E-E0048940ED4D}"/>
                  </a:ext>
                </a:extLst>
              </p:cNvPr>
              <p:cNvSpPr>
                <a:spLocks noEditPoints="1"/>
              </p:cNvSpPr>
              <p:nvPr/>
            </p:nvSpPr>
            <p:spPr bwMode="auto">
              <a:xfrm>
                <a:off x="3462338" y="3124201"/>
                <a:ext cx="531813" cy="490538"/>
              </a:xfrm>
              <a:custGeom>
                <a:avLst/>
                <a:gdLst>
                  <a:gd name="T0" fmla="*/ 67 w 88"/>
                  <a:gd name="T1" fmla="*/ 0 h 80"/>
                  <a:gd name="T2" fmla="*/ 45 w 88"/>
                  <a:gd name="T3" fmla="*/ 15 h 80"/>
                  <a:gd name="T4" fmla="*/ 22 w 88"/>
                  <a:gd name="T5" fmla="*/ 0 h 80"/>
                  <a:gd name="T6" fmla="*/ 0 w 88"/>
                  <a:gd name="T7" fmla="*/ 25 h 80"/>
                  <a:gd name="T8" fmla="*/ 44 w 88"/>
                  <a:gd name="T9" fmla="*/ 80 h 80"/>
                  <a:gd name="T10" fmla="*/ 88 w 88"/>
                  <a:gd name="T11" fmla="*/ 25 h 80"/>
                  <a:gd name="T12" fmla="*/ 67 w 88"/>
                  <a:gd name="T13" fmla="*/ 0 h 80"/>
                  <a:gd name="T14" fmla="*/ 24 w 88"/>
                  <a:gd name="T15" fmla="*/ 42 h 80"/>
                  <a:gd name="T16" fmla="*/ 8 w 88"/>
                  <a:gd name="T17" fmla="*/ 22 h 80"/>
                  <a:gd name="T18" fmla="*/ 16 w 88"/>
                  <a:gd name="T19" fmla="*/ 12 h 80"/>
                  <a:gd name="T20" fmla="*/ 24 w 88"/>
                  <a:gd name="T21" fmla="*/ 18 h 80"/>
                  <a:gd name="T22" fmla="*/ 32 w 88"/>
                  <a:gd name="T23" fmla="*/ 12 h 80"/>
                  <a:gd name="T24" fmla="*/ 39 w 88"/>
                  <a:gd name="T25" fmla="*/ 22 h 80"/>
                  <a:gd name="T26" fmla="*/ 24 w 88"/>
                  <a:gd name="T27"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0">
                    <a:moveTo>
                      <a:pt x="67" y="0"/>
                    </a:moveTo>
                    <a:cubicBezTo>
                      <a:pt x="50" y="0"/>
                      <a:pt x="45" y="15"/>
                      <a:pt x="45" y="15"/>
                    </a:cubicBezTo>
                    <a:cubicBezTo>
                      <a:pt x="45" y="15"/>
                      <a:pt x="41" y="0"/>
                      <a:pt x="22" y="0"/>
                    </a:cubicBezTo>
                    <a:cubicBezTo>
                      <a:pt x="6" y="1"/>
                      <a:pt x="0" y="13"/>
                      <a:pt x="0" y="25"/>
                    </a:cubicBezTo>
                    <a:cubicBezTo>
                      <a:pt x="0" y="53"/>
                      <a:pt x="28" y="62"/>
                      <a:pt x="44" y="80"/>
                    </a:cubicBezTo>
                    <a:cubicBezTo>
                      <a:pt x="60" y="62"/>
                      <a:pt x="88" y="51"/>
                      <a:pt x="88" y="25"/>
                    </a:cubicBezTo>
                    <a:cubicBezTo>
                      <a:pt x="88" y="13"/>
                      <a:pt x="83" y="1"/>
                      <a:pt x="67" y="0"/>
                    </a:cubicBezTo>
                    <a:close/>
                    <a:moveTo>
                      <a:pt x="24" y="42"/>
                    </a:moveTo>
                    <a:cubicBezTo>
                      <a:pt x="18" y="35"/>
                      <a:pt x="8" y="32"/>
                      <a:pt x="8" y="22"/>
                    </a:cubicBezTo>
                    <a:cubicBezTo>
                      <a:pt x="8" y="17"/>
                      <a:pt x="10" y="12"/>
                      <a:pt x="16" y="12"/>
                    </a:cubicBezTo>
                    <a:cubicBezTo>
                      <a:pt x="22" y="12"/>
                      <a:pt x="24" y="18"/>
                      <a:pt x="24" y="18"/>
                    </a:cubicBezTo>
                    <a:cubicBezTo>
                      <a:pt x="24" y="18"/>
                      <a:pt x="26" y="12"/>
                      <a:pt x="32" y="12"/>
                    </a:cubicBezTo>
                    <a:cubicBezTo>
                      <a:pt x="37" y="13"/>
                      <a:pt x="39" y="17"/>
                      <a:pt x="39" y="22"/>
                    </a:cubicBezTo>
                    <a:cubicBezTo>
                      <a:pt x="39" y="31"/>
                      <a:pt x="29" y="35"/>
                      <a:pt x="24" y="42"/>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8" name="组合 127">
            <a:extLst>
              <a:ext uri="{FF2B5EF4-FFF2-40B4-BE49-F238E27FC236}">
                <a16:creationId xmlns:a16="http://schemas.microsoft.com/office/drawing/2014/main" xmlns="" id="{F65E4272-D517-493E-9D6E-3518D8D01B0F}"/>
              </a:ext>
            </a:extLst>
          </p:cNvPr>
          <p:cNvGrpSpPr/>
          <p:nvPr/>
        </p:nvGrpSpPr>
        <p:grpSpPr>
          <a:xfrm>
            <a:off x="2228674" y="2233928"/>
            <a:ext cx="577644" cy="577642"/>
            <a:chOff x="3271100" y="400449"/>
            <a:chExt cx="5797485" cy="6130128"/>
          </a:xfrm>
        </p:grpSpPr>
        <p:sp>
          <p:nvSpPr>
            <p:cNvPr id="124" name="椭圆 123">
              <a:extLst>
                <a:ext uri="{FF2B5EF4-FFF2-40B4-BE49-F238E27FC236}">
                  <a16:creationId xmlns:a16="http://schemas.microsoft.com/office/drawing/2014/main" xmlns="" id="{8481F43E-EAE4-4138-B24C-9BBE50525A74}"/>
                </a:ext>
              </a:extLst>
            </p:cNvPr>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5" name="组合 124">
              <a:extLst>
                <a:ext uri="{FF2B5EF4-FFF2-40B4-BE49-F238E27FC236}">
                  <a16:creationId xmlns:a16="http://schemas.microsoft.com/office/drawing/2014/main" xmlns="" id="{81EA2ABE-52F8-43B1-B376-64846002E647}"/>
                </a:ext>
              </a:extLst>
            </p:cNvPr>
            <p:cNvGrpSpPr/>
            <p:nvPr/>
          </p:nvGrpSpPr>
          <p:grpSpPr>
            <a:xfrm>
              <a:off x="4356460" y="1399027"/>
              <a:ext cx="3589811" cy="3646386"/>
              <a:chOff x="1130300" y="2884488"/>
              <a:chExt cx="906463" cy="920750"/>
            </a:xfrm>
          </p:grpSpPr>
          <p:sp>
            <p:nvSpPr>
              <p:cNvPr id="126" name="Freeform 54">
                <a:extLst>
                  <a:ext uri="{FF2B5EF4-FFF2-40B4-BE49-F238E27FC236}">
                    <a16:creationId xmlns:a16="http://schemas.microsoft.com/office/drawing/2014/main" xmlns="" id="{16574ACB-8EEA-4A73-81E6-526E954B2F22}"/>
                  </a:ext>
                </a:extLst>
              </p:cNvPr>
              <p:cNvSpPr>
                <a:spLocks noEditPoints="1"/>
              </p:cNvSpPr>
              <p:nvPr/>
            </p:nvSpPr>
            <p:spPr bwMode="auto">
              <a:xfrm>
                <a:off x="1130300"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6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6" y="150"/>
                      <a:pt x="150" y="117"/>
                      <a:pt x="150" y="75"/>
                    </a:cubicBezTo>
                    <a:cubicBezTo>
                      <a:pt x="150" y="34"/>
                      <a:pt x="116" y="0"/>
                      <a:pt x="75" y="0"/>
                    </a:cubicBezTo>
                    <a:close/>
                    <a:moveTo>
                      <a:pt x="75" y="147"/>
                    </a:moveTo>
                    <a:cubicBezTo>
                      <a:pt x="36" y="147"/>
                      <a:pt x="4" y="115"/>
                      <a:pt x="4" y="75"/>
                    </a:cubicBezTo>
                    <a:cubicBezTo>
                      <a:pt x="4" y="36"/>
                      <a:pt x="36" y="4"/>
                      <a:pt x="75" y="4"/>
                    </a:cubicBezTo>
                    <a:cubicBezTo>
                      <a:pt x="114" y="4"/>
                      <a:pt x="146" y="36"/>
                      <a:pt x="146" y="75"/>
                    </a:cubicBezTo>
                    <a:cubicBezTo>
                      <a:pt x="146" y="115"/>
                      <a:pt x="114" y="147"/>
                      <a:pt x="75" y="147"/>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5">
                <a:extLst>
                  <a:ext uri="{FF2B5EF4-FFF2-40B4-BE49-F238E27FC236}">
                    <a16:creationId xmlns:a16="http://schemas.microsoft.com/office/drawing/2014/main" xmlns="" id="{57B8039B-4749-4E85-9A91-3560E59F14C2}"/>
                  </a:ext>
                </a:extLst>
              </p:cNvPr>
              <p:cNvSpPr>
                <a:spLocks/>
              </p:cNvSpPr>
              <p:nvPr/>
            </p:nvSpPr>
            <p:spPr bwMode="auto">
              <a:xfrm>
                <a:off x="1293813" y="3105151"/>
                <a:ext cx="579438" cy="534988"/>
              </a:xfrm>
              <a:custGeom>
                <a:avLst/>
                <a:gdLst>
                  <a:gd name="T0" fmla="*/ 23 w 96"/>
                  <a:gd name="T1" fmla="*/ 0 h 87"/>
                  <a:gd name="T2" fmla="*/ 0 w 96"/>
                  <a:gd name="T3" fmla="*/ 27 h 87"/>
                  <a:gd name="T4" fmla="*/ 1 w 96"/>
                  <a:gd name="T5" fmla="*/ 38 h 87"/>
                  <a:gd name="T6" fmla="*/ 15 w 96"/>
                  <a:gd name="T7" fmla="*/ 38 h 87"/>
                  <a:gd name="T8" fmla="*/ 19 w 96"/>
                  <a:gd name="T9" fmla="*/ 22 h 87"/>
                  <a:gd name="T10" fmla="*/ 21 w 96"/>
                  <a:gd name="T11" fmla="*/ 20 h 87"/>
                  <a:gd name="T12" fmla="*/ 24 w 96"/>
                  <a:gd name="T13" fmla="*/ 22 h 87"/>
                  <a:gd name="T14" fmla="*/ 28 w 96"/>
                  <a:gd name="T15" fmla="*/ 47 h 87"/>
                  <a:gd name="T16" fmla="*/ 30 w 96"/>
                  <a:gd name="T17" fmla="*/ 37 h 87"/>
                  <a:gd name="T18" fmla="*/ 32 w 96"/>
                  <a:gd name="T19" fmla="*/ 34 h 87"/>
                  <a:gd name="T20" fmla="*/ 34 w 96"/>
                  <a:gd name="T21" fmla="*/ 36 h 87"/>
                  <a:gd name="T22" fmla="*/ 36 w 96"/>
                  <a:gd name="T23" fmla="*/ 39 h 87"/>
                  <a:gd name="T24" fmla="*/ 38 w 96"/>
                  <a:gd name="T25" fmla="*/ 32 h 87"/>
                  <a:gd name="T26" fmla="*/ 40 w 96"/>
                  <a:gd name="T27" fmla="*/ 30 h 87"/>
                  <a:gd name="T28" fmla="*/ 42 w 96"/>
                  <a:gd name="T29" fmla="*/ 31 h 87"/>
                  <a:gd name="T30" fmla="*/ 47 w 96"/>
                  <a:gd name="T31" fmla="*/ 38 h 87"/>
                  <a:gd name="T32" fmla="*/ 63 w 96"/>
                  <a:gd name="T33" fmla="*/ 38 h 87"/>
                  <a:gd name="T34" fmla="*/ 69 w 96"/>
                  <a:gd name="T35" fmla="*/ 33 h 87"/>
                  <a:gd name="T36" fmla="*/ 76 w 96"/>
                  <a:gd name="T37" fmla="*/ 40 h 87"/>
                  <a:gd name="T38" fmla="*/ 69 w 96"/>
                  <a:gd name="T39" fmla="*/ 47 h 87"/>
                  <a:gd name="T40" fmla="*/ 63 w 96"/>
                  <a:gd name="T41" fmla="*/ 43 h 87"/>
                  <a:gd name="T42" fmla="*/ 45 w 96"/>
                  <a:gd name="T43" fmla="*/ 43 h 87"/>
                  <a:gd name="T44" fmla="*/ 43 w 96"/>
                  <a:gd name="T45" fmla="*/ 42 h 87"/>
                  <a:gd name="T46" fmla="*/ 41 w 96"/>
                  <a:gd name="T47" fmla="*/ 39 h 87"/>
                  <a:gd name="T48" fmla="*/ 39 w 96"/>
                  <a:gd name="T49" fmla="*/ 46 h 87"/>
                  <a:gd name="T50" fmla="*/ 37 w 96"/>
                  <a:gd name="T51" fmla="*/ 48 h 87"/>
                  <a:gd name="T52" fmla="*/ 35 w 96"/>
                  <a:gd name="T53" fmla="*/ 47 h 87"/>
                  <a:gd name="T54" fmla="*/ 33 w 96"/>
                  <a:gd name="T55" fmla="*/ 44 h 87"/>
                  <a:gd name="T56" fmla="*/ 31 w 96"/>
                  <a:gd name="T57" fmla="*/ 62 h 87"/>
                  <a:gd name="T58" fmla="*/ 28 w 96"/>
                  <a:gd name="T59" fmla="*/ 64 h 87"/>
                  <a:gd name="T60" fmla="*/ 26 w 96"/>
                  <a:gd name="T61" fmla="*/ 62 h 87"/>
                  <a:gd name="T62" fmla="*/ 21 w 96"/>
                  <a:gd name="T63" fmla="*/ 35 h 87"/>
                  <a:gd name="T64" fmla="*/ 20 w 96"/>
                  <a:gd name="T65" fmla="*/ 41 h 87"/>
                  <a:gd name="T66" fmla="*/ 17 w 96"/>
                  <a:gd name="T67" fmla="*/ 43 h 87"/>
                  <a:gd name="T68" fmla="*/ 3 w 96"/>
                  <a:gd name="T69" fmla="*/ 43 h 87"/>
                  <a:gd name="T70" fmla="*/ 48 w 96"/>
                  <a:gd name="T71" fmla="*/ 87 h 87"/>
                  <a:gd name="T72" fmla="*/ 96 w 96"/>
                  <a:gd name="T73" fmla="*/ 27 h 87"/>
                  <a:gd name="T74" fmla="*/ 73 w 96"/>
                  <a:gd name="T75" fmla="*/ 0 h 87"/>
                  <a:gd name="T76" fmla="*/ 49 w 96"/>
                  <a:gd name="T77" fmla="*/ 16 h 87"/>
                  <a:gd name="T78" fmla="*/ 23 w 96"/>
                  <a:gd name="T7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7">
                    <a:moveTo>
                      <a:pt x="23" y="0"/>
                    </a:moveTo>
                    <a:cubicBezTo>
                      <a:pt x="6" y="0"/>
                      <a:pt x="0" y="14"/>
                      <a:pt x="0" y="27"/>
                    </a:cubicBezTo>
                    <a:cubicBezTo>
                      <a:pt x="0" y="31"/>
                      <a:pt x="0" y="35"/>
                      <a:pt x="1" y="38"/>
                    </a:cubicBezTo>
                    <a:cubicBezTo>
                      <a:pt x="15" y="38"/>
                      <a:pt x="15" y="38"/>
                      <a:pt x="15" y="38"/>
                    </a:cubicBezTo>
                    <a:cubicBezTo>
                      <a:pt x="19" y="22"/>
                      <a:pt x="19" y="22"/>
                      <a:pt x="19" y="22"/>
                    </a:cubicBezTo>
                    <a:cubicBezTo>
                      <a:pt x="19" y="21"/>
                      <a:pt x="20" y="20"/>
                      <a:pt x="21" y="20"/>
                    </a:cubicBezTo>
                    <a:cubicBezTo>
                      <a:pt x="22" y="20"/>
                      <a:pt x="23" y="21"/>
                      <a:pt x="24" y="22"/>
                    </a:cubicBezTo>
                    <a:cubicBezTo>
                      <a:pt x="28" y="47"/>
                      <a:pt x="28" y="47"/>
                      <a:pt x="28" y="47"/>
                    </a:cubicBezTo>
                    <a:cubicBezTo>
                      <a:pt x="30" y="37"/>
                      <a:pt x="30" y="37"/>
                      <a:pt x="30" y="37"/>
                    </a:cubicBezTo>
                    <a:cubicBezTo>
                      <a:pt x="30" y="36"/>
                      <a:pt x="31" y="35"/>
                      <a:pt x="32" y="34"/>
                    </a:cubicBezTo>
                    <a:cubicBezTo>
                      <a:pt x="33" y="34"/>
                      <a:pt x="34" y="35"/>
                      <a:pt x="34" y="36"/>
                    </a:cubicBezTo>
                    <a:cubicBezTo>
                      <a:pt x="36" y="39"/>
                      <a:pt x="36" y="39"/>
                      <a:pt x="36" y="39"/>
                    </a:cubicBezTo>
                    <a:cubicBezTo>
                      <a:pt x="38" y="32"/>
                      <a:pt x="38" y="32"/>
                      <a:pt x="38" y="32"/>
                    </a:cubicBezTo>
                    <a:cubicBezTo>
                      <a:pt x="38" y="31"/>
                      <a:pt x="39" y="30"/>
                      <a:pt x="40" y="30"/>
                    </a:cubicBezTo>
                    <a:cubicBezTo>
                      <a:pt x="41" y="30"/>
                      <a:pt x="42" y="30"/>
                      <a:pt x="42" y="31"/>
                    </a:cubicBezTo>
                    <a:cubicBezTo>
                      <a:pt x="47" y="38"/>
                      <a:pt x="47" y="38"/>
                      <a:pt x="47" y="38"/>
                    </a:cubicBezTo>
                    <a:cubicBezTo>
                      <a:pt x="63" y="38"/>
                      <a:pt x="63" y="38"/>
                      <a:pt x="63" y="38"/>
                    </a:cubicBezTo>
                    <a:cubicBezTo>
                      <a:pt x="64" y="35"/>
                      <a:pt x="66" y="33"/>
                      <a:pt x="69" y="33"/>
                    </a:cubicBezTo>
                    <a:cubicBezTo>
                      <a:pt x="73" y="33"/>
                      <a:pt x="76" y="37"/>
                      <a:pt x="76" y="40"/>
                    </a:cubicBezTo>
                    <a:cubicBezTo>
                      <a:pt x="76" y="44"/>
                      <a:pt x="73" y="47"/>
                      <a:pt x="69" y="47"/>
                    </a:cubicBezTo>
                    <a:cubicBezTo>
                      <a:pt x="67" y="47"/>
                      <a:pt x="64" y="46"/>
                      <a:pt x="63" y="43"/>
                    </a:cubicBezTo>
                    <a:cubicBezTo>
                      <a:pt x="45" y="43"/>
                      <a:pt x="45" y="43"/>
                      <a:pt x="45" y="43"/>
                    </a:cubicBezTo>
                    <a:cubicBezTo>
                      <a:pt x="44" y="43"/>
                      <a:pt x="44" y="43"/>
                      <a:pt x="43" y="42"/>
                    </a:cubicBezTo>
                    <a:cubicBezTo>
                      <a:pt x="41" y="39"/>
                      <a:pt x="41" y="39"/>
                      <a:pt x="41" y="39"/>
                    </a:cubicBezTo>
                    <a:cubicBezTo>
                      <a:pt x="39" y="46"/>
                      <a:pt x="39" y="46"/>
                      <a:pt x="39" y="46"/>
                    </a:cubicBezTo>
                    <a:cubicBezTo>
                      <a:pt x="39" y="47"/>
                      <a:pt x="38" y="48"/>
                      <a:pt x="37" y="48"/>
                    </a:cubicBezTo>
                    <a:cubicBezTo>
                      <a:pt x="36" y="48"/>
                      <a:pt x="35" y="48"/>
                      <a:pt x="35" y="47"/>
                    </a:cubicBezTo>
                    <a:cubicBezTo>
                      <a:pt x="33" y="44"/>
                      <a:pt x="33" y="44"/>
                      <a:pt x="33" y="44"/>
                    </a:cubicBezTo>
                    <a:cubicBezTo>
                      <a:pt x="31" y="62"/>
                      <a:pt x="31" y="62"/>
                      <a:pt x="31" y="62"/>
                    </a:cubicBezTo>
                    <a:cubicBezTo>
                      <a:pt x="31" y="63"/>
                      <a:pt x="30" y="64"/>
                      <a:pt x="28" y="64"/>
                    </a:cubicBezTo>
                    <a:cubicBezTo>
                      <a:pt x="27" y="64"/>
                      <a:pt x="26" y="64"/>
                      <a:pt x="26" y="62"/>
                    </a:cubicBezTo>
                    <a:cubicBezTo>
                      <a:pt x="21" y="35"/>
                      <a:pt x="21" y="35"/>
                      <a:pt x="21" y="35"/>
                    </a:cubicBezTo>
                    <a:cubicBezTo>
                      <a:pt x="20" y="41"/>
                      <a:pt x="20" y="41"/>
                      <a:pt x="20" y="41"/>
                    </a:cubicBezTo>
                    <a:cubicBezTo>
                      <a:pt x="19" y="43"/>
                      <a:pt x="18" y="43"/>
                      <a:pt x="17" y="43"/>
                    </a:cubicBezTo>
                    <a:cubicBezTo>
                      <a:pt x="3" y="43"/>
                      <a:pt x="3" y="43"/>
                      <a:pt x="3" y="43"/>
                    </a:cubicBezTo>
                    <a:cubicBezTo>
                      <a:pt x="12" y="62"/>
                      <a:pt x="34" y="71"/>
                      <a:pt x="48" y="87"/>
                    </a:cubicBezTo>
                    <a:cubicBezTo>
                      <a:pt x="65" y="67"/>
                      <a:pt x="96" y="55"/>
                      <a:pt x="96" y="27"/>
                    </a:cubicBezTo>
                    <a:cubicBezTo>
                      <a:pt x="96" y="14"/>
                      <a:pt x="90" y="0"/>
                      <a:pt x="73" y="0"/>
                    </a:cubicBezTo>
                    <a:cubicBezTo>
                      <a:pt x="54" y="0"/>
                      <a:pt x="49" y="16"/>
                      <a:pt x="49" y="16"/>
                    </a:cubicBezTo>
                    <a:cubicBezTo>
                      <a:pt x="49" y="16"/>
                      <a:pt x="44" y="0"/>
                      <a:pt x="23" y="0"/>
                    </a:cubicBezTo>
                    <a:close/>
                  </a:path>
                </a:pathLst>
              </a:custGeom>
              <a:solidFill>
                <a:srgbClr val="D9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2" name="组合 131">
            <a:extLst>
              <a:ext uri="{FF2B5EF4-FFF2-40B4-BE49-F238E27FC236}">
                <a16:creationId xmlns:a16="http://schemas.microsoft.com/office/drawing/2014/main" xmlns="" id="{DDD3583C-679C-41F4-835E-530C1A62FE00}"/>
              </a:ext>
            </a:extLst>
          </p:cNvPr>
          <p:cNvGrpSpPr/>
          <p:nvPr/>
        </p:nvGrpSpPr>
        <p:grpSpPr>
          <a:xfrm>
            <a:off x="3251104" y="2233928"/>
            <a:ext cx="577644" cy="577642"/>
            <a:chOff x="3271100" y="400449"/>
            <a:chExt cx="5797485" cy="6130126"/>
          </a:xfrm>
        </p:grpSpPr>
        <p:sp>
          <p:nvSpPr>
            <p:cNvPr id="130" name="椭圆 129">
              <a:extLst>
                <a:ext uri="{FF2B5EF4-FFF2-40B4-BE49-F238E27FC236}">
                  <a16:creationId xmlns:a16="http://schemas.microsoft.com/office/drawing/2014/main" xmlns="" id="{EF918BC3-4863-4FB2-A387-56AE7D7E99C9}"/>
                </a:ext>
              </a:extLst>
            </p:cNvPr>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Freeform 47">
              <a:extLst>
                <a:ext uri="{FF2B5EF4-FFF2-40B4-BE49-F238E27FC236}">
                  <a16:creationId xmlns:a16="http://schemas.microsoft.com/office/drawing/2014/main" xmlns="" id="{B60A726F-B25A-4279-BDD5-4EF0C7600627}"/>
                </a:ext>
              </a:extLst>
            </p:cNvPr>
            <p:cNvSpPr>
              <a:spLocks/>
            </p:cNvSpPr>
            <p:nvPr/>
          </p:nvSpPr>
          <p:spPr bwMode="auto">
            <a:xfrm>
              <a:off x="4004312" y="2447058"/>
              <a:ext cx="4331072" cy="1681205"/>
            </a:xfrm>
            <a:custGeom>
              <a:avLst/>
              <a:gdLst>
                <a:gd name="T0" fmla="*/ 351 w 377"/>
                <a:gd name="T1" fmla="*/ 76 h 146"/>
                <a:gd name="T2" fmla="*/ 337 w 377"/>
                <a:gd name="T3" fmla="*/ 68 h 146"/>
                <a:gd name="T4" fmla="*/ 330 w 377"/>
                <a:gd name="T5" fmla="*/ 67 h 146"/>
                <a:gd name="T6" fmla="*/ 323 w 377"/>
                <a:gd name="T7" fmla="*/ 79 h 146"/>
                <a:gd name="T8" fmla="*/ 309 w 377"/>
                <a:gd name="T9" fmla="*/ 3 h 146"/>
                <a:gd name="T10" fmla="*/ 295 w 377"/>
                <a:gd name="T11" fmla="*/ 62 h 146"/>
                <a:gd name="T12" fmla="*/ 283 w 377"/>
                <a:gd name="T13" fmla="*/ 85 h 146"/>
                <a:gd name="T14" fmla="*/ 269 w 377"/>
                <a:gd name="T15" fmla="*/ 76 h 146"/>
                <a:gd name="T16" fmla="*/ 231 w 377"/>
                <a:gd name="T17" fmla="*/ 76 h 146"/>
                <a:gd name="T18" fmla="*/ 217 w 377"/>
                <a:gd name="T19" fmla="*/ 68 h 146"/>
                <a:gd name="T20" fmla="*/ 211 w 377"/>
                <a:gd name="T21" fmla="*/ 67 h 146"/>
                <a:gd name="T22" fmla="*/ 203 w 377"/>
                <a:gd name="T23" fmla="*/ 79 h 146"/>
                <a:gd name="T24" fmla="*/ 189 w 377"/>
                <a:gd name="T25" fmla="*/ 3 h 146"/>
                <a:gd name="T26" fmla="*/ 175 w 377"/>
                <a:gd name="T27" fmla="*/ 62 h 146"/>
                <a:gd name="T28" fmla="*/ 163 w 377"/>
                <a:gd name="T29" fmla="*/ 85 h 146"/>
                <a:gd name="T30" fmla="*/ 113 w 377"/>
                <a:gd name="T31" fmla="*/ 75 h 146"/>
                <a:gd name="T32" fmla="*/ 101 w 377"/>
                <a:gd name="T33" fmla="*/ 70 h 146"/>
                <a:gd name="T34" fmla="*/ 94 w 377"/>
                <a:gd name="T35" fmla="*/ 76 h 146"/>
                <a:gd name="T36" fmla="*/ 85 w 377"/>
                <a:gd name="T37" fmla="*/ 68 h 146"/>
                <a:gd name="T38" fmla="*/ 72 w 377"/>
                <a:gd name="T39" fmla="*/ 1 h 146"/>
                <a:gd name="T40" fmla="*/ 62 w 377"/>
                <a:gd name="T41" fmla="*/ 115 h 146"/>
                <a:gd name="T42" fmla="*/ 50 w 377"/>
                <a:gd name="T43" fmla="*/ 62 h 146"/>
                <a:gd name="T44" fmla="*/ 36 w 377"/>
                <a:gd name="T45" fmla="*/ 76 h 146"/>
                <a:gd name="T46" fmla="*/ 3 w 377"/>
                <a:gd name="T47" fmla="*/ 80 h 146"/>
                <a:gd name="T48" fmla="*/ 45 w 377"/>
                <a:gd name="T49" fmla="*/ 93 h 146"/>
                <a:gd name="T50" fmla="*/ 60 w 377"/>
                <a:gd name="T51" fmla="*/ 144 h 146"/>
                <a:gd name="T52" fmla="*/ 66 w 377"/>
                <a:gd name="T53" fmla="*/ 144 h 146"/>
                <a:gd name="T54" fmla="*/ 83 w 377"/>
                <a:gd name="T55" fmla="*/ 103 h 146"/>
                <a:gd name="T56" fmla="*/ 92 w 377"/>
                <a:gd name="T57" fmla="*/ 85 h 146"/>
                <a:gd name="T58" fmla="*/ 100 w 377"/>
                <a:gd name="T59" fmla="*/ 77 h 146"/>
                <a:gd name="T60" fmla="*/ 114 w 377"/>
                <a:gd name="T61" fmla="*/ 80 h 146"/>
                <a:gd name="T62" fmla="*/ 164 w 377"/>
                <a:gd name="T63" fmla="*/ 93 h 146"/>
                <a:gd name="T64" fmla="*/ 180 w 377"/>
                <a:gd name="T65" fmla="*/ 144 h 146"/>
                <a:gd name="T66" fmla="*/ 185 w 377"/>
                <a:gd name="T67" fmla="*/ 144 h 146"/>
                <a:gd name="T68" fmla="*/ 203 w 377"/>
                <a:gd name="T69" fmla="*/ 103 h 146"/>
                <a:gd name="T70" fmla="*/ 212 w 377"/>
                <a:gd name="T71" fmla="*/ 85 h 146"/>
                <a:gd name="T72" fmla="*/ 219 w 377"/>
                <a:gd name="T73" fmla="*/ 77 h 146"/>
                <a:gd name="T74" fmla="*/ 233 w 377"/>
                <a:gd name="T75" fmla="*/ 80 h 146"/>
                <a:gd name="T76" fmla="*/ 274 w 377"/>
                <a:gd name="T77" fmla="*/ 80 h 146"/>
                <a:gd name="T78" fmla="*/ 286 w 377"/>
                <a:gd name="T79" fmla="*/ 92 h 146"/>
                <a:gd name="T80" fmla="*/ 302 w 377"/>
                <a:gd name="T81" fmla="*/ 146 h 146"/>
                <a:gd name="T82" fmla="*/ 312 w 377"/>
                <a:gd name="T83" fmla="*/ 34 h 146"/>
                <a:gd name="T84" fmla="*/ 325 w 377"/>
                <a:gd name="T85" fmla="*/ 101 h 146"/>
                <a:gd name="T86" fmla="*/ 334 w 377"/>
                <a:gd name="T87" fmla="*/ 87 h 146"/>
                <a:gd name="T88" fmla="*/ 342 w 377"/>
                <a:gd name="T89" fmla="*/ 82 h 146"/>
                <a:gd name="T90" fmla="*/ 377 w 377"/>
                <a:gd name="T9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146">
                  <a:moveTo>
                    <a:pt x="377" y="75"/>
                  </a:moveTo>
                  <a:cubicBezTo>
                    <a:pt x="352" y="75"/>
                    <a:pt x="352" y="75"/>
                    <a:pt x="352" y="75"/>
                  </a:cubicBezTo>
                  <a:cubicBezTo>
                    <a:pt x="352" y="75"/>
                    <a:pt x="351" y="75"/>
                    <a:pt x="351" y="76"/>
                  </a:cubicBezTo>
                  <a:cubicBezTo>
                    <a:pt x="346" y="78"/>
                    <a:pt x="346" y="78"/>
                    <a:pt x="346" y="78"/>
                  </a:cubicBezTo>
                  <a:cubicBezTo>
                    <a:pt x="340" y="70"/>
                    <a:pt x="340" y="70"/>
                    <a:pt x="340" y="70"/>
                  </a:cubicBezTo>
                  <a:cubicBezTo>
                    <a:pt x="339" y="69"/>
                    <a:pt x="338" y="68"/>
                    <a:pt x="337" y="68"/>
                  </a:cubicBezTo>
                  <a:cubicBezTo>
                    <a:pt x="336" y="69"/>
                    <a:pt x="335" y="69"/>
                    <a:pt x="335" y="70"/>
                  </a:cubicBezTo>
                  <a:cubicBezTo>
                    <a:pt x="333" y="76"/>
                    <a:pt x="333" y="76"/>
                    <a:pt x="333" y="76"/>
                  </a:cubicBezTo>
                  <a:cubicBezTo>
                    <a:pt x="330" y="67"/>
                    <a:pt x="330" y="67"/>
                    <a:pt x="330" y="67"/>
                  </a:cubicBezTo>
                  <a:cubicBezTo>
                    <a:pt x="330" y="66"/>
                    <a:pt x="328" y="66"/>
                    <a:pt x="327" y="66"/>
                  </a:cubicBezTo>
                  <a:cubicBezTo>
                    <a:pt x="326" y="66"/>
                    <a:pt x="325" y="67"/>
                    <a:pt x="325" y="68"/>
                  </a:cubicBezTo>
                  <a:cubicBezTo>
                    <a:pt x="323" y="79"/>
                    <a:pt x="323" y="79"/>
                    <a:pt x="323" y="79"/>
                  </a:cubicBezTo>
                  <a:cubicBezTo>
                    <a:pt x="315" y="2"/>
                    <a:pt x="315" y="2"/>
                    <a:pt x="315" y="2"/>
                  </a:cubicBezTo>
                  <a:cubicBezTo>
                    <a:pt x="314" y="1"/>
                    <a:pt x="313" y="0"/>
                    <a:pt x="311" y="1"/>
                  </a:cubicBezTo>
                  <a:cubicBezTo>
                    <a:pt x="310" y="1"/>
                    <a:pt x="309" y="2"/>
                    <a:pt x="309" y="3"/>
                  </a:cubicBezTo>
                  <a:cubicBezTo>
                    <a:pt x="309" y="3"/>
                    <a:pt x="309" y="3"/>
                    <a:pt x="309" y="3"/>
                  </a:cubicBezTo>
                  <a:cubicBezTo>
                    <a:pt x="301" y="115"/>
                    <a:pt x="301" y="115"/>
                    <a:pt x="301" y="115"/>
                  </a:cubicBezTo>
                  <a:cubicBezTo>
                    <a:pt x="295" y="62"/>
                    <a:pt x="295" y="62"/>
                    <a:pt x="295" y="62"/>
                  </a:cubicBezTo>
                  <a:cubicBezTo>
                    <a:pt x="295" y="61"/>
                    <a:pt x="294" y="60"/>
                    <a:pt x="292" y="60"/>
                  </a:cubicBezTo>
                  <a:cubicBezTo>
                    <a:pt x="291" y="60"/>
                    <a:pt x="290" y="61"/>
                    <a:pt x="289" y="62"/>
                  </a:cubicBezTo>
                  <a:cubicBezTo>
                    <a:pt x="283" y="85"/>
                    <a:pt x="283" y="85"/>
                    <a:pt x="283" y="85"/>
                  </a:cubicBezTo>
                  <a:cubicBezTo>
                    <a:pt x="278" y="77"/>
                    <a:pt x="278" y="77"/>
                    <a:pt x="278" y="77"/>
                  </a:cubicBezTo>
                  <a:cubicBezTo>
                    <a:pt x="278" y="76"/>
                    <a:pt x="277" y="76"/>
                    <a:pt x="276" y="76"/>
                  </a:cubicBezTo>
                  <a:cubicBezTo>
                    <a:pt x="269" y="76"/>
                    <a:pt x="269" y="76"/>
                    <a:pt x="269" y="76"/>
                  </a:cubicBezTo>
                  <a:cubicBezTo>
                    <a:pt x="268" y="75"/>
                    <a:pt x="268" y="75"/>
                    <a:pt x="267" y="75"/>
                  </a:cubicBezTo>
                  <a:cubicBezTo>
                    <a:pt x="232" y="75"/>
                    <a:pt x="232" y="75"/>
                    <a:pt x="232" y="75"/>
                  </a:cubicBezTo>
                  <a:cubicBezTo>
                    <a:pt x="232" y="75"/>
                    <a:pt x="231" y="75"/>
                    <a:pt x="231" y="76"/>
                  </a:cubicBezTo>
                  <a:cubicBezTo>
                    <a:pt x="226" y="78"/>
                    <a:pt x="226" y="78"/>
                    <a:pt x="226" y="78"/>
                  </a:cubicBezTo>
                  <a:cubicBezTo>
                    <a:pt x="220" y="70"/>
                    <a:pt x="220" y="70"/>
                    <a:pt x="220" y="70"/>
                  </a:cubicBezTo>
                  <a:cubicBezTo>
                    <a:pt x="220" y="69"/>
                    <a:pt x="219" y="68"/>
                    <a:pt x="217" y="68"/>
                  </a:cubicBezTo>
                  <a:cubicBezTo>
                    <a:pt x="216" y="69"/>
                    <a:pt x="215" y="69"/>
                    <a:pt x="215" y="70"/>
                  </a:cubicBezTo>
                  <a:cubicBezTo>
                    <a:pt x="214" y="76"/>
                    <a:pt x="214" y="76"/>
                    <a:pt x="214" y="76"/>
                  </a:cubicBezTo>
                  <a:cubicBezTo>
                    <a:pt x="211" y="67"/>
                    <a:pt x="211" y="67"/>
                    <a:pt x="211" y="67"/>
                  </a:cubicBezTo>
                  <a:cubicBezTo>
                    <a:pt x="210" y="66"/>
                    <a:pt x="209" y="66"/>
                    <a:pt x="208" y="66"/>
                  </a:cubicBezTo>
                  <a:cubicBezTo>
                    <a:pt x="206" y="66"/>
                    <a:pt x="205" y="67"/>
                    <a:pt x="205" y="68"/>
                  </a:cubicBezTo>
                  <a:cubicBezTo>
                    <a:pt x="203" y="79"/>
                    <a:pt x="203" y="79"/>
                    <a:pt x="203" y="79"/>
                  </a:cubicBezTo>
                  <a:cubicBezTo>
                    <a:pt x="195" y="2"/>
                    <a:pt x="195" y="2"/>
                    <a:pt x="195" y="2"/>
                  </a:cubicBezTo>
                  <a:cubicBezTo>
                    <a:pt x="195" y="1"/>
                    <a:pt x="193" y="0"/>
                    <a:pt x="192" y="1"/>
                  </a:cubicBezTo>
                  <a:cubicBezTo>
                    <a:pt x="191" y="1"/>
                    <a:pt x="189" y="2"/>
                    <a:pt x="189" y="3"/>
                  </a:cubicBezTo>
                  <a:cubicBezTo>
                    <a:pt x="189" y="3"/>
                    <a:pt x="189" y="3"/>
                    <a:pt x="189" y="3"/>
                  </a:cubicBezTo>
                  <a:cubicBezTo>
                    <a:pt x="182" y="115"/>
                    <a:pt x="182" y="115"/>
                    <a:pt x="182" y="115"/>
                  </a:cubicBezTo>
                  <a:cubicBezTo>
                    <a:pt x="175" y="62"/>
                    <a:pt x="175" y="62"/>
                    <a:pt x="175" y="62"/>
                  </a:cubicBezTo>
                  <a:cubicBezTo>
                    <a:pt x="175" y="61"/>
                    <a:pt x="174" y="60"/>
                    <a:pt x="173" y="60"/>
                  </a:cubicBezTo>
                  <a:cubicBezTo>
                    <a:pt x="171" y="60"/>
                    <a:pt x="170" y="61"/>
                    <a:pt x="170" y="62"/>
                  </a:cubicBezTo>
                  <a:cubicBezTo>
                    <a:pt x="163" y="85"/>
                    <a:pt x="163" y="85"/>
                    <a:pt x="163" y="85"/>
                  </a:cubicBezTo>
                  <a:cubicBezTo>
                    <a:pt x="159" y="77"/>
                    <a:pt x="159" y="77"/>
                    <a:pt x="159" y="77"/>
                  </a:cubicBezTo>
                  <a:cubicBezTo>
                    <a:pt x="158" y="76"/>
                    <a:pt x="157" y="75"/>
                    <a:pt x="156" y="75"/>
                  </a:cubicBezTo>
                  <a:cubicBezTo>
                    <a:pt x="113" y="75"/>
                    <a:pt x="113" y="75"/>
                    <a:pt x="113" y="75"/>
                  </a:cubicBezTo>
                  <a:cubicBezTo>
                    <a:pt x="112" y="75"/>
                    <a:pt x="112" y="75"/>
                    <a:pt x="111" y="76"/>
                  </a:cubicBezTo>
                  <a:cubicBezTo>
                    <a:pt x="107" y="78"/>
                    <a:pt x="107" y="78"/>
                    <a:pt x="107" y="78"/>
                  </a:cubicBezTo>
                  <a:cubicBezTo>
                    <a:pt x="101" y="70"/>
                    <a:pt x="101" y="70"/>
                    <a:pt x="101" y="70"/>
                  </a:cubicBezTo>
                  <a:cubicBezTo>
                    <a:pt x="100" y="69"/>
                    <a:pt x="99" y="68"/>
                    <a:pt x="98" y="68"/>
                  </a:cubicBezTo>
                  <a:cubicBezTo>
                    <a:pt x="97" y="69"/>
                    <a:pt x="96" y="69"/>
                    <a:pt x="96" y="70"/>
                  </a:cubicBezTo>
                  <a:cubicBezTo>
                    <a:pt x="94" y="76"/>
                    <a:pt x="94" y="76"/>
                    <a:pt x="94" y="76"/>
                  </a:cubicBezTo>
                  <a:cubicBezTo>
                    <a:pt x="91" y="67"/>
                    <a:pt x="91" y="67"/>
                    <a:pt x="91" y="67"/>
                  </a:cubicBezTo>
                  <a:cubicBezTo>
                    <a:pt x="91" y="66"/>
                    <a:pt x="89" y="66"/>
                    <a:pt x="88" y="66"/>
                  </a:cubicBezTo>
                  <a:cubicBezTo>
                    <a:pt x="87" y="66"/>
                    <a:pt x="86" y="67"/>
                    <a:pt x="85" y="68"/>
                  </a:cubicBezTo>
                  <a:cubicBezTo>
                    <a:pt x="84" y="79"/>
                    <a:pt x="84" y="79"/>
                    <a:pt x="84" y="79"/>
                  </a:cubicBezTo>
                  <a:cubicBezTo>
                    <a:pt x="75" y="2"/>
                    <a:pt x="75" y="2"/>
                    <a:pt x="75" y="2"/>
                  </a:cubicBezTo>
                  <a:cubicBezTo>
                    <a:pt x="75" y="1"/>
                    <a:pt x="74" y="0"/>
                    <a:pt x="72" y="1"/>
                  </a:cubicBezTo>
                  <a:cubicBezTo>
                    <a:pt x="71" y="1"/>
                    <a:pt x="70" y="2"/>
                    <a:pt x="70" y="3"/>
                  </a:cubicBezTo>
                  <a:cubicBezTo>
                    <a:pt x="70" y="3"/>
                    <a:pt x="70" y="3"/>
                    <a:pt x="70" y="3"/>
                  </a:cubicBezTo>
                  <a:cubicBezTo>
                    <a:pt x="62" y="115"/>
                    <a:pt x="62" y="115"/>
                    <a:pt x="62" y="115"/>
                  </a:cubicBezTo>
                  <a:cubicBezTo>
                    <a:pt x="56" y="62"/>
                    <a:pt x="56" y="62"/>
                    <a:pt x="56" y="62"/>
                  </a:cubicBezTo>
                  <a:cubicBezTo>
                    <a:pt x="56" y="61"/>
                    <a:pt x="54" y="60"/>
                    <a:pt x="53" y="60"/>
                  </a:cubicBezTo>
                  <a:cubicBezTo>
                    <a:pt x="52" y="60"/>
                    <a:pt x="50" y="61"/>
                    <a:pt x="50" y="62"/>
                  </a:cubicBezTo>
                  <a:cubicBezTo>
                    <a:pt x="43" y="85"/>
                    <a:pt x="43" y="85"/>
                    <a:pt x="43" y="85"/>
                  </a:cubicBezTo>
                  <a:cubicBezTo>
                    <a:pt x="39" y="77"/>
                    <a:pt x="39" y="77"/>
                    <a:pt x="39" y="77"/>
                  </a:cubicBezTo>
                  <a:cubicBezTo>
                    <a:pt x="39" y="76"/>
                    <a:pt x="37" y="76"/>
                    <a:pt x="36" y="76"/>
                  </a:cubicBezTo>
                  <a:cubicBezTo>
                    <a:pt x="3" y="76"/>
                    <a:pt x="3" y="76"/>
                    <a:pt x="3" y="76"/>
                  </a:cubicBezTo>
                  <a:cubicBezTo>
                    <a:pt x="1" y="76"/>
                    <a:pt x="0" y="77"/>
                    <a:pt x="0" y="78"/>
                  </a:cubicBezTo>
                  <a:cubicBezTo>
                    <a:pt x="0" y="79"/>
                    <a:pt x="1" y="80"/>
                    <a:pt x="3" y="80"/>
                  </a:cubicBezTo>
                  <a:cubicBezTo>
                    <a:pt x="35" y="80"/>
                    <a:pt x="35" y="80"/>
                    <a:pt x="35" y="80"/>
                  </a:cubicBezTo>
                  <a:cubicBezTo>
                    <a:pt x="42" y="92"/>
                    <a:pt x="42" y="92"/>
                    <a:pt x="42" y="92"/>
                  </a:cubicBezTo>
                  <a:cubicBezTo>
                    <a:pt x="42" y="93"/>
                    <a:pt x="43" y="94"/>
                    <a:pt x="45" y="93"/>
                  </a:cubicBezTo>
                  <a:cubicBezTo>
                    <a:pt x="46" y="93"/>
                    <a:pt x="47" y="93"/>
                    <a:pt x="47" y="92"/>
                  </a:cubicBezTo>
                  <a:cubicBezTo>
                    <a:pt x="52" y="76"/>
                    <a:pt x="52" y="76"/>
                    <a:pt x="52" y="76"/>
                  </a:cubicBezTo>
                  <a:cubicBezTo>
                    <a:pt x="60" y="144"/>
                    <a:pt x="60" y="144"/>
                    <a:pt x="60" y="144"/>
                  </a:cubicBezTo>
                  <a:cubicBezTo>
                    <a:pt x="60" y="146"/>
                    <a:pt x="62" y="146"/>
                    <a:pt x="63" y="146"/>
                  </a:cubicBezTo>
                  <a:cubicBezTo>
                    <a:pt x="64" y="146"/>
                    <a:pt x="66" y="145"/>
                    <a:pt x="66" y="144"/>
                  </a:cubicBezTo>
                  <a:cubicBezTo>
                    <a:pt x="66" y="144"/>
                    <a:pt x="66" y="144"/>
                    <a:pt x="66" y="144"/>
                  </a:cubicBezTo>
                  <a:cubicBezTo>
                    <a:pt x="73" y="34"/>
                    <a:pt x="73" y="34"/>
                    <a:pt x="73" y="34"/>
                  </a:cubicBezTo>
                  <a:cubicBezTo>
                    <a:pt x="81" y="101"/>
                    <a:pt x="81" y="101"/>
                    <a:pt x="81" y="101"/>
                  </a:cubicBezTo>
                  <a:cubicBezTo>
                    <a:pt x="81" y="102"/>
                    <a:pt x="82" y="103"/>
                    <a:pt x="83" y="103"/>
                  </a:cubicBezTo>
                  <a:cubicBezTo>
                    <a:pt x="85" y="103"/>
                    <a:pt x="86" y="102"/>
                    <a:pt x="86" y="101"/>
                  </a:cubicBezTo>
                  <a:cubicBezTo>
                    <a:pt x="90" y="78"/>
                    <a:pt x="90" y="78"/>
                    <a:pt x="90" y="78"/>
                  </a:cubicBezTo>
                  <a:cubicBezTo>
                    <a:pt x="92" y="85"/>
                    <a:pt x="92" y="85"/>
                    <a:pt x="92" y="85"/>
                  </a:cubicBezTo>
                  <a:cubicBezTo>
                    <a:pt x="93" y="86"/>
                    <a:pt x="94" y="87"/>
                    <a:pt x="95" y="87"/>
                  </a:cubicBezTo>
                  <a:cubicBezTo>
                    <a:pt x="97" y="87"/>
                    <a:pt x="98" y="86"/>
                    <a:pt x="98" y="85"/>
                  </a:cubicBezTo>
                  <a:cubicBezTo>
                    <a:pt x="100" y="77"/>
                    <a:pt x="100" y="77"/>
                    <a:pt x="100" y="77"/>
                  </a:cubicBezTo>
                  <a:cubicBezTo>
                    <a:pt x="103" y="82"/>
                    <a:pt x="103" y="82"/>
                    <a:pt x="103" y="82"/>
                  </a:cubicBezTo>
                  <a:cubicBezTo>
                    <a:pt x="104" y="83"/>
                    <a:pt x="106" y="83"/>
                    <a:pt x="107" y="82"/>
                  </a:cubicBezTo>
                  <a:cubicBezTo>
                    <a:pt x="114" y="80"/>
                    <a:pt x="114" y="80"/>
                    <a:pt x="114" y="80"/>
                  </a:cubicBezTo>
                  <a:cubicBezTo>
                    <a:pt x="154" y="79"/>
                    <a:pt x="154" y="79"/>
                    <a:pt x="154" y="79"/>
                  </a:cubicBezTo>
                  <a:cubicBezTo>
                    <a:pt x="161" y="92"/>
                    <a:pt x="161" y="92"/>
                    <a:pt x="161" y="92"/>
                  </a:cubicBezTo>
                  <a:cubicBezTo>
                    <a:pt x="162" y="93"/>
                    <a:pt x="163" y="94"/>
                    <a:pt x="164" y="93"/>
                  </a:cubicBezTo>
                  <a:cubicBezTo>
                    <a:pt x="165" y="93"/>
                    <a:pt x="166" y="93"/>
                    <a:pt x="167" y="92"/>
                  </a:cubicBezTo>
                  <a:cubicBezTo>
                    <a:pt x="171" y="76"/>
                    <a:pt x="171" y="76"/>
                    <a:pt x="171" y="76"/>
                  </a:cubicBezTo>
                  <a:cubicBezTo>
                    <a:pt x="180" y="144"/>
                    <a:pt x="180" y="144"/>
                    <a:pt x="180" y="144"/>
                  </a:cubicBezTo>
                  <a:cubicBezTo>
                    <a:pt x="180" y="146"/>
                    <a:pt x="181" y="146"/>
                    <a:pt x="183" y="146"/>
                  </a:cubicBezTo>
                  <a:cubicBezTo>
                    <a:pt x="184" y="146"/>
                    <a:pt x="185" y="145"/>
                    <a:pt x="185" y="144"/>
                  </a:cubicBezTo>
                  <a:cubicBezTo>
                    <a:pt x="185" y="144"/>
                    <a:pt x="185" y="144"/>
                    <a:pt x="185" y="144"/>
                  </a:cubicBezTo>
                  <a:cubicBezTo>
                    <a:pt x="193" y="34"/>
                    <a:pt x="193" y="34"/>
                    <a:pt x="193" y="34"/>
                  </a:cubicBezTo>
                  <a:cubicBezTo>
                    <a:pt x="200" y="101"/>
                    <a:pt x="200" y="101"/>
                    <a:pt x="200" y="101"/>
                  </a:cubicBezTo>
                  <a:cubicBezTo>
                    <a:pt x="200" y="102"/>
                    <a:pt x="202" y="103"/>
                    <a:pt x="203" y="103"/>
                  </a:cubicBezTo>
                  <a:cubicBezTo>
                    <a:pt x="204" y="103"/>
                    <a:pt x="206" y="102"/>
                    <a:pt x="206" y="101"/>
                  </a:cubicBezTo>
                  <a:cubicBezTo>
                    <a:pt x="209" y="78"/>
                    <a:pt x="209" y="78"/>
                    <a:pt x="209" y="78"/>
                  </a:cubicBezTo>
                  <a:cubicBezTo>
                    <a:pt x="212" y="85"/>
                    <a:pt x="212" y="85"/>
                    <a:pt x="212" y="85"/>
                  </a:cubicBezTo>
                  <a:cubicBezTo>
                    <a:pt x="212" y="86"/>
                    <a:pt x="214" y="87"/>
                    <a:pt x="215" y="87"/>
                  </a:cubicBezTo>
                  <a:cubicBezTo>
                    <a:pt x="216" y="87"/>
                    <a:pt x="217" y="86"/>
                    <a:pt x="217" y="85"/>
                  </a:cubicBezTo>
                  <a:cubicBezTo>
                    <a:pt x="219" y="77"/>
                    <a:pt x="219" y="77"/>
                    <a:pt x="219" y="77"/>
                  </a:cubicBezTo>
                  <a:cubicBezTo>
                    <a:pt x="223" y="82"/>
                    <a:pt x="223" y="82"/>
                    <a:pt x="223" y="82"/>
                  </a:cubicBezTo>
                  <a:cubicBezTo>
                    <a:pt x="223" y="83"/>
                    <a:pt x="225" y="83"/>
                    <a:pt x="227" y="82"/>
                  </a:cubicBezTo>
                  <a:cubicBezTo>
                    <a:pt x="233" y="80"/>
                    <a:pt x="233" y="80"/>
                    <a:pt x="233" y="80"/>
                  </a:cubicBezTo>
                  <a:cubicBezTo>
                    <a:pt x="240" y="80"/>
                    <a:pt x="240" y="80"/>
                    <a:pt x="240" y="80"/>
                  </a:cubicBezTo>
                  <a:cubicBezTo>
                    <a:pt x="241" y="80"/>
                    <a:pt x="241" y="80"/>
                    <a:pt x="242" y="80"/>
                  </a:cubicBezTo>
                  <a:cubicBezTo>
                    <a:pt x="274" y="80"/>
                    <a:pt x="274" y="80"/>
                    <a:pt x="274" y="80"/>
                  </a:cubicBezTo>
                  <a:cubicBezTo>
                    <a:pt x="281" y="92"/>
                    <a:pt x="281" y="92"/>
                    <a:pt x="281" y="92"/>
                  </a:cubicBezTo>
                  <a:cubicBezTo>
                    <a:pt x="281" y="93"/>
                    <a:pt x="283" y="94"/>
                    <a:pt x="284" y="93"/>
                  </a:cubicBezTo>
                  <a:cubicBezTo>
                    <a:pt x="285" y="93"/>
                    <a:pt x="286" y="93"/>
                    <a:pt x="286" y="92"/>
                  </a:cubicBezTo>
                  <a:cubicBezTo>
                    <a:pt x="291" y="76"/>
                    <a:pt x="291" y="76"/>
                    <a:pt x="291" y="76"/>
                  </a:cubicBezTo>
                  <a:cubicBezTo>
                    <a:pt x="299" y="144"/>
                    <a:pt x="299" y="144"/>
                    <a:pt x="299" y="144"/>
                  </a:cubicBezTo>
                  <a:cubicBezTo>
                    <a:pt x="299" y="146"/>
                    <a:pt x="301" y="146"/>
                    <a:pt x="302" y="146"/>
                  </a:cubicBezTo>
                  <a:cubicBezTo>
                    <a:pt x="304" y="146"/>
                    <a:pt x="305" y="145"/>
                    <a:pt x="305" y="144"/>
                  </a:cubicBezTo>
                  <a:cubicBezTo>
                    <a:pt x="305" y="144"/>
                    <a:pt x="305" y="144"/>
                    <a:pt x="305" y="144"/>
                  </a:cubicBezTo>
                  <a:cubicBezTo>
                    <a:pt x="312" y="34"/>
                    <a:pt x="312" y="34"/>
                    <a:pt x="312" y="34"/>
                  </a:cubicBezTo>
                  <a:cubicBezTo>
                    <a:pt x="320" y="101"/>
                    <a:pt x="320" y="101"/>
                    <a:pt x="320" y="101"/>
                  </a:cubicBezTo>
                  <a:cubicBezTo>
                    <a:pt x="320" y="102"/>
                    <a:pt x="321" y="103"/>
                    <a:pt x="323" y="103"/>
                  </a:cubicBezTo>
                  <a:cubicBezTo>
                    <a:pt x="324" y="103"/>
                    <a:pt x="325" y="102"/>
                    <a:pt x="325" y="101"/>
                  </a:cubicBezTo>
                  <a:cubicBezTo>
                    <a:pt x="329" y="78"/>
                    <a:pt x="329" y="78"/>
                    <a:pt x="329" y="78"/>
                  </a:cubicBezTo>
                  <a:cubicBezTo>
                    <a:pt x="332" y="85"/>
                    <a:pt x="332" y="85"/>
                    <a:pt x="332" y="85"/>
                  </a:cubicBezTo>
                  <a:cubicBezTo>
                    <a:pt x="332" y="86"/>
                    <a:pt x="333" y="87"/>
                    <a:pt x="334" y="87"/>
                  </a:cubicBezTo>
                  <a:cubicBezTo>
                    <a:pt x="336" y="87"/>
                    <a:pt x="337" y="86"/>
                    <a:pt x="337" y="85"/>
                  </a:cubicBezTo>
                  <a:cubicBezTo>
                    <a:pt x="339" y="77"/>
                    <a:pt x="339" y="77"/>
                    <a:pt x="339" y="77"/>
                  </a:cubicBezTo>
                  <a:cubicBezTo>
                    <a:pt x="342" y="82"/>
                    <a:pt x="342" y="82"/>
                    <a:pt x="342" y="82"/>
                  </a:cubicBezTo>
                  <a:cubicBezTo>
                    <a:pt x="343" y="83"/>
                    <a:pt x="345" y="83"/>
                    <a:pt x="346" y="82"/>
                  </a:cubicBezTo>
                  <a:cubicBezTo>
                    <a:pt x="353" y="80"/>
                    <a:pt x="353" y="80"/>
                    <a:pt x="353" y="80"/>
                  </a:cubicBezTo>
                  <a:cubicBezTo>
                    <a:pt x="377" y="79"/>
                    <a:pt x="377" y="79"/>
                    <a:pt x="377" y="79"/>
                  </a:cubicBezTo>
                  <a:lnTo>
                    <a:pt x="377" y="75"/>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5" name="组合 144">
            <a:extLst>
              <a:ext uri="{FF2B5EF4-FFF2-40B4-BE49-F238E27FC236}">
                <a16:creationId xmlns:a16="http://schemas.microsoft.com/office/drawing/2014/main" xmlns="" id="{DBD768EA-520D-4C10-9B3C-365CFC6FB70C}"/>
              </a:ext>
            </a:extLst>
          </p:cNvPr>
          <p:cNvGrpSpPr/>
          <p:nvPr/>
        </p:nvGrpSpPr>
        <p:grpSpPr>
          <a:xfrm>
            <a:off x="4273534" y="2233928"/>
            <a:ext cx="577644" cy="577642"/>
            <a:chOff x="3271100" y="400449"/>
            <a:chExt cx="5797486" cy="6130126"/>
          </a:xfrm>
        </p:grpSpPr>
        <p:sp>
          <p:nvSpPr>
            <p:cNvPr id="134" name="椭圆 133">
              <a:extLst>
                <a:ext uri="{FF2B5EF4-FFF2-40B4-BE49-F238E27FC236}">
                  <a16:creationId xmlns:a16="http://schemas.microsoft.com/office/drawing/2014/main" xmlns="" id="{A0EE8BD3-08D5-4B90-9258-B0036F3F871B}"/>
                </a:ext>
              </a:extLst>
            </p:cNvPr>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5" name="组合 134">
              <a:extLst>
                <a:ext uri="{FF2B5EF4-FFF2-40B4-BE49-F238E27FC236}">
                  <a16:creationId xmlns:a16="http://schemas.microsoft.com/office/drawing/2014/main" xmlns="" id="{4B68E19C-937A-4613-A459-5DFF80A0978E}"/>
                </a:ext>
              </a:extLst>
            </p:cNvPr>
            <p:cNvGrpSpPr/>
            <p:nvPr/>
          </p:nvGrpSpPr>
          <p:grpSpPr>
            <a:xfrm>
              <a:off x="5305134" y="1851653"/>
              <a:ext cx="1729418" cy="3430106"/>
              <a:chOff x="3550922" y="135622"/>
              <a:chExt cx="458833" cy="910043"/>
            </a:xfrm>
            <a:solidFill>
              <a:srgbClr val="595959"/>
            </a:solidFill>
          </p:grpSpPr>
          <p:sp>
            <p:nvSpPr>
              <p:cNvPr id="136" name="Freeform 5">
                <a:extLst>
                  <a:ext uri="{FF2B5EF4-FFF2-40B4-BE49-F238E27FC236}">
                    <a16:creationId xmlns:a16="http://schemas.microsoft.com/office/drawing/2014/main" xmlns="" id="{89E4F21A-509C-45C4-85F2-BCE1AA403150}"/>
                  </a:ext>
                </a:extLst>
              </p:cNvPr>
              <p:cNvSpPr>
                <a:spLocks noEditPoints="1"/>
              </p:cNvSpPr>
              <p:nvPr/>
            </p:nvSpPr>
            <p:spPr bwMode="auto">
              <a:xfrm>
                <a:off x="3550922" y="135622"/>
                <a:ext cx="458833" cy="910043"/>
              </a:xfrm>
              <a:custGeom>
                <a:avLst/>
                <a:gdLst>
                  <a:gd name="T0" fmla="*/ 17 w 212"/>
                  <a:gd name="T1" fmla="*/ 421 h 421"/>
                  <a:gd name="T2" fmla="*/ 194 w 212"/>
                  <a:gd name="T3" fmla="*/ 421 h 421"/>
                  <a:gd name="T4" fmla="*/ 212 w 212"/>
                  <a:gd name="T5" fmla="*/ 404 h 421"/>
                  <a:gd name="T6" fmla="*/ 212 w 212"/>
                  <a:gd name="T7" fmla="*/ 17 h 421"/>
                  <a:gd name="T8" fmla="*/ 194 w 212"/>
                  <a:gd name="T9" fmla="*/ 0 h 421"/>
                  <a:gd name="T10" fmla="*/ 17 w 212"/>
                  <a:gd name="T11" fmla="*/ 0 h 421"/>
                  <a:gd name="T12" fmla="*/ 0 w 212"/>
                  <a:gd name="T13" fmla="*/ 17 h 421"/>
                  <a:gd name="T14" fmla="*/ 0 w 212"/>
                  <a:gd name="T15" fmla="*/ 404 h 421"/>
                  <a:gd name="T16" fmla="*/ 17 w 212"/>
                  <a:gd name="T17" fmla="*/ 421 h 421"/>
                  <a:gd name="T18" fmla="*/ 155 w 212"/>
                  <a:gd name="T19" fmla="*/ 11 h 421"/>
                  <a:gd name="T20" fmla="*/ 200 w 212"/>
                  <a:gd name="T21" fmla="*/ 56 h 421"/>
                  <a:gd name="T22" fmla="*/ 155 w 212"/>
                  <a:gd name="T23" fmla="*/ 102 h 421"/>
                  <a:gd name="T24" fmla="*/ 109 w 212"/>
                  <a:gd name="T25" fmla="*/ 56 h 421"/>
                  <a:gd name="T26" fmla="*/ 155 w 212"/>
                  <a:gd name="T27" fmla="*/ 11 h 421"/>
                  <a:gd name="T28" fmla="*/ 155 w 212"/>
                  <a:gd name="T29" fmla="*/ 113 h 421"/>
                  <a:gd name="T30" fmla="*/ 200 w 212"/>
                  <a:gd name="T31" fmla="*/ 158 h 421"/>
                  <a:gd name="T32" fmla="*/ 155 w 212"/>
                  <a:gd name="T33" fmla="*/ 204 h 421"/>
                  <a:gd name="T34" fmla="*/ 109 w 212"/>
                  <a:gd name="T35" fmla="*/ 158 h 421"/>
                  <a:gd name="T36" fmla="*/ 155 w 212"/>
                  <a:gd name="T37" fmla="*/ 113 h 421"/>
                  <a:gd name="T38" fmla="*/ 155 w 212"/>
                  <a:gd name="T39" fmla="*/ 215 h 421"/>
                  <a:gd name="T40" fmla="*/ 200 w 212"/>
                  <a:gd name="T41" fmla="*/ 260 h 421"/>
                  <a:gd name="T42" fmla="*/ 155 w 212"/>
                  <a:gd name="T43" fmla="*/ 306 h 421"/>
                  <a:gd name="T44" fmla="*/ 109 w 212"/>
                  <a:gd name="T45" fmla="*/ 260 h 421"/>
                  <a:gd name="T46" fmla="*/ 155 w 212"/>
                  <a:gd name="T47" fmla="*/ 215 h 421"/>
                  <a:gd name="T48" fmla="*/ 155 w 212"/>
                  <a:gd name="T49" fmla="*/ 317 h 421"/>
                  <a:gd name="T50" fmla="*/ 200 w 212"/>
                  <a:gd name="T51" fmla="*/ 363 h 421"/>
                  <a:gd name="T52" fmla="*/ 155 w 212"/>
                  <a:gd name="T53" fmla="*/ 408 h 421"/>
                  <a:gd name="T54" fmla="*/ 109 w 212"/>
                  <a:gd name="T55" fmla="*/ 363 h 421"/>
                  <a:gd name="T56" fmla="*/ 155 w 212"/>
                  <a:gd name="T57" fmla="*/ 317 h 421"/>
                  <a:gd name="T58" fmla="*/ 56 w 212"/>
                  <a:gd name="T59" fmla="*/ 11 h 421"/>
                  <a:gd name="T60" fmla="*/ 101 w 212"/>
                  <a:gd name="T61" fmla="*/ 56 h 421"/>
                  <a:gd name="T62" fmla="*/ 56 w 212"/>
                  <a:gd name="T63" fmla="*/ 102 h 421"/>
                  <a:gd name="T64" fmla="*/ 10 w 212"/>
                  <a:gd name="T65" fmla="*/ 56 h 421"/>
                  <a:gd name="T66" fmla="*/ 56 w 212"/>
                  <a:gd name="T67" fmla="*/ 11 h 421"/>
                  <a:gd name="T68" fmla="*/ 56 w 212"/>
                  <a:gd name="T69" fmla="*/ 113 h 421"/>
                  <a:gd name="T70" fmla="*/ 101 w 212"/>
                  <a:gd name="T71" fmla="*/ 158 h 421"/>
                  <a:gd name="T72" fmla="*/ 56 w 212"/>
                  <a:gd name="T73" fmla="*/ 204 h 421"/>
                  <a:gd name="T74" fmla="*/ 10 w 212"/>
                  <a:gd name="T75" fmla="*/ 158 h 421"/>
                  <a:gd name="T76" fmla="*/ 56 w 212"/>
                  <a:gd name="T77" fmla="*/ 113 h 421"/>
                  <a:gd name="T78" fmla="*/ 56 w 212"/>
                  <a:gd name="T79" fmla="*/ 215 h 421"/>
                  <a:gd name="T80" fmla="*/ 101 w 212"/>
                  <a:gd name="T81" fmla="*/ 260 h 421"/>
                  <a:gd name="T82" fmla="*/ 56 w 212"/>
                  <a:gd name="T83" fmla="*/ 306 h 421"/>
                  <a:gd name="T84" fmla="*/ 10 w 212"/>
                  <a:gd name="T85" fmla="*/ 260 h 421"/>
                  <a:gd name="T86" fmla="*/ 56 w 212"/>
                  <a:gd name="T87" fmla="*/ 215 h 421"/>
                  <a:gd name="T88" fmla="*/ 56 w 212"/>
                  <a:gd name="T89" fmla="*/ 317 h 421"/>
                  <a:gd name="T90" fmla="*/ 101 w 212"/>
                  <a:gd name="T91" fmla="*/ 363 h 421"/>
                  <a:gd name="T92" fmla="*/ 56 w 212"/>
                  <a:gd name="T93" fmla="*/ 408 h 421"/>
                  <a:gd name="T94" fmla="*/ 10 w 212"/>
                  <a:gd name="T95" fmla="*/ 363 h 421"/>
                  <a:gd name="T96" fmla="*/ 56 w 212"/>
                  <a:gd name="T97" fmla="*/ 31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21">
                    <a:moveTo>
                      <a:pt x="17" y="421"/>
                    </a:moveTo>
                    <a:cubicBezTo>
                      <a:pt x="194" y="421"/>
                      <a:pt x="194" y="421"/>
                      <a:pt x="194" y="421"/>
                    </a:cubicBezTo>
                    <a:cubicBezTo>
                      <a:pt x="204" y="421"/>
                      <a:pt x="212" y="413"/>
                      <a:pt x="212" y="404"/>
                    </a:cubicBezTo>
                    <a:cubicBezTo>
                      <a:pt x="212" y="17"/>
                      <a:pt x="212" y="17"/>
                      <a:pt x="212" y="17"/>
                    </a:cubicBezTo>
                    <a:cubicBezTo>
                      <a:pt x="212" y="7"/>
                      <a:pt x="204" y="0"/>
                      <a:pt x="194" y="0"/>
                    </a:cubicBezTo>
                    <a:cubicBezTo>
                      <a:pt x="17" y="0"/>
                      <a:pt x="17" y="0"/>
                      <a:pt x="17" y="0"/>
                    </a:cubicBezTo>
                    <a:cubicBezTo>
                      <a:pt x="8" y="0"/>
                      <a:pt x="0" y="7"/>
                      <a:pt x="0" y="17"/>
                    </a:cubicBezTo>
                    <a:cubicBezTo>
                      <a:pt x="0" y="404"/>
                      <a:pt x="0" y="404"/>
                      <a:pt x="0" y="404"/>
                    </a:cubicBezTo>
                    <a:cubicBezTo>
                      <a:pt x="0" y="413"/>
                      <a:pt x="8" y="421"/>
                      <a:pt x="17" y="421"/>
                    </a:cubicBezTo>
                    <a:close/>
                    <a:moveTo>
                      <a:pt x="155" y="11"/>
                    </a:moveTo>
                    <a:cubicBezTo>
                      <a:pt x="180" y="11"/>
                      <a:pt x="200" y="31"/>
                      <a:pt x="200" y="56"/>
                    </a:cubicBezTo>
                    <a:cubicBezTo>
                      <a:pt x="200" y="81"/>
                      <a:pt x="180" y="102"/>
                      <a:pt x="155" y="102"/>
                    </a:cubicBezTo>
                    <a:cubicBezTo>
                      <a:pt x="130" y="102"/>
                      <a:pt x="109" y="81"/>
                      <a:pt x="109" y="56"/>
                    </a:cubicBezTo>
                    <a:cubicBezTo>
                      <a:pt x="109" y="31"/>
                      <a:pt x="130" y="11"/>
                      <a:pt x="155" y="11"/>
                    </a:cubicBezTo>
                    <a:close/>
                    <a:moveTo>
                      <a:pt x="155" y="113"/>
                    </a:moveTo>
                    <a:cubicBezTo>
                      <a:pt x="180" y="113"/>
                      <a:pt x="200" y="133"/>
                      <a:pt x="200" y="158"/>
                    </a:cubicBezTo>
                    <a:cubicBezTo>
                      <a:pt x="200" y="183"/>
                      <a:pt x="180" y="204"/>
                      <a:pt x="155" y="204"/>
                    </a:cubicBezTo>
                    <a:cubicBezTo>
                      <a:pt x="130" y="204"/>
                      <a:pt x="109" y="183"/>
                      <a:pt x="109" y="158"/>
                    </a:cubicBezTo>
                    <a:cubicBezTo>
                      <a:pt x="109" y="133"/>
                      <a:pt x="130" y="113"/>
                      <a:pt x="155" y="113"/>
                    </a:cubicBezTo>
                    <a:close/>
                    <a:moveTo>
                      <a:pt x="155" y="215"/>
                    </a:moveTo>
                    <a:cubicBezTo>
                      <a:pt x="180" y="215"/>
                      <a:pt x="200" y="235"/>
                      <a:pt x="200" y="260"/>
                    </a:cubicBezTo>
                    <a:cubicBezTo>
                      <a:pt x="200" y="286"/>
                      <a:pt x="180" y="306"/>
                      <a:pt x="155" y="306"/>
                    </a:cubicBezTo>
                    <a:cubicBezTo>
                      <a:pt x="130" y="306"/>
                      <a:pt x="109" y="286"/>
                      <a:pt x="109" y="260"/>
                    </a:cubicBezTo>
                    <a:cubicBezTo>
                      <a:pt x="109" y="235"/>
                      <a:pt x="130" y="215"/>
                      <a:pt x="155" y="215"/>
                    </a:cubicBezTo>
                    <a:close/>
                    <a:moveTo>
                      <a:pt x="155" y="317"/>
                    </a:moveTo>
                    <a:cubicBezTo>
                      <a:pt x="180" y="317"/>
                      <a:pt x="200" y="337"/>
                      <a:pt x="200" y="363"/>
                    </a:cubicBezTo>
                    <a:cubicBezTo>
                      <a:pt x="200" y="388"/>
                      <a:pt x="180" y="408"/>
                      <a:pt x="155" y="408"/>
                    </a:cubicBezTo>
                    <a:cubicBezTo>
                      <a:pt x="130" y="408"/>
                      <a:pt x="109" y="388"/>
                      <a:pt x="109" y="363"/>
                    </a:cubicBezTo>
                    <a:cubicBezTo>
                      <a:pt x="109" y="337"/>
                      <a:pt x="130" y="317"/>
                      <a:pt x="155" y="317"/>
                    </a:cubicBezTo>
                    <a:close/>
                    <a:moveTo>
                      <a:pt x="56" y="11"/>
                    </a:moveTo>
                    <a:cubicBezTo>
                      <a:pt x="81" y="11"/>
                      <a:pt x="101" y="31"/>
                      <a:pt x="101" y="56"/>
                    </a:cubicBezTo>
                    <a:cubicBezTo>
                      <a:pt x="101" y="81"/>
                      <a:pt x="81" y="102"/>
                      <a:pt x="56" y="102"/>
                    </a:cubicBezTo>
                    <a:cubicBezTo>
                      <a:pt x="30" y="102"/>
                      <a:pt x="10" y="81"/>
                      <a:pt x="10" y="56"/>
                    </a:cubicBezTo>
                    <a:cubicBezTo>
                      <a:pt x="10" y="31"/>
                      <a:pt x="30" y="11"/>
                      <a:pt x="56" y="11"/>
                    </a:cubicBezTo>
                    <a:close/>
                    <a:moveTo>
                      <a:pt x="56" y="113"/>
                    </a:moveTo>
                    <a:cubicBezTo>
                      <a:pt x="81" y="113"/>
                      <a:pt x="101" y="133"/>
                      <a:pt x="101" y="158"/>
                    </a:cubicBezTo>
                    <a:cubicBezTo>
                      <a:pt x="101" y="183"/>
                      <a:pt x="81" y="204"/>
                      <a:pt x="56" y="204"/>
                    </a:cubicBezTo>
                    <a:cubicBezTo>
                      <a:pt x="30" y="204"/>
                      <a:pt x="10" y="183"/>
                      <a:pt x="10" y="158"/>
                    </a:cubicBezTo>
                    <a:cubicBezTo>
                      <a:pt x="10" y="133"/>
                      <a:pt x="30" y="113"/>
                      <a:pt x="56" y="113"/>
                    </a:cubicBezTo>
                    <a:close/>
                    <a:moveTo>
                      <a:pt x="56" y="215"/>
                    </a:moveTo>
                    <a:cubicBezTo>
                      <a:pt x="81" y="215"/>
                      <a:pt x="101" y="235"/>
                      <a:pt x="101" y="260"/>
                    </a:cubicBezTo>
                    <a:cubicBezTo>
                      <a:pt x="101" y="286"/>
                      <a:pt x="81" y="306"/>
                      <a:pt x="56" y="306"/>
                    </a:cubicBezTo>
                    <a:cubicBezTo>
                      <a:pt x="30" y="306"/>
                      <a:pt x="10" y="286"/>
                      <a:pt x="10" y="260"/>
                    </a:cubicBezTo>
                    <a:cubicBezTo>
                      <a:pt x="10" y="235"/>
                      <a:pt x="30" y="215"/>
                      <a:pt x="56" y="215"/>
                    </a:cubicBezTo>
                    <a:close/>
                    <a:moveTo>
                      <a:pt x="56" y="317"/>
                    </a:moveTo>
                    <a:cubicBezTo>
                      <a:pt x="81" y="317"/>
                      <a:pt x="101" y="337"/>
                      <a:pt x="101" y="363"/>
                    </a:cubicBezTo>
                    <a:cubicBezTo>
                      <a:pt x="101" y="388"/>
                      <a:pt x="81" y="408"/>
                      <a:pt x="56" y="408"/>
                    </a:cubicBezTo>
                    <a:cubicBezTo>
                      <a:pt x="30" y="408"/>
                      <a:pt x="10" y="388"/>
                      <a:pt x="10" y="363"/>
                    </a:cubicBezTo>
                    <a:cubicBezTo>
                      <a:pt x="10" y="337"/>
                      <a:pt x="30" y="317"/>
                      <a:pt x="56" y="3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7" name="Oval 6">
                <a:extLst>
                  <a:ext uri="{FF2B5EF4-FFF2-40B4-BE49-F238E27FC236}">
                    <a16:creationId xmlns:a16="http://schemas.microsoft.com/office/drawing/2014/main" xmlns="" id="{CBFFDAFA-000B-42C1-9F8C-83DBCD36E393}"/>
                  </a:ext>
                </a:extLst>
              </p:cNvPr>
              <p:cNvSpPr>
                <a:spLocks noChangeArrowheads="1"/>
              </p:cNvSpPr>
              <p:nvPr/>
            </p:nvSpPr>
            <p:spPr bwMode="auto">
              <a:xfrm>
                <a:off x="3595128" y="178304"/>
                <a:ext cx="155485"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8" name="Oval 7">
                <a:extLst>
                  <a:ext uri="{FF2B5EF4-FFF2-40B4-BE49-F238E27FC236}">
                    <a16:creationId xmlns:a16="http://schemas.microsoft.com/office/drawing/2014/main" xmlns="" id="{506E8C09-8DB9-464F-BBD1-76729929801F}"/>
                  </a:ext>
                </a:extLst>
              </p:cNvPr>
              <p:cNvSpPr>
                <a:spLocks noChangeArrowheads="1"/>
              </p:cNvSpPr>
              <p:nvPr/>
            </p:nvSpPr>
            <p:spPr bwMode="auto">
              <a:xfrm>
                <a:off x="3808538" y="178304"/>
                <a:ext cx="157009"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9" name="Oval 8">
                <a:extLst>
                  <a:ext uri="{FF2B5EF4-FFF2-40B4-BE49-F238E27FC236}">
                    <a16:creationId xmlns:a16="http://schemas.microsoft.com/office/drawing/2014/main" xmlns="" id="{65158830-466C-47CC-B6F7-4BC5594235CB}"/>
                  </a:ext>
                </a:extLst>
              </p:cNvPr>
              <p:cNvSpPr>
                <a:spLocks noChangeArrowheads="1"/>
              </p:cNvSpPr>
              <p:nvPr/>
            </p:nvSpPr>
            <p:spPr bwMode="auto">
              <a:xfrm>
                <a:off x="3595128" y="399337"/>
                <a:ext cx="155485"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0" name="Oval 9">
                <a:extLst>
                  <a:ext uri="{FF2B5EF4-FFF2-40B4-BE49-F238E27FC236}">
                    <a16:creationId xmlns:a16="http://schemas.microsoft.com/office/drawing/2014/main" xmlns="" id="{AF5E43B5-D199-4957-8454-27A7BBFEA119}"/>
                  </a:ext>
                </a:extLst>
              </p:cNvPr>
              <p:cNvSpPr>
                <a:spLocks noChangeArrowheads="1"/>
              </p:cNvSpPr>
              <p:nvPr/>
            </p:nvSpPr>
            <p:spPr bwMode="auto">
              <a:xfrm>
                <a:off x="3808538" y="399337"/>
                <a:ext cx="157009"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1" name="Oval 10">
                <a:extLst>
                  <a:ext uri="{FF2B5EF4-FFF2-40B4-BE49-F238E27FC236}">
                    <a16:creationId xmlns:a16="http://schemas.microsoft.com/office/drawing/2014/main" xmlns="" id="{B823B268-75B6-4175-96C0-B994D0DB5220}"/>
                  </a:ext>
                </a:extLst>
              </p:cNvPr>
              <p:cNvSpPr>
                <a:spLocks noChangeArrowheads="1"/>
              </p:cNvSpPr>
              <p:nvPr/>
            </p:nvSpPr>
            <p:spPr bwMode="auto">
              <a:xfrm>
                <a:off x="3595128" y="620368"/>
                <a:ext cx="155485"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2" name="Oval 11">
                <a:extLst>
                  <a:ext uri="{FF2B5EF4-FFF2-40B4-BE49-F238E27FC236}">
                    <a16:creationId xmlns:a16="http://schemas.microsoft.com/office/drawing/2014/main" xmlns="" id="{94A7E824-CB0A-431B-A05D-F05CB307811E}"/>
                  </a:ext>
                </a:extLst>
              </p:cNvPr>
              <p:cNvSpPr>
                <a:spLocks noChangeArrowheads="1"/>
              </p:cNvSpPr>
              <p:nvPr/>
            </p:nvSpPr>
            <p:spPr bwMode="auto">
              <a:xfrm>
                <a:off x="3808538" y="620368"/>
                <a:ext cx="157009"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3" name="Oval 12">
                <a:extLst>
                  <a:ext uri="{FF2B5EF4-FFF2-40B4-BE49-F238E27FC236}">
                    <a16:creationId xmlns:a16="http://schemas.microsoft.com/office/drawing/2014/main" xmlns="" id="{185F2A4D-6602-4FC1-B3E2-3E1389CBC88C}"/>
                  </a:ext>
                </a:extLst>
              </p:cNvPr>
              <p:cNvSpPr>
                <a:spLocks noChangeArrowheads="1"/>
              </p:cNvSpPr>
              <p:nvPr/>
            </p:nvSpPr>
            <p:spPr bwMode="auto">
              <a:xfrm>
                <a:off x="3595128" y="842925"/>
                <a:ext cx="155485"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4" name="Oval 13">
                <a:extLst>
                  <a:ext uri="{FF2B5EF4-FFF2-40B4-BE49-F238E27FC236}">
                    <a16:creationId xmlns:a16="http://schemas.microsoft.com/office/drawing/2014/main" xmlns="" id="{54F1B2B1-46A5-42B4-8C3E-769025520FB0}"/>
                  </a:ext>
                </a:extLst>
              </p:cNvPr>
              <p:cNvSpPr>
                <a:spLocks noChangeArrowheads="1"/>
              </p:cNvSpPr>
              <p:nvPr/>
            </p:nvSpPr>
            <p:spPr bwMode="auto">
              <a:xfrm>
                <a:off x="3808538" y="842925"/>
                <a:ext cx="157009" cy="15548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7" name="组合 166">
            <a:extLst>
              <a:ext uri="{FF2B5EF4-FFF2-40B4-BE49-F238E27FC236}">
                <a16:creationId xmlns:a16="http://schemas.microsoft.com/office/drawing/2014/main" xmlns="" id="{2AD332C2-6100-430D-9936-183DE77E2203}"/>
              </a:ext>
            </a:extLst>
          </p:cNvPr>
          <p:cNvGrpSpPr/>
          <p:nvPr/>
        </p:nvGrpSpPr>
        <p:grpSpPr>
          <a:xfrm>
            <a:off x="5295964" y="2233928"/>
            <a:ext cx="577644" cy="577642"/>
            <a:chOff x="3271100" y="400449"/>
            <a:chExt cx="5797485" cy="6130127"/>
          </a:xfrm>
        </p:grpSpPr>
        <p:sp>
          <p:nvSpPr>
            <p:cNvPr id="147" name="椭圆 146">
              <a:extLst>
                <a:ext uri="{FF2B5EF4-FFF2-40B4-BE49-F238E27FC236}">
                  <a16:creationId xmlns:a16="http://schemas.microsoft.com/office/drawing/2014/main" xmlns="" id="{7A0BBB2B-8C54-4B21-A969-11F809390612}"/>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8" name="组合 147">
              <a:extLst>
                <a:ext uri="{FF2B5EF4-FFF2-40B4-BE49-F238E27FC236}">
                  <a16:creationId xmlns:a16="http://schemas.microsoft.com/office/drawing/2014/main" xmlns="" id="{DEED5770-F9E7-45F9-936C-CB4A2D7FE7C4}"/>
                </a:ext>
              </a:extLst>
            </p:cNvPr>
            <p:cNvGrpSpPr/>
            <p:nvPr/>
          </p:nvGrpSpPr>
          <p:grpSpPr>
            <a:xfrm>
              <a:off x="4350398" y="2690420"/>
              <a:ext cx="3638899" cy="1494683"/>
              <a:chOff x="5328325" y="586832"/>
              <a:chExt cx="708827" cy="291153"/>
            </a:xfrm>
          </p:grpSpPr>
          <p:sp>
            <p:nvSpPr>
              <p:cNvPr id="149" name="Freeform 138">
                <a:extLst>
                  <a:ext uri="{FF2B5EF4-FFF2-40B4-BE49-F238E27FC236}">
                    <a16:creationId xmlns:a16="http://schemas.microsoft.com/office/drawing/2014/main" xmlns="" id="{895E0EA7-368E-410B-B13C-F08DA122E1B2}"/>
                  </a:ext>
                </a:extLst>
              </p:cNvPr>
              <p:cNvSpPr>
                <a:spLocks noEditPoints="1"/>
              </p:cNvSpPr>
              <p:nvPr/>
            </p:nvSpPr>
            <p:spPr bwMode="auto">
              <a:xfrm>
                <a:off x="5328325" y="586832"/>
                <a:ext cx="708827" cy="291153"/>
              </a:xfrm>
              <a:custGeom>
                <a:avLst/>
                <a:gdLst>
                  <a:gd name="T0" fmla="*/ 168 w 327"/>
                  <a:gd name="T1" fmla="*/ 0 h 134"/>
                  <a:gd name="T2" fmla="*/ 67 w 327"/>
                  <a:gd name="T3" fmla="*/ 0 h 134"/>
                  <a:gd name="T4" fmla="*/ 67 w 327"/>
                  <a:gd name="T5" fmla="*/ 134 h 134"/>
                  <a:gd name="T6" fmla="*/ 168 w 327"/>
                  <a:gd name="T7" fmla="*/ 134 h 134"/>
                  <a:gd name="T8" fmla="*/ 327 w 327"/>
                  <a:gd name="T9" fmla="*/ 67 h 134"/>
                  <a:gd name="T10" fmla="*/ 129 w 327"/>
                  <a:gd name="T11" fmla="*/ 15 h 134"/>
                  <a:gd name="T12" fmla="*/ 129 w 327"/>
                  <a:gd name="T13" fmla="*/ 33 h 134"/>
                  <a:gd name="T14" fmla="*/ 129 w 327"/>
                  <a:gd name="T15" fmla="*/ 15 h 134"/>
                  <a:gd name="T16" fmla="*/ 121 w 327"/>
                  <a:gd name="T17" fmla="*/ 43 h 134"/>
                  <a:gd name="T18" fmla="*/ 103 w 327"/>
                  <a:gd name="T19" fmla="*/ 43 h 134"/>
                  <a:gd name="T20" fmla="*/ 90 w 327"/>
                  <a:gd name="T21" fmla="*/ 18 h 134"/>
                  <a:gd name="T22" fmla="*/ 90 w 327"/>
                  <a:gd name="T23" fmla="*/ 36 h 134"/>
                  <a:gd name="T24" fmla="*/ 90 w 327"/>
                  <a:gd name="T25" fmla="*/ 18 h 134"/>
                  <a:gd name="T26" fmla="*/ 90 w 327"/>
                  <a:gd name="T27" fmla="*/ 49 h 134"/>
                  <a:gd name="T28" fmla="*/ 73 w 327"/>
                  <a:gd name="T29" fmla="*/ 49 h 134"/>
                  <a:gd name="T30" fmla="*/ 57 w 327"/>
                  <a:gd name="T31" fmla="*/ 22 h 134"/>
                  <a:gd name="T32" fmla="*/ 57 w 327"/>
                  <a:gd name="T33" fmla="*/ 40 h 134"/>
                  <a:gd name="T34" fmla="*/ 57 w 327"/>
                  <a:gd name="T35" fmla="*/ 22 h 134"/>
                  <a:gd name="T36" fmla="*/ 40 w 327"/>
                  <a:gd name="T37" fmla="*/ 51 h 134"/>
                  <a:gd name="T38" fmla="*/ 22 w 327"/>
                  <a:gd name="T39" fmla="*/ 51 h 134"/>
                  <a:gd name="T40" fmla="*/ 31 w 327"/>
                  <a:gd name="T41" fmla="*/ 87 h 134"/>
                  <a:gd name="T42" fmla="*/ 31 w 327"/>
                  <a:gd name="T43" fmla="*/ 69 h 134"/>
                  <a:gd name="T44" fmla="*/ 31 w 327"/>
                  <a:gd name="T45" fmla="*/ 87 h 134"/>
                  <a:gd name="T46" fmla="*/ 40 w 327"/>
                  <a:gd name="T47" fmla="*/ 100 h 134"/>
                  <a:gd name="T48" fmla="*/ 57 w 327"/>
                  <a:gd name="T49" fmla="*/ 100 h 134"/>
                  <a:gd name="T50" fmla="*/ 61 w 327"/>
                  <a:gd name="T51" fmla="*/ 72 h 134"/>
                  <a:gd name="T52" fmla="*/ 61 w 327"/>
                  <a:gd name="T53" fmla="*/ 54 h 134"/>
                  <a:gd name="T54" fmla="*/ 61 w 327"/>
                  <a:gd name="T55" fmla="*/ 72 h 134"/>
                  <a:gd name="T56" fmla="*/ 70 w 327"/>
                  <a:gd name="T57" fmla="*/ 109 h 134"/>
                  <a:gd name="T58" fmla="*/ 88 w 327"/>
                  <a:gd name="T59" fmla="*/ 109 h 134"/>
                  <a:gd name="T60" fmla="*/ 81 w 327"/>
                  <a:gd name="T61" fmla="*/ 93 h 134"/>
                  <a:gd name="T62" fmla="*/ 81 w 327"/>
                  <a:gd name="T63" fmla="*/ 75 h 134"/>
                  <a:gd name="T64" fmla="*/ 81 w 327"/>
                  <a:gd name="T65" fmla="*/ 93 h 134"/>
                  <a:gd name="T66" fmla="*/ 99 w 327"/>
                  <a:gd name="T67" fmla="*/ 58 h 134"/>
                  <a:gd name="T68" fmla="*/ 99 w 327"/>
                  <a:gd name="T69" fmla="*/ 76 h 134"/>
                  <a:gd name="T70" fmla="*/ 112 w 327"/>
                  <a:gd name="T71" fmla="*/ 117 h 134"/>
                  <a:gd name="T72" fmla="*/ 112 w 327"/>
                  <a:gd name="T73" fmla="*/ 100 h 134"/>
                  <a:gd name="T74" fmla="*/ 112 w 327"/>
                  <a:gd name="T75" fmla="*/ 117 h 134"/>
                  <a:gd name="T76" fmla="*/ 108 w 327"/>
                  <a:gd name="T77" fmla="*/ 87 h 134"/>
                  <a:gd name="T78" fmla="*/ 125 w 327"/>
                  <a:gd name="T79" fmla="*/ 87 h 134"/>
                  <a:gd name="T80" fmla="*/ 129 w 327"/>
                  <a:gd name="T81" fmla="*/ 81 h 134"/>
                  <a:gd name="T82" fmla="*/ 147 w 327"/>
                  <a:gd name="T83" fmla="*/ 81 h 134"/>
                  <a:gd name="T84" fmla="*/ 129 w 327"/>
                  <a:gd name="T85" fmla="*/ 81 h 134"/>
                  <a:gd name="T86" fmla="*/ 133 w 327"/>
                  <a:gd name="T87" fmla="*/ 109 h 134"/>
                  <a:gd name="T88" fmla="*/ 150 w 327"/>
                  <a:gd name="T89" fmla="*/ 109 h 134"/>
                  <a:gd name="T90" fmla="*/ 141 w 327"/>
                  <a:gd name="T91" fmla="*/ 60 h 134"/>
                  <a:gd name="T92" fmla="*/ 141 w 327"/>
                  <a:gd name="T93" fmla="*/ 43 h 134"/>
                  <a:gd name="T94" fmla="*/ 141 w 327"/>
                  <a:gd name="T95" fmla="*/ 60 h 134"/>
                  <a:gd name="T96" fmla="*/ 168 w 327"/>
                  <a:gd name="T97" fmla="*/ 125 h 134"/>
                  <a:gd name="T98" fmla="*/ 168 w 327"/>
                  <a:gd name="T99" fmla="*/ 39 h 134"/>
                  <a:gd name="T100" fmla="*/ 168 w 327"/>
                  <a:gd name="T101" fmla="*/ 15 h 134"/>
                  <a:gd name="T102" fmla="*/ 260 w 327"/>
                  <a:gd name="T103" fmla="*/ 9 h 134"/>
                  <a:gd name="T104" fmla="*/ 260 w 327"/>
                  <a:gd name="T105" fmla="*/ 12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134">
                    <a:moveTo>
                      <a:pt x="260" y="0"/>
                    </a:moveTo>
                    <a:cubicBezTo>
                      <a:pt x="168" y="0"/>
                      <a:pt x="168" y="0"/>
                      <a:pt x="168" y="0"/>
                    </a:cubicBezTo>
                    <a:cubicBezTo>
                      <a:pt x="159" y="0"/>
                      <a:pt x="159" y="0"/>
                      <a:pt x="159" y="0"/>
                    </a:cubicBezTo>
                    <a:cubicBezTo>
                      <a:pt x="67" y="0"/>
                      <a:pt x="67" y="0"/>
                      <a:pt x="67" y="0"/>
                    </a:cubicBezTo>
                    <a:cubicBezTo>
                      <a:pt x="30" y="0"/>
                      <a:pt x="0" y="30"/>
                      <a:pt x="0" y="67"/>
                    </a:cubicBezTo>
                    <a:cubicBezTo>
                      <a:pt x="0" y="104"/>
                      <a:pt x="30" y="134"/>
                      <a:pt x="67" y="134"/>
                    </a:cubicBezTo>
                    <a:cubicBezTo>
                      <a:pt x="159" y="134"/>
                      <a:pt x="159" y="134"/>
                      <a:pt x="159" y="134"/>
                    </a:cubicBezTo>
                    <a:cubicBezTo>
                      <a:pt x="168" y="134"/>
                      <a:pt x="168" y="134"/>
                      <a:pt x="168" y="134"/>
                    </a:cubicBezTo>
                    <a:cubicBezTo>
                      <a:pt x="260" y="134"/>
                      <a:pt x="260" y="134"/>
                      <a:pt x="260" y="134"/>
                    </a:cubicBezTo>
                    <a:cubicBezTo>
                      <a:pt x="297" y="134"/>
                      <a:pt x="327" y="104"/>
                      <a:pt x="327" y="67"/>
                    </a:cubicBezTo>
                    <a:cubicBezTo>
                      <a:pt x="327" y="30"/>
                      <a:pt x="297" y="0"/>
                      <a:pt x="260" y="0"/>
                    </a:cubicBezTo>
                    <a:close/>
                    <a:moveTo>
                      <a:pt x="129" y="15"/>
                    </a:moveTo>
                    <a:cubicBezTo>
                      <a:pt x="134" y="15"/>
                      <a:pt x="138" y="19"/>
                      <a:pt x="138" y="24"/>
                    </a:cubicBezTo>
                    <a:cubicBezTo>
                      <a:pt x="138" y="29"/>
                      <a:pt x="134" y="33"/>
                      <a:pt x="129" y="33"/>
                    </a:cubicBezTo>
                    <a:cubicBezTo>
                      <a:pt x="125" y="33"/>
                      <a:pt x="121" y="29"/>
                      <a:pt x="121" y="24"/>
                    </a:cubicBezTo>
                    <a:cubicBezTo>
                      <a:pt x="121" y="19"/>
                      <a:pt x="125" y="15"/>
                      <a:pt x="129" y="15"/>
                    </a:cubicBezTo>
                    <a:close/>
                    <a:moveTo>
                      <a:pt x="112" y="34"/>
                    </a:moveTo>
                    <a:cubicBezTo>
                      <a:pt x="117" y="34"/>
                      <a:pt x="121" y="38"/>
                      <a:pt x="121" y="43"/>
                    </a:cubicBezTo>
                    <a:cubicBezTo>
                      <a:pt x="121" y="47"/>
                      <a:pt x="117" y="51"/>
                      <a:pt x="112" y="51"/>
                    </a:cubicBezTo>
                    <a:cubicBezTo>
                      <a:pt x="107" y="51"/>
                      <a:pt x="103" y="47"/>
                      <a:pt x="103" y="43"/>
                    </a:cubicBezTo>
                    <a:cubicBezTo>
                      <a:pt x="103" y="38"/>
                      <a:pt x="107" y="34"/>
                      <a:pt x="112" y="34"/>
                    </a:cubicBezTo>
                    <a:close/>
                    <a:moveTo>
                      <a:pt x="90" y="18"/>
                    </a:moveTo>
                    <a:cubicBezTo>
                      <a:pt x="95" y="18"/>
                      <a:pt x="99" y="22"/>
                      <a:pt x="99" y="27"/>
                    </a:cubicBezTo>
                    <a:cubicBezTo>
                      <a:pt x="99" y="32"/>
                      <a:pt x="95" y="36"/>
                      <a:pt x="90" y="36"/>
                    </a:cubicBezTo>
                    <a:cubicBezTo>
                      <a:pt x="85" y="36"/>
                      <a:pt x="81" y="32"/>
                      <a:pt x="81" y="27"/>
                    </a:cubicBezTo>
                    <a:cubicBezTo>
                      <a:pt x="81" y="22"/>
                      <a:pt x="85" y="18"/>
                      <a:pt x="90" y="18"/>
                    </a:cubicBezTo>
                    <a:close/>
                    <a:moveTo>
                      <a:pt x="81" y="40"/>
                    </a:moveTo>
                    <a:cubicBezTo>
                      <a:pt x="86" y="40"/>
                      <a:pt x="90" y="44"/>
                      <a:pt x="90" y="49"/>
                    </a:cubicBezTo>
                    <a:cubicBezTo>
                      <a:pt x="90" y="54"/>
                      <a:pt x="86" y="58"/>
                      <a:pt x="81" y="58"/>
                    </a:cubicBezTo>
                    <a:cubicBezTo>
                      <a:pt x="76" y="58"/>
                      <a:pt x="73" y="54"/>
                      <a:pt x="73" y="49"/>
                    </a:cubicBezTo>
                    <a:cubicBezTo>
                      <a:pt x="73" y="44"/>
                      <a:pt x="76" y="40"/>
                      <a:pt x="81" y="40"/>
                    </a:cubicBezTo>
                    <a:close/>
                    <a:moveTo>
                      <a:pt x="57" y="22"/>
                    </a:moveTo>
                    <a:cubicBezTo>
                      <a:pt x="62" y="22"/>
                      <a:pt x="66" y="26"/>
                      <a:pt x="66" y="31"/>
                    </a:cubicBezTo>
                    <a:cubicBezTo>
                      <a:pt x="66" y="36"/>
                      <a:pt x="62" y="40"/>
                      <a:pt x="57" y="40"/>
                    </a:cubicBezTo>
                    <a:cubicBezTo>
                      <a:pt x="52" y="40"/>
                      <a:pt x="48" y="36"/>
                      <a:pt x="48" y="31"/>
                    </a:cubicBezTo>
                    <a:cubicBezTo>
                      <a:pt x="48" y="26"/>
                      <a:pt x="52" y="22"/>
                      <a:pt x="57" y="22"/>
                    </a:cubicBezTo>
                    <a:close/>
                    <a:moveTo>
                      <a:pt x="31" y="43"/>
                    </a:moveTo>
                    <a:cubicBezTo>
                      <a:pt x="36" y="43"/>
                      <a:pt x="40" y="46"/>
                      <a:pt x="40" y="51"/>
                    </a:cubicBezTo>
                    <a:cubicBezTo>
                      <a:pt x="40" y="56"/>
                      <a:pt x="36" y="60"/>
                      <a:pt x="31" y="60"/>
                    </a:cubicBezTo>
                    <a:cubicBezTo>
                      <a:pt x="26" y="60"/>
                      <a:pt x="22" y="56"/>
                      <a:pt x="22" y="51"/>
                    </a:cubicBezTo>
                    <a:cubicBezTo>
                      <a:pt x="22" y="46"/>
                      <a:pt x="26" y="43"/>
                      <a:pt x="31" y="43"/>
                    </a:cubicBezTo>
                    <a:close/>
                    <a:moveTo>
                      <a:pt x="31" y="87"/>
                    </a:moveTo>
                    <a:cubicBezTo>
                      <a:pt x="26" y="87"/>
                      <a:pt x="22" y="83"/>
                      <a:pt x="22" y="78"/>
                    </a:cubicBezTo>
                    <a:cubicBezTo>
                      <a:pt x="22" y="73"/>
                      <a:pt x="26" y="69"/>
                      <a:pt x="31" y="69"/>
                    </a:cubicBezTo>
                    <a:cubicBezTo>
                      <a:pt x="36" y="69"/>
                      <a:pt x="40" y="73"/>
                      <a:pt x="40" y="78"/>
                    </a:cubicBezTo>
                    <a:cubicBezTo>
                      <a:pt x="40" y="83"/>
                      <a:pt x="36" y="87"/>
                      <a:pt x="31" y="87"/>
                    </a:cubicBezTo>
                    <a:close/>
                    <a:moveTo>
                      <a:pt x="49" y="109"/>
                    </a:moveTo>
                    <a:cubicBezTo>
                      <a:pt x="44" y="109"/>
                      <a:pt x="40" y="105"/>
                      <a:pt x="40" y="100"/>
                    </a:cubicBezTo>
                    <a:cubicBezTo>
                      <a:pt x="40" y="95"/>
                      <a:pt x="44" y="91"/>
                      <a:pt x="49" y="91"/>
                    </a:cubicBezTo>
                    <a:cubicBezTo>
                      <a:pt x="54" y="91"/>
                      <a:pt x="57" y="95"/>
                      <a:pt x="57" y="100"/>
                    </a:cubicBezTo>
                    <a:cubicBezTo>
                      <a:pt x="57" y="105"/>
                      <a:pt x="54" y="109"/>
                      <a:pt x="49" y="109"/>
                    </a:cubicBezTo>
                    <a:close/>
                    <a:moveTo>
                      <a:pt x="61" y="72"/>
                    </a:moveTo>
                    <a:cubicBezTo>
                      <a:pt x="56" y="72"/>
                      <a:pt x="52" y="68"/>
                      <a:pt x="52" y="63"/>
                    </a:cubicBezTo>
                    <a:cubicBezTo>
                      <a:pt x="52" y="58"/>
                      <a:pt x="56" y="54"/>
                      <a:pt x="61" y="54"/>
                    </a:cubicBezTo>
                    <a:cubicBezTo>
                      <a:pt x="66" y="54"/>
                      <a:pt x="70" y="58"/>
                      <a:pt x="70" y="63"/>
                    </a:cubicBezTo>
                    <a:cubicBezTo>
                      <a:pt x="70" y="68"/>
                      <a:pt x="66" y="72"/>
                      <a:pt x="61" y="72"/>
                    </a:cubicBezTo>
                    <a:close/>
                    <a:moveTo>
                      <a:pt x="79" y="117"/>
                    </a:moveTo>
                    <a:cubicBezTo>
                      <a:pt x="74" y="117"/>
                      <a:pt x="70" y="113"/>
                      <a:pt x="70" y="109"/>
                    </a:cubicBezTo>
                    <a:cubicBezTo>
                      <a:pt x="70" y="104"/>
                      <a:pt x="74" y="100"/>
                      <a:pt x="79" y="100"/>
                    </a:cubicBezTo>
                    <a:cubicBezTo>
                      <a:pt x="84" y="100"/>
                      <a:pt x="88" y="104"/>
                      <a:pt x="88" y="109"/>
                    </a:cubicBezTo>
                    <a:cubicBezTo>
                      <a:pt x="88" y="113"/>
                      <a:pt x="84" y="117"/>
                      <a:pt x="79" y="117"/>
                    </a:cubicBezTo>
                    <a:close/>
                    <a:moveTo>
                      <a:pt x="81" y="93"/>
                    </a:moveTo>
                    <a:cubicBezTo>
                      <a:pt x="76" y="93"/>
                      <a:pt x="73" y="89"/>
                      <a:pt x="73" y="84"/>
                    </a:cubicBezTo>
                    <a:cubicBezTo>
                      <a:pt x="73" y="79"/>
                      <a:pt x="76" y="75"/>
                      <a:pt x="81" y="75"/>
                    </a:cubicBezTo>
                    <a:cubicBezTo>
                      <a:pt x="86" y="75"/>
                      <a:pt x="90" y="79"/>
                      <a:pt x="90" y="84"/>
                    </a:cubicBezTo>
                    <a:cubicBezTo>
                      <a:pt x="90" y="89"/>
                      <a:pt x="86" y="93"/>
                      <a:pt x="81" y="93"/>
                    </a:cubicBezTo>
                    <a:close/>
                    <a:moveTo>
                      <a:pt x="90" y="67"/>
                    </a:moveTo>
                    <a:cubicBezTo>
                      <a:pt x="90" y="62"/>
                      <a:pt x="94" y="58"/>
                      <a:pt x="99" y="58"/>
                    </a:cubicBezTo>
                    <a:cubicBezTo>
                      <a:pt x="104" y="58"/>
                      <a:pt x="108" y="62"/>
                      <a:pt x="108" y="67"/>
                    </a:cubicBezTo>
                    <a:cubicBezTo>
                      <a:pt x="108" y="72"/>
                      <a:pt x="104" y="76"/>
                      <a:pt x="99" y="76"/>
                    </a:cubicBezTo>
                    <a:cubicBezTo>
                      <a:pt x="94" y="76"/>
                      <a:pt x="90" y="72"/>
                      <a:pt x="90" y="67"/>
                    </a:cubicBezTo>
                    <a:close/>
                    <a:moveTo>
                      <a:pt x="112" y="117"/>
                    </a:moveTo>
                    <a:cubicBezTo>
                      <a:pt x="107" y="117"/>
                      <a:pt x="103" y="113"/>
                      <a:pt x="103" y="109"/>
                    </a:cubicBezTo>
                    <a:cubicBezTo>
                      <a:pt x="103" y="104"/>
                      <a:pt x="107" y="100"/>
                      <a:pt x="112" y="100"/>
                    </a:cubicBezTo>
                    <a:cubicBezTo>
                      <a:pt x="117" y="100"/>
                      <a:pt x="121" y="104"/>
                      <a:pt x="121" y="109"/>
                    </a:cubicBezTo>
                    <a:cubicBezTo>
                      <a:pt x="121" y="113"/>
                      <a:pt x="117" y="117"/>
                      <a:pt x="112" y="117"/>
                    </a:cubicBezTo>
                    <a:close/>
                    <a:moveTo>
                      <a:pt x="117" y="95"/>
                    </a:moveTo>
                    <a:cubicBezTo>
                      <a:pt x="112" y="95"/>
                      <a:pt x="108" y="92"/>
                      <a:pt x="108" y="87"/>
                    </a:cubicBezTo>
                    <a:cubicBezTo>
                      <a:pt x="108" y="82"/>
                      <a:pt x="112" y="78"/>
                      <a:pt x="117" y="78"/>
                    </a:cubicBezTo>
                    <a:cubicBezTo>
                      <a:pt x="121" y="78"/>
                      <a:pt x="125" y="82"/>
                      <a:pt x="125" y="87"/>
                    </a:cubicBezTo>
                    <a:cubicBezTo>
                      <a:pt x="125" y="92"/>
                      <a:pt x="121" y="95"/>
                      <a:pt x="117" y="95"/>
                    </a:cubicBezTo>
                    <a:close/>
                    <a:moveTo>
                      <a:pt x="129" y="81"/>
                    </a:moveTo>
                    <a:cubicBezTo>
                      <a:pt x="129" y="76"/>
                      <a:pt x="133" y="72"/>
                      <a:pt x="138" y="72"/>
                    </a:cubicBezTo>
                    <a:cubicBezTo>
                      <a:pt x="143" y="72"/>
                      <a:pt x="147" y="76"/>
                      <a:pt x="147" y="81"/>
                    </a:cubicBezTo>
                    <a:cubicBezTo>
                      <a:pt x="147" y="86"/>
                      <a:pt x="143" y="90"/>
                      <a:pt x="138" y="90"/>
                    </a:cubicBezTo>
                    <a:cubicBezTo>
                      <a:pt x="133" y="90"/>
                      <a:pt x="129" y="86"/>
                      <a:pt x="129" y="81"/>
                    </a:cubicBezTo>
                    <a:close/>
                    <a:moveTo>
                      <a:pt x="141" y="117"/>
                    </a:moveTo>
                    <a:cubicBezTo>
                      <a:pt x="137" y="117"/>
                      <a:pt x="133" y="113"/>
                      <a:pt x="133" y="109"/>
                    </a:cubicBezTo>
                    <a:cubicBezTo>
                      <a:pt x="133" y="104"/>
                      <a:pt x="137" y="100"/>
                      <a:pt x="141" y="100"/>
                    </a:cubicBezTo>
                    <a:cubicBezTo>
                      <a:pt x="146" y="100"/>
                      <a:pt x="150" y="104"/>
                      <a:pt x="150" y="109"/>
                    </a:cubicBezTo>
                    <a:cubicBezTo>
                      <a:pt x="150" y="113"/>
                      <a:pt x="146" y="117"/>
                      <a:pt x="141" y="117"/>
                    </a:cubicBezTo>
                    <a:close/>
                    <a:moveTo>
                      <a:pt x="141" y="60"/>
                    </a:moveTo>
                    <a:cubicBezTo>
                      <a:pt x="137" y="60"/>
                      <a:pt x="133" y="56"/>
                      <a:pt x="133" y="51"/>
                    </a:cubicBezTo>
                    <a:cubicBezTo>
                      <a:pt x="133" y="46"/>
                      <a:pt x="137" y="43"/>
                      <a:pt x="141" y="43"/>
                    </a:cubicBezTo>
                    <a:cubicBezTo>
                      <a:pt x="146" y="43"/>
                      <a:pt x="150" y="46"/>
                      <a:pt x="150" y="51"/>
                    </a:cubicBezTo>
                    <a:cubicBezTo>
                      <a:pt x="150" y="56"/>
                      <a:pt x="146" y="60"/>
                      <a:pt x="141" y="60"/>
                    </a:cubicBezTo>
                    <a:close/>
                    <a:moveTo>
                      <a:pt x="260" y="125"/>
                    </a:moveTo>
                    <a:cubicBezTo>
                      <a:pt x="168" y="125"/>
                      <a:pt x="168" y="125"/>
                      <a:pt x="168" y="125"/>
                    </a:cubicBezTo>
                    <a:cubicBezTo>
                      <a:pt x="168" y="42"/>
                      <a:pt x="168" y="42"/>
                      <a:pt x="168" y="42"/>
                    </a:cubicBezTo>
                    <a:cubicBezTo>
                      <a:pt x="168" y="39"/>
                      <a:pt x="168" y="39"/>
                      <a:pt x="168" y="39"/>
                    </a:cubicBezTo>
                    <a:cubicBezTo>
                      <a:pt x="168" y="20"/>
                      <a:pt x="168" y="20"/>
                      <a:pt x="168" y="20"/>
                    </a:cubicBezTo>
                    <a:cubicBezTo>
                      <a:pt x="168" y="15"/>
                      <a:pt x="168" y="15"/>
                      <a:pt x="168" y="15"/>
                    </a:cubicBezTo>
                    <a:cubicBezTo>
                      <a:pt x="168" y="9"/>
                      <a:pt x="168" y="9"/>
                      <a:pt x="168" y="9"/>
                    </a:cubicBezTo>
                    <a:cubicBezTo>
                      <a:pt x="260" y="9"/>
                      <a:pt x="260" y="9"/>
                      <a:pt x="260" y="9"/>
                    </a:cubicBezTo>
                    <a:cubicBezTo>
                      <a:pt x="292" y="9"/>
                      <a:pt x="317" y="35"/>
                      <a:pt x="317" y="67"/>
                    </a:cubicBezTo>
                    <a:cubicBezTo>
                      <a:pt x="317" y="99"/>
                      <a:pt x="292" y="125"/>
                      <a:pt x="260" y="125"/>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0" name="Oval 139">
                <a:extLst>
                  <a:ext uri="{FF2B5EF4-FFF2-40B4-BE49-F238E27FC236}">
                    <a16:creationId xmlns:a16="http://schemas.microsoft.com/office/drawing/2014/main" xmlns="" id="{95DC400A-A7EF-4CE7-8769-AD7EF7681110}"/>
                  </a:ext>
                </a:extLst>
              </p:cNvPr>
              <p:cNvSpPr>
                <a:spLocks noChangeArrowheads="1"/>
              </p:cNvSpPr>
              <p:nvPr/>
            </p:nvSpPr>
            <p:spPr bwMode="auto">
              <a:xfrm>
                <a:off x="5898435" y="635612"/>
                <a:ext cx="38109"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1" name="Oval 140">
                <a:extLst>
                  <a:ext uri="{FF2B5EF4-FFF2-40B4-BE49-F238E27FC236}">
                    <a16:creationId xmlns:a16="http://schemas.microsoft.com/office/drawing/2014/main" xmlns="" id="{E69AB5C1-650C-4D89-9FBF-8D97C745EE66}"/>
                  </a:ext>
                </a:extLst>
              </p:cNvPr>
              <p:cNvSpPr>
                <a:spLocks noChangeArrowheads="1"/>
              </p:cNvSpPr>
              <p:nvPr/>
            </p:nvSpPr>
            <p:spPr bwMode="auto">
              <a:xfrm>
                <a:off x="5826790" y="626466"/>
                <a:ext cx="39633" cy="3963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2" name="Oval 141">
                <a:extLst>
                  <a:ext uri="{FF2B5EF4-FFF2-40B4-BE49-F238E27FC236}">
                    <a16:creationId xmlns:a16="http://schemas.microsoft.com/office/drawing/2014/main" xmlns="" id="{2A82718C-7CD3-4C44-A53B-54B8C34FDA5F}"/>
                  </a:ext>
                </a:extLst>
              </p:cNvPr>
              <p:cNvSpPr>
                <a:spLocks noChangeArrowheads="1"/>
              </p:cNvSpPr>
              <p:nvPr/>
            </p:nvSpPr>
            <p:spPr bwMode="auto">
              <a:xfrm>
                <a:off x="5742951" y="620368"/>
                <a:ext cx="36585"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3" name="Oval 142">
                <a:extLst>
                  <a:ext uri="{FF2B5EF4-FFF2-40B4-BE49-F238E27FC236}">
                    <a16:creationId xmlns:a16="http://schemas.microsoft.com/office/drawing/2014/main" xmlns="" id="{89FE1339-0935-4437-8447-BB3540901AFE}"/>
                  </a:ext>
                </a:extLst>
              </p:cNvPr>
              <p:cNvSpPr>
                <a:spLocks noChangeArrowheads="1"/>
              </p:cNvSpPr>
              <p:nvPr/>
            </p:nvSpPr>
            <p:spPr bwMode="auto">
              <a:xfrm>
                <a:off x="5846607" y="673721"/>
                <a:ext cx="36585" cy="3963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Oval 143">
                <a:extLst>
                  <a:ext uri="{FF2B5EF4-FFF2-40B4-BE49-F238E27FC236}">
                    <a16:creationId xmlns:a16="http://schemas.microsoft.com/office/drawing/2014/main" xmlns="" id="{17B847E7-94F8-49A1-A2F0-263E0F3CF660}"/>
                  </a:ext>
                </a:extLst>
              </p:cNvPr>
              <p:cNvSpPr>
                <a:spLocks noChangeArrowheads="1"/>
              </p:cNvSpPr>
              <p:nvPr/>
            </p:nvSpPr>
            <p:spPr bwMode="auto">
              <a:xfrm>
                <a:off x="5954836" y="679819"/>
                <a:ext cx="38109"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5" name="Oval 144">
                <a:extLst>
                  <a:ext uri="{FF2B5EF4-FFF2-40B4-BE49-F238E27FC236}">
                    <a16:creationId xmlns:a16="http://schemas.microsoft.com/office/drawing/2014/main" xmlns="" id="{7DBDDF42-90B1-4D4F-8118-7842B820A66B}"/>
                  </a:ext>
                </a:extLst>
              </p:cNvPr>
              <p:cNvSpPr>
                <a:spLocks noChangeArrowheads="1"/>
              </p:cNvSpPr>
              <p:nvPr/>
            </p:nvSpPr>
            <p:spPr bwMode="auto">
              <a:xfrm>
                <a:off x="5889289" y="704208"/>
                <a:ext cx="39633" cy="3963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6" name="Oval 145">
                <a:extLst>
                  <a:ext uri="{FF2B5EF4-FFF2-40B4-BE49-F238E27FC236}">
                    <a16:creationId xmlns:a16="http://schemas.microsoft.com/office/drawing/2014/main" xmlns="" id="{9B77D873-13DA-455D-A85F-74C6B64A6E3F}"/>
                  </a:ext>
                </a:extLst>
              </p:cNvPr>
              <p:cNvSpPr>
                <a:spLocks noChangeArrowheads="1"/>
              </p:cNvSpPr>
              <p:nvPr/>
            </p:nvSpPr>
            <p:spPr bwMode="auto">
              <a:xfrm>
                <a:off x="5779535" y="661526"/>
                <a:ext cx="38109" cy="3658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7" name="Oval 146">
                <a:extLst>
                  <a:ext uri="{FF2B5EF4-FFF2-40B4-BE49-F238E27FC236}">
                    <a16:creationId xmlns:a16="http://schemas.microsoft.com/office/drawing/2014/main" xmlns="" id="{36EF8DEA-3D55-44B1-B2CF-81AAA2B5049E}"/>
                  </a:ext>
                </a:extLst>
              </p:cNvPr>
              <p:cNvSpPr>
                <a:spLocks noChangeArrowheads="1"/>
              </p:cNvSpPr>
              <p:nvPr/>
            </p:nvSpPr>
            <p:spPr bwMode="auto">
              <a:xfrm>
                <a:off x="5846607" y="749939"/>
                <a:ext cx="36585"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8" name="Oval 147">
                <a:extLst>
                  <a:ext uri="{FF2B5EF4-FFF2-40B4-BE49-F238E27FC236}">
                    <a16:creationId xmlns:a16="http://schemas.microsoft.com/office/drawing/2014/main" xmlns="" id="{CD46460C-ED5B-4CA1-BFC7-4875172A34F4}"/>
                  </a:ext>
                </a:extLst>
              </p:cNvPr>
              <p:cNvSpPr>
                <a:spLocks noChangeArrowheads="1"/>
              </p:cNvSpPr>
              <p:nvPr/>
            </p:nvSpPr>
            <p:spPr bwMode="auto">
              <a:xfrm>
                <a:off x="5717036" y="679819"/>
                <a:ext cx="36585"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9" name="Oval 148">
                <a:extLst>
                  <a:ext uri="{FF2B5EF4-FFF2-40B4-BE49-F238E27FC236}">
                    <a16:creationId xmlns:a16="http://schemas.microsoft.com/office/drawing/2014/main" xmlns="" id="{0DBD64F6-14A5-4C58-B340-CDF8A3FF5EB6}"/>
                  </a:ext>
                </a:extLst>
              </p:cNvPr>
              <p:cNvSpPr>
                <a:spLocks noChangeArrowheads="1"/>
              </p:cNvSpPr>
              <p:nvPr/>
            </p:nvSpPr>
            <p:spPr bwMode="auto">
              <a:xfrm>
                <a:off x="5770389" y="756037"/>
                <a:ext cx="36585" cy="3658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0" name="Oval 149">
                <a:extLst>
                  <a:ext uri="{FF2B5EF4-FFF2-40B4-BE49-F238E27FC236}">
                    <a16:creationId xmlns:a16="http://schemas.microsoft.com/office/drawing/2014/main" xmlns="" id="{8CA7D8CE-D560-49DF-B415-38EFB4B05641}"/>
                  </a:ext>
                </a:extLst>
              </p:cNvPr>
              <p:cNvSpPr>
                <a:spLocks noChangeArrowheads="1"/>
              </p:cNvSpPr>
              <p:nvPr/>
            </p:nvSpPr>
            <p:spPr bwMode="auto">
              <a:xfrm>
                <a:off x="5806974" y="713355"/>
                <a:ext cx="39633"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1" name="Oval 150">
                <a:extLst>
                  <a:ext uri="{FF2B5EF4-FFF2-40B4-BE49-F238E27FC236}">
                    <a16:creationId xmlns:a16="http://schemas.microsoft.com/office/drawing/2014/main" xmlns="" id="{A940405A-A106-4D9F-BA9F-0DB213141EEF}"/>
                  </a:ext>
                </a:extLst>
              </p:cNvPr>
              <p:cNvSpPr>
                <a:spLocks noChangeArrowheads="1"/>
              </p:cNvSpPr>
              <p:nvPr/>
            </p:nvSpPr>
            <p:spPr bwMode="auto">
              <a:xfrm>
                <a:off x="5954836" y="736219"/>
                <a:ext cx="38109" cy="3963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2" name="Oval 151">
                <a:extLst>
                  <a:ext uri="{FF2B5EF4-FFF2-40B4-BE49-F238E27FC236}">
                    <a16:creationId xmlns:a16="http://schemas.microsoft.com/office/drawing/2014/main" xmlns="" id="{DDAD331A-39B0-410A-8814-7C7BCA8EF9BD}"/>
                  </a:ext>
                </a:extLst>
              </p:cNvPr>
              <p:cNvSpPr>
                <a:spLocks noChangeArrowheads="1"/>
              </p:cNvSpPr>
              <p:nvPr/>
            </p:nvSpPr>
            <p:spPr bwMode="auto">
              <a:xfrm>
                <a:off x="5918251" y="784999"/>
                <a:ext cx="36585"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3" name="Oval 152">
                <a:extLst>
                  <a:ext uri="{FF2B5EF4-FFF2-40B4-BE49-F238E27FC236}">
                    <a16:creationId xmlns:a16="http://schemas.microsoft.com/office/drawing/2014/main" xmlns="" id="{055F0E9B-4E85-40D2-A2D2-4387B6AAA1A8}"/>
                  </a:ext>
                </a:extLst>
              </p:cNvPr>
              <p:cNvSpPr>
                <a:spLocks noChangeArrowheads="1"/>
              </p:cNvSpPr>
              <p:nvPr/>
            </p:nvSpPr>
            <p:spPr bwMode="auto">
              <a:xfrm>
                <a:off x="5851180" y="803291"/>
                <a:ext cx="38109"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4" name="Oval 153">
                <a:extLst>
                  <a:ext uri="{FF2B5EF4-FFF2-40B4-BE49-F238E27FC236}">
                    <a16:creationId xmlns:a16="http://schemas.microsoft.com/office/drawing/2014/main" xmlns="" id="{D74F239E-7C0B-42A0-A703-C5AAD20DD877}"/>
                  </a:ext>
                </a:extLst>
              </p:cNvPr>
              <p:cNvSpPr>
                <a:spLocks noChangeArrowheads="1"/>
              </p:cNvSpPr>
              <p:nvPr/>
            </p:nvSpPr>
            <p:spPr bwMode="auto">
              <a:xfrm>
                <a:off x="5779535" y="803291"/>
                <a:ext cx="38109"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5" name="Oval 154">
                <a:extLst>
                  <a:ext uri="{FF2B5EF4-FFF2-40B4-BE49-F238E27FC236}">
                    <a16:creationId xmlns:a16="http://schemas.microsoft.com/office/drawing/2014/main" xmlns="" id="{3B87BFD9-DA35-47A8-84EA-68C6AD6A314D}"/>
                  </a:ext>
                </a:extLst>
              </p:cNvPr>
              <p:cNvSpPr>
                <a:spLocks noChangeArrowheads="1"/>
              </p:cNvSpPr>
              <p:nvPr/>
            </p:nvSpPr>
            <p:spPr bwMode="auto">
              <a:xfrm>
                <a:off x="5723133" y="743842"/>
                <a:ext cx="38109"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6" name="Oval 155">
                <a:extLst>
                  <a:ext uri="{FF2B5EF4-FFF2-40B4-BE49-F238E27FC236}">
                    <a16:creationId xmlns:a16="http://schemas.microsoft.com/office/drawing/2014/main" xmlns="" id="{423E9D85-182F-4D76-82CE-CD83E05474D9}"/>
                  </a:ext>
                </a:extLst>
              </p:cNvPr>
              <p:cNvSpPr>
                <a:spLocks noChangeArrowheads="1"/>
              </p:cNvSpPr>
              <p:nvPr/>
            </p:nvSpPr>
            <p:spPr bwMode="auto">
              <a:xfrm>
                <a:off x="5717036" y="803291"/>
                <a:ext cx="36585" cy="381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74" name="组合 173">
            <a:extLst>
              <a:ext uri="{FF2B5EF4-FFF2-40B4-BE49-F238E27FC236}">
                <a16:creationId xmlns:a16="http://schemas.microsoft.com/office/drawing/2014/main" xmlns="" id="{6FF4A454-C6C6-4214-810D-39BDD0733793}"/>
              </a:ext>
            </a:extLst>
          </p:cNvPr>
          <p:cNvGrpSpPr/>
          <p:nvPr/>
        </p:nvGrpSpPr>
        <p:grpSpPr>
          <a:xfrm>
            <a:off x="6318394" y="2233928"/>
            <a:ext cx="577644" cy="577642"/>
            <a:chOff x="3271100" y="400449"/>
            <a:chExt cx="5797484" cy="6130127"/>
          </a:xfrm>
        </p:grpSpPr>
        <p:sp>
          <p:nvSpPr>
            <p:cNvPr id="169" name="椭圆 168">
              <a:extLst>
                <a:ext uri="{FF2B5EF4-FFF2-40B4-BE49-F238E27FC236}">
                  <a16:creationId xmlns:a16="http://schemas.microsoft.com/office/drawing/2014/main" xmlns="" id="{EBF746B9-0B37-493D-AB38-B95987865642}"/>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0" name="组合 169">
              <a:extLst>
                <a:ext uri="{FF2B5EF4-FFF2-40B4-BE49-F238E27FC236}">
                  <a16:creationId xmlns:a16="http://schemas.microsoft.com/office/drawing/2014/main" xmlns="" id="{E1F67E80-D2AB-4D0B-B1EE-178269DA1CDC}"/>
                </a:ext>
              </a:extLst>
            </p:cNvPr>
            <p:cNvGrpSpPr/>
            <p:nvPr/>
          </p:nvGrpSpPr>
          <p:grpSpPr>
            <a:xfrm>
              <a:off x="5330977" y="1437815"/>
              <a:ext cx="1677720" cy="4055385"/>
              <a:chOff x="6456351" y="135622"/>
              <a:chExt cx="478649" cy="1156990"/>
            </a:xfrm>
          </p:grpSpPr>
          <p:sp>
            <p:nvSpPr>
              <p:cNvPr id="171" name="Freeform 21">
                <a:extLst>
                  <a:ext uri="{FF2B5EF4-FFF2-40B4-BE49-F238E27FC236}">
                    <a16:creationId xmlns:a16="http://schemas.microsoft.com/office/drawing/2014/main" xmlns="" id="{08E04EB0-9747-4F63-AA16-3226C3C4E271}"/>
                  </a:ext>
                </a:extLst>
              </p:cNvPr>
              <p:cNvSpPr>
                <a:spLocks noEditPoints="1"/>
              </p:cNvSpPr>
              <p:nvPr/>
            </p:nvSpPr>
            <p:spPr bwMode="auto">
              <a:xfrm>
                <a:off x="6456351" y="422202"/>
                <a:ext cx="478649" cy="870410"/>
              </a:xfrm>
              <a:custGeom>
                <a:avLst/>
                <a:gdLst>
                  <a:gd name="T0" fmla="*/ 29 w 221"/>
                  <a:gd name="T1" fmla="*/ 402 h 402"/>
                  <a:gd name="T2" fmla="*/ 192 w 221"/>
                  <a:gd name="T3" fmla="*/ 402 h 402"/>
                  <a:gd name="T4" fmla="*/ 221 w 221"/>
                  <a:gd name="T5" fmla="*/ 373 h 402"/>
                  <a:gd name="T6" fmla="*/ 221 w 221"/>
                  <a:gd name="T7" fmla="*/ 88 h 402"/>
                  <a:gd name="T8" fmla="*/ 192 w 221"/>
                  <a:gd name="T9" fmla="*/ 59 h 402"/>
                  <a:gd name="T10" fmla="*/ 196 w 221"/>
                  <a:gd name="T11" fmla="*/ 59 h 402"/>
                  <a:gd name="T12" fmla="*/ 172 w 221"/>
                  <a:gd name="T13" fmla="*/ 34 h 402"/>
                  <a:gd name="T14" fmla="*/ 172 w 221"/>
                  <a:gd name="T15" fmla="*/ 0 h 402"/>
                  <a:gd name="T16" fmla="*/ 49 w 221"/>
                  <a:gd name="T17" fmla="*/ 0 h 402"/>
                  <a:gd name="T18" fmla="*/ 49 w 221"/>
                  <a:gd name="T19" fmla="*/ 34 h 402"/>
                  <a:gd name="T20" fmla="*/ 25 w 221"/>
                  <a:gd name="T21" fmla="*/ 59 h 402"/>
                  <a:gd name="T22" fmla="*/ 29 w 221"/>
                  <a:gd name="T23" fmla="*/ 59 h 402"/>
                  <a:gd name="T24" fmla="*/ 0 w 221"/>
                  <a:gd name="T25" fmla="*/ 88 h 402"/>
                  <a:gd name="T26" fmla="*/ 0 w 221"/>
                  <a:gd name="T27" fmla="*/ 373 h 402"/>
                  <a:gd name="T28" fmla="*/ 29 w 221"/>
                  <a:gd name="T29" fmla="*/ 402 h 402"/>
                  <a:gd name="T30" fmla="*/ 21 w 221"/>
                  <a:gd name="T31" fmla="*/ 281 h 402"/>
                  <a:gd name="T32" fmla="*/ 21 w 221"/>
                  <a:gd name="T33" fmla="*/ 178 h 402"/>
                  <a:gd name="T34" fmla="*/ 21 w 221"/>
                  <a:gd name="T35" fmla="*/ 164 h 402"/>
                  <a:gd name="T36" fmla="*/ 36 w 221"/>
                  <a:gd name="T37" fmla="*/ 164 h 402"/>
                  <a:gd name="T38" fmla="*/ 185 w 221"/>
                  <a:gd name="T39" fmla="*/ 164 h 402"/>
                  <a:gd name="T40" fmla="*/ 200 w 221"/>
                  <a:gd name="T41" fmla="*/ 164 h 402"/>
                  <a:gd name="T42" fmla="*/ 200 w 221"/>
                  <a:gd name="T43" fmla="*/ 178 h 402"/>
                  <a:gd name="T44" fmla="*/ 200 w 221"/>
                  <a:gd name="T45" fmla="*/ 281 h 402"/>
                  <a:gd name="T46" fmla="*/ 200 w 221"/>
                  <a:gd name="T47" fmla="*/ 295 h 402"/>
                  <a:gd name="T48" fmla="*/ 185 w 221"/>
                  <a:gd name="T49" fmla="*/ 295 h 402"/>
                  <a:gd name="T50" fmla="*/ 36 w 221"/>
                  <a:gd name="T51" fmla="*/ 295 h 402"/>
                  <a:gd name="T52" fmla="*/ 21 w 221"/>
                  <a:gd name="T53" fmla="*/ 295 h 402"/>
                  <a:gd name="T54" fmla="*/ 21 w 221"/>
                  <a:gd name="T55" fmla="*/ 28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402">
                    <a:moveTo>
                      <a:pt x="29" y="402"/>
                    </a:moveTo>
                    <a:cubicBezTo>
                      <a:pt x="192" y="402"/>
                      <a:pt x="192" y="402"/>
                      <a:pt x="192" y="402"/>
                    </a:cubicBezTo>
                    <a:cubicBezTo>
                      <a:pt x="208" y="402"/>
                      <a:pt x="221" y="389"/>
                      <a:pt x="221" y="373"/>
                    </a:cubicBezTo>
                    <a:cubicBezTo>
                      <a:pt x="221" y="88"/>
                      <a:pt x="221" y="88"/>
                      <a:pt x="221" y="88"/>
                    </a:cubicBezTo>
                    <a:cubicBezTo>
                      <a:pt x="221" y="72"/>
                      <a:pt x="208" y="59"/>
                      <a:pt x="192" y="59"/>
                    </a:cubicBezTo>
                    <a:cubicBezTo>
                      <a:pt x="196" y="59"/>
                      <a:pt x="196" y="59"/>
                      <a:pt x="196" y="59"/>
                    </a:cubicBezTo>
                    <a:cubicBezTo>
                      <a:pt x="183" y="59"/>
                      <a:pt x="172" y="48"/>
                      <a:pt x="172" y="34"/>
                    </a:cubicBezTo>
                    <a:cubicBezTo>
                      <a:pt x="172" y="0"/>
                      <a:pt x="172" y="0"/>
                      <a:pt x="172" y="0"/>
                    </a:cubicBezTo>
                    <a:cubicBezTo>
                      <a:pt x="49" y="0"/>
                      <a:pt x="49" y="0"/>
                      <a:pt x="49" y="0"/>
                    </a:cubicBezTo>
                    <a:cubicBezTo>
                      <a:pt x="49" y="34"/>
                      <a:pt x="49" y="34"/>
                      <a:pt x="49" y="34"/>
                    </a:cubicBezTo>
                    <a:cubicBezTo>
                      <a:pt x="49" y="48"/>
                      <a:pt x="38" y="59"/>
                      <a:pt x="25" y="59"/>
                    </a:cubicBezTo>
                    <a:cubicBezTo>
                      <a:pt x="29" y="59"/>
                      <a:pt x="29" y="59"/>
                      <a:pt x="29" y="59"/>
                    </a:cubicBezTo>
                    <a:cubicBezTo>
                      <a:pt x="13" y="59"/>
                      <a:pt x="0" y="72"/>
                      <a:pt x="0" y="88"/>
                    </a:cubicBezTo>
                    <a:cubicBezTo>
                      <a:pt x="0" y="373"/>
                      <a:pt x="0" y="373"/>
                      <a:pt x="0" y="373"/>
                    </a:cubicBezTo>
                    <a:cubicBezTo>
                      <a:pt x="0" y="389"/>
                      <a:pt x="13" y="402"/>
                      <a:pt x="29" y="402"/>
                    </a:cubicBezTo>
                    <a:close/>
                    <a:moveTo>
                      <a:pt x="21" y="281"/>
                    </a:moveTo>
                    <a:cubicBezTo>
                      <a:pt x="21" y="178"/>
                      <a:pt x="21" y="178"/>
                      <a:pt x="21" y="178"/>
                    </a:cubicBezTo>
                    <a:cubicBezTo>
                      <a:pt x="21" y="164"/>
                      <a:pt x="21" y="164"/>
                      <a:pt x="21" y="164"/>
                    </a:cubicBezTo>
                    <a:cubicBezTo>
                      <a:pt x="36" y="164"/>
                      <a:pt x="36" y="164"/>
                      <a:pt x="36" y="164"/>
                    </a:cubicBezTo>
                    <a:cubicBezTo>
                      <a:pt x="185" y="164"/>
                      <a:pt x="185" y="164"/>
                      <a:pt x="185" y="164"/>
                    </a:cubicBezTo>
                    <a:cubicBezTo>
                      <a:pt x="200" y="164"/>
                      <a:pt x="200" y="164"/>
                      <a:pt x="200" y="164"/>
                    </a:cubicBezTo>
                    <a:cubicBezTo>
                      <a:pt x="200" y="178"/>
                      <a:pt x="200" y="178"/>
                      <a:pt x="200" y="178"/>
                    </a:cubicBezTo>
                    <a:cubicBezTo>
                      <a:pt x="200" y="281"/>
                      <a:pt x="200" y="281"/>
                      <a:pt x="200" y="281"/>
                    </a:cubicBezTo>
                    <a:cubicBezTo>
                      <a:pt x="200" y="295"/>
                      <a:pt x="200" y="295"/>
                      <a:pt x="200" y="295"/>
                    </a:cubicBezTo>
                    <a:cubicBezTo>
                      <a:pt x="185" y="295"/>
                      <a:pt x="185" y="295"/>
                      <a:pt x="185" y="295"/>
                    </a:cubicBezTo>
                    <a:cubicBezTo>
                      <a:pt x="36" y="295"/>
                      <a:pt x="36" y="295"/>
                      <a:pt x="36" y="295"/>
                    </a:cubicBezTo>
                    <a:cubicBezTo>
                      <a:pt x="21" y="295"/>
                      <a:pt x="21" y="295"/>
                      <a:pt x="21" y="295"/>
                    </a:cubicBezTo>
                    <a:lnTo>
                      <a:pt x="21" y="281"/>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2" name="Rectangle 22">
                <a:extLst>
                  <a:ext uri="{FF2B5EF4-FFF2-40B4-BE49-F238E27FC236}">
                    <a16:creationId xmlns:a16="http://schemas.microsoft.com/office/drawing/2014/main" xmlns="" id="{B70FBC74-5581-4327-BA5F-EC7FA5122244}"/>
                  </a:ext>
                </a:extLst>
              </p:cNvPr>
              <p:cNvSpPr>
                <a:spLocks noChangeArrowheads="1"/>
              </p:cNvSpPr>
              <p:nvPr/>
            </p:nvSpPr>
            <p:spPr bwMode="auto">
              <a:xfrm>
                <a:off x="6534092" y="807865"/>
                <a:ext cx="323164" cy="22408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3" name="Freeform 23">
                <a:extLst>
                  <a:ext uri="{FF2B5EF4-FFF2-40B4-BE49-F238E27FC236}">
                    <a16:creationId xmlns:a16="http://schemas.microsoft.com/office/drawing/2014/main" xmlns="" id="{89411BC2-0CA2-474E-B16B-2D249D7EE21C}"/>
                  </a:ext>
                </a:extLst>
              </p:cNvPr>
              <p:cNvSpPr>
                <a:spLocks noEditPoints="1"/>
              </p:cNvSpPr>
              <p:nvPr/>
            </p:nvSpPr>
            <p:spPr bwMode="auto">
              <a:xfrm>
                <a:off x="6526471" y="135622"/>
                <a:ext cx="339933" cy="265238"/>
              </a:xfrm>
              <a:custGeom>
                <a:avLst/>
                <a:gdLst>
                  <a:gd name="T0" fmla="*/ 223 w 223"/>
                  <a:gd name="T1" fmla="*/ 174 h 174"/>
                  <a:gd name="T2" fmla="*/ 223 w 223"/>
                  <a:gd name="T3" fmla="*/ 22 h 174"/>
                  <a:gd name="T4" fmla="*/ 201 w 223"/>
                  <a:gd name="T5" fmla="*/ 0 h 174"/>
                  <a:gd name="T6" fmla="*/ 21 w 223"/>
                  <a:gd name="T7" fmla="*/ 0 h 174"/>
                  <a:gd name="T8" fmla="*/ 0 w 223"/>
                  <a:gd name="T9" fmla="*/ 22 h 174"/>
                  <a:gd name="T10" fmla="*/ 0 w 223"/>
                  <a:gd name="T11" fmla="*/ 174 h 174"/>
                  <a:gd name="T12" fmla="*/ 223 w 223"/>
                  <a:gd name="T13" fmla="*/ 174 h 174"/>
                  <a:gd name="T14" fmla="*/ 211 w 223"/>
                  <a:gd name="T15" fmla="*/ 22 h 174"/>
                  <a:gd name="T16" fmla="*/ 211 w 223"/>
                  <a:gd name="T17" fmla="*/ 174 h 174"/>
                  <a:gd name="T18" fmla="*/ 200 w 223"/>
                  <a:gd name="T19" fmla="*/ 174 h 174"/>
                  <a:gd name="T20" fmla="*/ 200 w 223"/>
                  <a:gd name="T21" fmla="*/ 22 h 174"/>
                  <a:gd name="T22" fmla="*/ 211 w 223"/>
                  <a:gd name="T23" fmla="*/ 22 h 174"/>
                  <a:gd name="T24" fmla="*/ 173 w 223"/>
                  <a:gd name="T25" fmla="*/ 22 h 174"/>
                  <a:gd name="T26" fmla="*/ 173 w 223"/>
                  <a:gd name="T27" fmla="*/ 174 h 174"/>
                  <a:gd name="T28" fmla="*/ 163 w 223"/>
                  <a:gd name="T29" fmla="*/ 174 h 174"/>
                  <a:gd name="T30" fmla="*/ 163 w 223"/>
                  <a:gd name="T31" fmla="*/ 22 h 174"/>
                  <a:gd name="T32" fmla="*/ 173 w 223"/>
                  <a:gd name="T33" fmla="*/ 22 h 174"/>
                  <a:gd name="T34" fmla="*/ 135 w 223"/>
                  <a:gd name="T35" fmla="*/ 22 h 174"/>
                  <a:gd name="T36" fmla="*/ 135 w 223"/>
                  <a:gd name="T37" fmla="*/ 174 h 174"/>
                  <a:gd name="T38" fmla="*/ 125 w 223"/>
                  <a:gd name="T39" fmla="*/ 174 h 174"/>
                  <a:gd name="T40" fmla="*/ 125 w 223"/>
                  <a:gd name="T41" fmla="*/ 22 h 174"/>
                  <a:gd name="T42" fmla="*/ 135 w 223"/>
                  <a:gd name="T43" fmla="*/ 22 h 174"/>
                  <a:gd name="T44" fmla="*/ 98 w 223"/>
                  <a:gd name="T45" fmla="*/ 22 h 174"/>
                  <a:gd name="T46" fmla="*/ 98 w 223"/>
                  <a:gd name="T47" fmla="*/ 174 h 174"/>
                  <a:gd name="T48" fmla="*/ 86 w 223"/>
                  <a:gd name="T49" fmla="*/ 174 h 174"/>
                  <a:gd name="T50" fmla="*/ 86 w 223"/>
                  <a:gd name="T51" fmla="*/ 22 h 174"/>
                  <a:gd name="T52" fmla="*/ 98 w 223"/>
                  <a:gd name="T53" fmla="*/ 22 h 174"/>
                  <a:gd name="T54" fmla="*/ 59 w 223"/>
                  <a:gd name="T55" fmla="*/ 22 h 174"/>
                  <a:gd name="T56" fmla="*/ 59 w 223"/>
                  <a:gd name="T57" fmla="*/ 174 h 174"/>
                  <a:gd name="T58" fmla="*/ 49 w 223"/>
                  <a:gd name="T59" fmla="*/ 174 h 174"/>
                  <a:gd name="T60" fmla="*/ 49 w 223"/>
                  <a:gd name="T61" fmla="*/ 22 h 174"/>
                  <a:gd name="T62" fmla="*/ 59 w 223"/>
                  <a:gd name="T63" fmla="*/ 22 h 174"/>
                  <a:gd name="T64" fmla="*/ 21 w 223"/>
                  <a:gd name="T65" fmla="*/ 22 h 174"/>
                  <a:gd name="T66" fmla="*/ 21 w 223"/>
                  <a:gd name="T67" fmla="*/ 174 h 174"/>
                  <a:gd name="T68" fmla="*/ 11 w 223"/>
                  <a:gd name="T69" fmla="*/ 174 h 174"/>
                  <a:gd name="T70" fmla="*/ 11 w 223"/>
                  <a:gd name="T71" fmla="*/ 22 h 174"/>
                  <a:gd name="T72" fmla="*/ 21 w 223"/>
                  <a:gd name="T73" fmla="*/ 2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 h="174">
                    <a:moveTo>
                      <a:pt x="223" y="174"/>
                    </a:moveTo>
                    <a:lnTo>
                      <a:pt x="223" y="22"/>
                    </a:lnTo>
                    <a:lnTo>
                      <a:pt x="201" y="0"/>
                    </a:lnTo>
                    <a:lnTo>
                      <a:pt x="21" y="0"/>
                    </a:lnTo>
                    <a:lnTo>
                      <a:pt x="0" y="22"/>
                    </a:lnTo>
                    <a:lnTo>
                      <a:pt x="0" y="174"/>
                    </a:lnTo>
                    <a:lnTo>
                      <a:pt x="223" y="174"/>
                    </a:lnTo>
                    <a:close/>
                    <a:moveTo>
                      <a:pt x="211" y="22"/>
                    </a:moveTo>
                    <a:lnTo>
                      <a:pt x="211" y="174"/>
                    </a:lnTo>
                    <a:lnTo>
                      <a:pt x="200" y="174"/>
                    </a:lnTo>
                    <a:lnTo>
                      <a:pt x="200" y="22"/>
                    </a:lnTo>
                    <a:lnTo>
                      <a:pt x="211" y="22"/>
                    </a:lnTo>
                    <a:close/>
                    <a:moveTo>
                      <a:pt x="173" y="22"/>
                    </a:moveTo>
                    <a:lnTo>
                      <a:pt x="173" y="174"/>
                    </a:lnTo>
                    <a:lnTo>
                      <a:pt x="163" y="174"/>
                    </a:lnTo>
                    <a:lnTo>
                      <a:pt x="163" y="22"/>
                    </a:lnTo>
                    <a:lnTo>
                      <a:pt x="173" y="22"/>
                    </a:lnTo>
                    <a:close/>
                    <a:moveTo>
                      <a:pt x="135" y="22"/>
                    </a:moveTo>
                    <a:lnTo>
                      <a:pt x="135" y="174"/>
                    </a:lnTo>
                    <a:lnTo>
                      <a:pt x="125" y="174"/>
                    </a:lnTo>
                    <a:lnTo>
                      <a:pt x="125" y="22"/>
                    </a:lnTo>
                    <a:lnTo>
                      <a:pt x="135" y="22"/>
                    </a:lnTo>
                    <a:close/>
                    <a:moveTo>
                      <a:pt x="98" y="22"/>
                    </a:moveTo>
                    <a:lnTo>
                      <a:pt x="98" y="174"/>
                    </a:lnTo>
                    <a:lnTo>
                      <a:pt x="86" y="174"/>
                    </a:lnTo>
                    <a:lnTo>
                      <a:pt x="86" y="22"/>
                    </a:lnTo>
                    <a:lnTo>
                      <a:pt x="98" y="22"/>
                    </a:lnTo>
                    <a:close/>
                    <a:moveTo>
                      <a:pt x="59" y="22"/>
                    </a:moveTo>
                    <a:lnTo>
                      <a:pt x="59" y="174"/>
                    </a:lnTo>
                    <a:lnTo>
                      <a:pt x="49" y="174"/>
                    </a:lnTo>
                    <a:lnTo>
                      <a:pt x="49" y="22"/>
                    </a:lnTo>
                    <a:lnTo>
                      <a:pt x="59" y="22"/>
                    </a:lnTo>
                    <a:close/>
                    <a:moveTo>
                      <a:pt x="21" y="22"/>
                    </a:moveTo>
                    <a:lnTo>
                      <a:pt x="21" y="174"/>
                    </a:lnTo>
                    <a:lnTo>
                      <a:pt x="11" y="174"/>
                    </a:lnTo>
                    <a:lnTo>
                      <a:pt x="11" y="22"/>
                    </a:lnTo>
                    <a:lnTo>
                      <a:pt x="21" y="22"/>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87" name="组合 186">
            <a:extLst>
              <a:ext uri="{FF2B5EF4-FFF2-40B4-BE49-F238E27FC236}">
                <a16:creationId xmlns:a16="http://schemas.microsoft.com/office/drawing/2014/main" xmlns="" id="{10BF71D6-2E4E-43CF-A5B1-202C7FE23C6B}"/>
              </a:ext>
            </a:extLst>
          </p:cNvPr>
          <p:cNvGrpSpPr/>
          <p:nvPr/>
        </p:nvGrpSpPr>
        <p:grpSpPr>
          <a:xfrm>
            <a:off x="7340823" y="2233928"/>
            <a:ext cx="577644" cy="577642"/>
            <a:chOff x="3271100" y="400449"/>
            <a:chExt cx="5797485" cy="6130127"/>
          </a:xfrm>
        </p:grpSpPr>
        <p:sp>
          <p:nvSpPr>
            <p:cNvPr id="176" name="椭圆 175">
              <a:extLst>
                <a:ext uri="{FF2B5EF4-FFF2-40B4-BE49-F238E27FC236}">
                  <a16:creationId xmlns:a16="http://schemas.microsoft.com/office/drawing/2014/main" xmlns="" id="{D2452B6F-4A5E-4EBA-B791-E0221DA58F8A}"/>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7" name="组合 176">
              <a:extLst>
                <a:ext uri="{FF2B5EF4-FFF2-40B4-BE49-F238E27FC236}">
                  <a16:creationId xmlns:a16="http://schemas.microsoft.com/office/drawing/2014/main" xmlns="" id="{4590C41A-F2C7-4FE7-B329-9FC9CB648AFD}"/>
                </a:ext>
              </a:extLst>
            </p:cNvPr>
            <p:cNvGrpSpPr/>
            <p:nvPr/>
          </p:nvGrpSpPr>
          <p:grpSpPr>
            <a:xfrm>
              <a:off x="4345641" y="968039"/>
              <a:ext cx="3394432" cy="4606727"/>
              <a:chOff x="9684943" y="135622"/>
              <a:chExt cx="939006" cy="1274364"/>
            </a:xfrm>
            <a:solidFill>
              <a:srgbClr val="595959"/>
            </a:solidFill>
          </p:grpSpPr>
          <p:sp>
            <p:nvSpPr>
              <p:cNvPr id="178" name="Freeform 50">
                <a:extLst>
                  <a:ext uri="{FF2B5EF4-FFF2-40B4-BE49-F238E27FC236}">
                    <a16:creationId xmlns:a16="http://schemas.microsoft.com/office/drawing/2014/main" xmlns="" id="{889A054F-FE7E-46AD-9757-7D0E2BC67075}"/>
                  </a:ext>
                </a:extLst>
              </p:cNvPr>
              <p:cNvSpPr>
                <a:spLocks/>
              </p:cNvSpPr>
              <p:nvPr/>
            </p:nvSpPr>
            <p:spPr bwMode="auto">
              <a:xfrm>
                <a:off x="10309930" y="504517"/>
                <a:ext cx="307921" cy="772851"/>
              </a:xfrm>
              <a:custGeom>
                <a:avLst/>
                <a:gdLst>
                  <a:gd name="T0" fmla="*/ 31 w 142"/>
                  <a:gd name="T1" fmla="*/ 42 h 357"/>
                  <a:gd name="T2" fmla="*/ 0 w 142"/>
                  <a:gd name="T3" fmla="*/ 107 h 357"/>
                  <a:gd name="T4" fmla="*/ 72 w 142"/>
                  <a:gd name="T5" fmla="*/ 216 h 357"/>
                  <a:gd name="T6" fmla="*/ 7 w 142"/>
                  <a:gd name="T7" fmla="*/ 324 h 357"/>
                  <a:gd name="T8" fmla="*/ 19 w 142"/>
                  <a:gd name="T9" fmla="*/ 357 h 357"/>
                  <a:gd name="T10" fmla="*/ 142 w 142"/>
                  <a:gd name="T11" fmla="*/ 177 h 357"/>
                  <a:gd name="T12" fmla="*/ 20 w 142"/>
                  <a:gd name="T13" fmla="*/ 0 h 357"/>
                  <a:gd name="T14" fmla="*/ 31 w 142"/>
                  <a:gd name="T15" fmla="*/ 42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7">
                    <a:moveTo>
                      <a:pt x="31" y="42"/>
                    </a:moveTo>
                    <a:cubicBezTo>
                      <a:pt x="31" y="68"/>
                      <a:pt x="19" y="91"/>
                      <a:pt x="0" y="107"/>
                    </a:cubicBezTo>
                    <a:cubicBezTo>
                      <a:pt x="42" y="125"/>
                      <a:pt x="72" y="167"/>
                      <a:pt x="72" y="216"/>
                    </a:cubicBezTo>
                    <a:cubicBezTo>
                      <a:pt x="72" y="262"/>
                      <a:pt x="46" y="304"/>
                      <a:pt x="7" y="324"/>
                    </a:cubicBezTo>
                    <a:cubicBezTo>
                      <a:pt x="14" y="333"/>
                      <a:pt x="18" y="344"/>
                      <a:pt x="19" y="357"/>
                    </a:cubicBezTo>
                    <a:cubicBezTo>
                      <a:pt x="91" y="332"/>
                      <a:pt x="142" y="258"/>
                      <a:pt x="142" y="177"/>
                    </a:cubicBezTo>
                    <a:cubicBezTo>
                      <a:pt x="142" y="96"/>
                      <a:pt x="91" y="27"/>
                      <a:pt x="20" y="0"/>
                    </a:cubicBezTo>
                    <a:cubicBezTo>
                      <a:pt x="27" y="12"/>
                      <a:pt x="31" y="27"/>
                      <a:pt x="31"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9" name="Freeform 51">
                <a:extLst>
                  <a:ext uri="{FF2B5EF4-FFF2-40B4-BE49-F238E27FC236}">
                    <a16:creationId xmlns:a16="http://schemas.microsoft.com/office/drawing/2014/main" xmlns="" id="{212B4BE1-B92B-4722-A6F1-C14FD6069892}"/>
                  </a:ext>
                </a:extLst>
              </p:cNvPr>
              <p:cNvSpPr>
                <a:spLocks/>
              </p:cNvSpPr>
              <p:nvPr/>
            </p:nvSpPr>
            <p:spPr bwMode="auto">
              <a:xfrm>
                <a:off x="9774880" y="986214"/>
                <a:ext cx="364322" cy="321640"/>
              </a:xfrm>
              <a:custGeom>
                <a:avLst/>
                <a:gdLst>
                  <a:gd name="T0" fmla="*/ 87 w 168"/>
                  <a:gd name="T1" fmla="*/ 131 h 149"/>
                  <a:gd name="T2" fmla="*/ 141 w 168"/>
                  <a:gd name="T3" fmla="*/ 135 h 149"/>
                  <a:gd name="T4" fmla="*/ 158 w 168"/>
                  <a:gd name="T5" fmla="*/ 136 h 149"/>
                  <a:gd name="T6" fmla="*/ 158 w 168"/>
                  <a:gd name="T7" fmla="*/ 135 h 149"/>
                  <a:gd name="T8" fmla="*/ 168 w 168"/>
                  <a:gd name="T9" fmla="*/ 104 h 149"/>
                  <a:gd name="T10" fmla="*/ 111 w 168"/>
                  <a:gd name="T11" fmla="*/ 20 h 149"/>
                  <a:gd name="T12" fmla="*/ 74 w 168"/>
                  <a:gd name="T13" fmla="*/ 0 h 149"/>
                  <a:gd name="T14" fmla="*/ 143 w 168"/>
                  <a:gd name="T15" fmla="*/ 125 h 149"/>
                  <a:gd name="T16" fmla="*/ 125 w 168"/>
                  <a:gd name="T17" fmla="*/ 124 h 149"/>
                  <a:gd name="T18" fmla="*/ 88 w 168"/>
                  <a:gd name="T19" fmla="*/ 121 h 149"/>
                  <a:gd name="T20" fmla="*/ 46 w 168"/>
                  <a:gd name="T21" fmla="*/ 99 h 149"/>
                  <a:gd name="T22" fmla="*/ 1 w 168"/>
                  <a:gd name="T23" fmla="*/ 120 h 149"/>
                  <a:gd name="T24" fmla="*/ 43 w 168"/>
                  <a:gd name="T25" fmla="*/ 147 h 149"/>
                  <a:gd name="T26" fmla="*/ 87 w 168"/>
                  <a:gd name="T27" fmla="*/ 1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49">
                    <a:moveTo>
                      <a:pt x="87" y="131"/>
                    </a:moveTo>
                    <a:cubicBezTo>
                      <a:pt x="141" y="135"/>
                      <a:pt x="141" y="135"/>
                      <a:pt x="141" y="135"/>
                    </a:cubicBezTo>
                    <a:cubicBezTo>
                      <a:pt x="158" y="136"/>
                      <a:pt x="158" y="136"/>
                      <a:pt x="158" y="136"/>
                    </a:cubicBezTo>
                    <a:cubicBezTo>
                      <a:pt x="158" y="135"/>
                      <a:pt x="158" y="135"/>
                      <a:pt x="158" y="135"/>
                    </a:cubicBezTo>
                    <a:cubicBezTo>
                      <a:pt x="158" y="123"/>
                      <a:pt x="162" y="113"/>
                      <a:pt x="168" y="104"/>
                    </a:cubicBezTo>
                    <a:cubicBezTo>
                      <a:pt x="131" y="86"/>
                      <a:pt x="112" y="45"/>
                      <a:pt x="111" y="20"/>
                    </a:cubicBezTo>
                    <a:cubicBezTo>
                      <a:pt x="74" y="0"/>
                      <a:pt x="74" y="0"/>
                      <a:pt x="74" y="0"/>
                    </a:cubicBezTo>
                    <a:cubicBezTo>
                      <a:pt x="75" y="36"/>
                      <a:pt x="95" y="96"/>
                      <a:pt x="143" y="125"/>
                    </a:cubicBezTo>
                    <a:cubicBezTo>
                      <a:pt x="125" y="124"/>
                      <a:pt x="125" y="124"/>
                      <a:pt x="125" y="124"/>
                    </a:cubicBezTo>
                    <a:cubicBezTo>
                      <a:pt x="88" y="121"/>
                      <a:pt x="88" y="121"/>
                      <a:pt x="88" y="121"/>
                    </a:cubicBezTo>
                    <a:cubicBezTo>
                      <a:pt x="84" y="110"/>
                      <a:pt x="67" y="101"/>
                      <a:pt x="46" y="99"/>
                    </a:cubicBezTo>
                    <a:cubicBezTo>
                      <a:pt x="22" y="98"/>
                      <a:pt x="2" y="107"/>
                      <a:pt x="1" y="120"/>
                    </a:cubicBezTo>
                    <a:cubicBezTo>
                      <a:pt x="0" y="134"/>
                      <a:pt x="19" y="146"/>
                      <a:pt x="43" y="147"/>
                    </a:cubicBezTo>
                    <a:cubicBezTo>
                      <a:pt x="64" y="149"/>
                      <a:pt x="82" y="142"/>
                      <a:pt x="87"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0" name="Freeform 52">
                <a:extLst>
                  <a:ext uri="{FF2B5EF4-FFF2-40B4-BE49-F238E27FC236}">
                    <a16:creationId xmlns:a16="http://schemas.microsoft.com/office/drawing/2014/main" xmlns="" id="{C278A2A4-F878-4183-8186-D3ECC369B514}"/>
                  </a:ext>
                </a:extLst>
              </p:cNvPr>
              <p:cNvSpPr>
                <a:spLocks/>
              </p:cNvSpPr>
              <p:nvPr/>
            </p:nvSpPr>
            <p:spPr bwMode="auto">
              <a:xfrm>
                <a:off x="10195603" y="135622"/>
                <a:ext cx="161582" cy="193594"/>
              </a:xfrm>
              <a:custGeom>
                <a:avLst/>
                <a:gdLst>
                  <a:gd name="T0" fmla="*/ 106 w 106"/>
                  <a:gd name="T1" fmla="*/ 27 h 127"/>
                  <a:gd name="T2" fmla="*/ 54 w 106"/>
                  <a:gd name="T3" fmla="*/ 0 h 127"/>
                  <a:gd name="T4" fmla="*/ 0 w 106"/>
                  <a:gd name="T5" fmla="*/ 99 h 127"/>
                  <a:gd name="T6" fmla="*/ 52 w 106"/>
                  <a:gd name="T7" fmla="*/ 127 h 127"/>
                  <a:gd name="T8" fmla="*/ 106 w 106"/>
                  <a:gd name="T9" fmla="*/ 27 h 127"/>
                </a:gdLst>
                <a:ahLst/>
                <a:cxnLst>
                  <a:cxn ang="0">
                    <a:pos x="T0" y="T1"/>
                  </a:cxn>
                  <a:cxn ang="0">
                    <a:pos x="T2" y="T3"/>
                  </a:cxn>
                  <a:cxn ang="0">
                    <a:pos x="T4" y="T5"/>
                  </a:cxn>
                  <a:cxn ang="0">
                    <a:pos x="T6" y="T7"/>
                  </a:cxn>
                  <a:cxn ang="0">
                    <a:pos x="T8" y="T9"/>
                  </a:cxn>
                </a:cxnLst>
                <a:rect l="0" t="0" r="r" b="b"/>
                <a:pathLst>
                  <a:path w="106" h="127">
                    <a:moveTo>
                      <a:pt x="106" y="27"/>
                    </a:moveTo>
                    <a:lnTo>
                      <a:pt x="54" y="0"/>
                    </a:lnTo>
                    <a:lnTo>
                      <a:pt x="0" y="99"/>
                    </a:lnTo>
                    <a:lnTo>
                      <a:pt x="52" y="127"/>
                    </a:lnTo>
                    <a:lnTo>
                      <a:pt x="106" y="2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1" name="Freeform 53">
                <a:extLst>
                  <a:ext uri="{FF2B5EF4-FFF2-40B4-BE49-F238E27FC236}">
                    <a16:creationId xmlns:a16="http://schemas.microsoft.com/office/drawing/2014/main" xmlns="" id="{E28111DD-B980-4D9E-B0D4-8F3091985F50}"/>
                  </a:ext>
                </a:extLst>
              </p:cNvPr>
              <p:cNvSpPr>
                <a:spLocks/>
              </p:cNvSpPr>
              <p:nvPr/>
            </p:nvSpPr>
            <p:spPr bwMode="auto">
              <a:xfrm>
                <a:off x="9684943" y="803291"/>
                <a:ext cx="489320" cy="277433"/>
              </a:xfrm>
              <a:custGeom>
                <a:avLst/>
                <a:gdLst>
                  <a:gd name="T0" fmla="*/ 321 w 321"/>
                  <a:gd name="T1" fmla="*/ 167 h 182"/>
                  <a:gd name="T2" fmla="*/ 8 w 321"/>
                  <a:gd name="T3" fmla="*/ 0 h 182"/>
                  <a:gd name="T4" fmla="*/ 0 w 321"/>
                  <a:gd name="T5" fmla="*/ 17 h 182"/>
                  <a:gd name="T6" fmla="*/ 312 w 321"/>
                  <a:gd name="T7" fmla="*/ 182 h 182"/>
                  <a:gd name="T8" fmla="*/ 321 w 321"/>
                  <a:gd name="T9" fmla="*/ 167 h 182"/>
                </a:gdLst>
                <a:ahLst/>
                <a:cxnLst>
                  <a:cxn ang="0">
                    <a:pos x="T0" y="T1"/>
                  </a:cxn>
                  <a:cxn ang="0">
                    <a:pos x="T2" y="T3"/>
                  </a:cxn>
                  <a:cxn ang="0">
                    <a:pos x="T4" y="T5"/>
                  </a:cxn>
                  <a:cxn ang="0">
                    <a:pos x="T6" y="T7"/>
                  </a:cxn>
                  <a:cxn ang="0">
                    <a:pos x="T8" y="T9"/>
                  </a:cxn>
                </a:cxnLst>
                <a:rect l="0" t="0" r="r" b="b"/>
                <a:pathLst>
                  <a:path w="321" h="182">
                    <a:moveTo>
                      <a:pt x="321" y="167"/>
                    </a:moveTo>
                    <a:lnTo>
                      <a:pt x="8" y="0"/>
                    </a:lnTo>
                    <a:lnTo>
                      <a:pt x="0" y="17"/>
                    </a:lnTo>
                    <a:lnTo>
                      <a:pt x="312" y="182"/>
                    </a:lnTo>
                    <a:lnTo>
                      <a:pt x="321"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2" name="Freeform 54">
                <a:extLst>
                  <a:ext uri="{FF2B5EF4-FFF2-40B4-BE49-F238E27FC236}">
                    <a16:creationId xmlns:a16="http://schemas.microsoft.com/office/drawing/2014/main" xmlns="" id="{1085765B-C211-4D22-B77C-466585444D86}"/>
                  </a:ext>
                </a:extLst>
              </p:cNvPr>
              <p:cNvSpPr>
                <a:spLocks/>
              </p:cNvSpPr>
              <p:nvPr/>
            </p:nvSpPr>
            <p:spPr bwMode="auto">
              <a:xfrm>
                <a:off x="10087374" y="277388"/>
                <a:ext cx="202740" cy="175302"/>
              </a:xfrm>
              <a:custGeom>
                <a:avLst/>
                <a:gdLst>
                  <a:gd name="T0" fmla="*/ 74 w 94"/>
                  <a:gd name="T1" fmla="*/ 67 h 81"/>
                  <a:gd name="T2" fmla="*/ 90 w 94"/>
                  <a:gd name="T3" fmla="*/ 36 h 81"/>
                  <a:gd name="T4" fmla="*/ 94 w 94"/>
                  <a:gd name="T5" fmla="*/ 28 h 81"/>
                  <a:gd name="T6" fmla="*/ 43 w 94"/>
                  <a:gd name="T7" fmla="*/ 0 h 81"/>
                  <a:gd name="T8" fmla="*/ 38 w 94"/>
                  <a:gd name="T9" fmla="*/ 9 h 81"/>
                  <a:gd name="T10" fmla="*/ 0 w 94"/>
                  <a:gd name="T11" fmla="*/ 81 h 81"/>
                  <a:gd name="T12" fmla="*/ 51 w 94"/>
                  <a:gd name="T13" fmla="*/ 64 h 81"/>
                  <a:gd name="T14" fmla="*/ 74 w 94"/>
                  <a:gd name="T15" fmla="*/ 67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81">
                    <a:moveTo>
                      <a:pt x="74" y="67"/>
                    </a:moveTo>
                    <a:cubicBezTo>
                      <a:pt x="90" y="36"/>
                      <a:pt x="90" y="36"/>
                      <a:pt x="90" y="36"/>
                    </a:cubicBezTo>
                    <a:cubicBezTo>
                      <a:pt x="94" y="28"/>
                      <a:pt x="94" y="28"/>
                      <a:pt x="94" y="28"/>
                    </a:cubicBezTo>
                    <a:cubicBezTo>
                      <a:pt x="43" y="0"/>
                      <a:pt x="43" y="0"/>
                      <a:pt x="43" y="0"/>
                    </a:cubicBezTo>
                    <a:cubicBezTo>
                      <a:pt x="38" y="9"/>
                      <a:pt x="38" y="9"/>
                      <a:pt x="38" y="9"/>
                    </a:cubicBezTo>
                    <a:cubicBezTo>
                      <a:pt x="0" y="81"/>
                      <a:pt x="0" y="81"/>
                      <a:pt x="0" y="81"/>
                    </a:cubicBezTo>
                    <a:cubicBezTo>
                      <a:pt x="14" y="70"/>
                      <a:pt x="32" y="64"/>
                      <a:pt x="51" y="64"/>
                    </a:cubicBezTo>
                    <a:cubicBezTo>
                      <a:pt x="59" y="64"/>
                      <a:pt x="66" y="65"/>
                      <a:pt x="74"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3" name="Freeform 55">
                <a:extLst>
                  <a:ext uri="{FF2B5EF4-FFF2-40B4-BE49-F238E27FC236}">
                    <a16:creationId xmlns:a16="http://schemas.microsoft.com/office/drawing/2014/main" xmlns="" id="{63D179BE-BE87-490E-97C2-A4DA5C41A2AE}"/>
                  </a:ext>
                </a:extLst>
              </p:cNvPr>
              <p:cNvSpPr>
                <a:spLocks/>
              </p:cNvSpPr>
              <p:nvPr/>
            </p:nvSpPr>
            <p:spPr bwMode="auto">
              <a:xfrm>
                <a:off x="9809940" y="585308"/>
                <a:ext cx="272861" cy="251520"/>
              </a:xfrm>
              <a:custGeom>
                <a:avLst/>
                <a:gdLst>
                  <a:gd name="T0" fmla="*/ 26 w 126"/>
                  <a:gd name="T1" fmla="*/ 86 h 116"/>
                  <a:gd name="T2" fmla="*/ 41 w 126"/>
                  <a:gd name="T3" fmla="*/ 57 h 116"/>
                  <a:gd name="T4" fmla="*/ 73 w 126"/>
                  <a:gd name="T5" fmla="*/ 74 h 116"/>
                  <a:gd name="T6" fmla="*/ 58 w 126"/>
                  <a:gd name="T7" fmla="*/ 103 h 116"/>
                  <a:gd name="T8" fmla="*/ 84 w 126"/>
                  <a:gd name="T9" fmla="*/ 116 h 116"/>
                  <a:gd name="T10" fmla="*/ 100 w 126"/>
                  <a:gd name="T11" fmla="*/ 87 h 116"/>
                  <a:gd name="T12" fmla="*/ 112 w 126"/>
                  <a:gd name="T13" fmla="*/ 94 h 116"/>
                  <a:gd name="T14" fmla="*/ 118 w 126"/>
                  <a:gd name="T15" fmla="*/ 82 h 116"/>
                  <a:gd name="T16" fmla="*/ 126 w 126"/>
                  <a:gd name="T17" fmla="*/ 69 h 116"/>
                  <a:gd name="T18" fmla="*/ 96 w 126"/>
                  <a:gd name="T19" fmla="*/ 5 h 116"/>
                  <a:gd name="T20" fmla="*/ 96 w 126"/>
                  <a:gd name="T21" fmla="*/ 0 h 116"/>
                  <a:gd name="T22" fmla="*/ 67 w 126"/>
                  <a:gd name="T23" fmla="*/ 55 h 116"/>
                  <a:gd name="T24" fmla="*/ 9 w 126"/>
                  <a:gd name="T25" fmla="*/ 25 h 116"/>
                  <a:gd name="T26" fmla="*/ 3 w 126"/>
                  <a:gd name="T27" fmla="*/ 36 h 116"/>
                  <a:gd name="T28" fmla="*/ 15 w 126"/>
                  <a:gd name="T29" fmla="*/ 43 h 116"/>
                  <a:gd name="T30" fmla="*/ 0 w 126"/>
                  <a:gd name="T31" fmla="*/ 72 h 116"/>
                  <a:gd name="T32" fmla="*/ 26 w 126"/>
                  <a:gd name="T33" fmla="*/ 8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16">
                    <a:moveTo>
                      <a:pt x="26" y="86"/>
                    </a:moveTo>
                    <a:cubicBezTo>
                      <a:pt x="41" y="57"/>
                      <a:pt x="41" y="57"/>
                      <a:pt x="41" y="57"/>
                    </a:cubicBezTo>
                    <a:cubicBezTo>
                      <a:pt x="73" y="74"/>
                      <a:pt x="73" y="74"/>
                      <a:pt x="73" y="74"/>
                    </a:cubicBezTo>
                    <a:cubicBezTo>
                      <a:pt x="58" y="103"/>
                      <a:pt x="58" y="103"/>
                      <a:pt x="58" y="103"/>
                    </a:cubicBezTo>
                    <a:cubicBezTo>
                      <a:pt x="84" y="116"/>
                      <a:pt x="84" y="116"/>
                      <a:pt x="84" y="116"/>
                    </a:cubicBezTo>
                    <a:cubicBezTo>
                      <a:pt x="100" y="87"/>
                      <a:pt x="100" y="87"/>
                      <a:pt x="100" y="87"/>
                    </a:cubicBezTo>
                    <a:cubicBezTo>
                      <a:pt x="112" y="94"/>
                      <a:pt x="112" y="94"/>
                      <a:pt x="112" y="94"/>
                    </a:cubicBezTo>
                    <a:cubicBezTo>
                      <a:pt x="118" y="82"/>
                      <a:pt x="118" y="82"/>
                      <a:pt x="118" y="82"/>
                    </a:cubicBezTo>
                    <a:cubicBezTo>
                      <a:pt x="126" y="69"/>
                      <a:pt x="126" y="69"/>
                      <a:pt x="126" y="69"/>
                    </a:cubicBezTo>
                    <a:cubicBezTo>
                      <a:pt x="107" y="53"/>
                      <a:pt x="96" y="31"/>
                      <a:pt x="96" y="5"/>
                    </a:cubicBezTo>
                    <a:cubicBezTo>
                      <a:pt x="96" y="3"/>
                      <a:pt x="96" y="2"/>
                      <a:pt x="96" y="0"/>
                    </a:cubicBezTo>
                    <a:cubicBezTo>
                      <a:pt x="67" y="55"/>
                      <a:pt x="67" y="55"/>
                      <a:pt x="67" y="55"/>
                    </a:cubicBezTo>
                    <a:cubicBezTo>
                      <a:pt x="9" y="25"/>
                      <a:pt x="9" y="25"/>
                      <a:pt x="9" y="25"/>
                    </a:cubicBezTo>
                    <a:cubicBezTo>
                      <a:pt x="3" y="36"/>
                      <a:pt x="3" y="36"/>
                      <a:pt x="3" y="36"/>
                    </a:cubicBezTo>
                    <a:cubicBezTo>
                      <a:pt x="15" y="43"/>
                      <a:pt x="15" y="43"/>
                      <a:pt x="15" y="43"/>
                    </a:cubicBezTo>
                    <a:cubicBezTo>
                      <a:pt x="0" y="72"/>
                      <a:pt x="0" y="72"/>
                      <a:pt x="0" y="72"/>
                    </a:cubicBezTo>
                    <a:lnTo>
                      <a:pt x="26" y="8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4" name="Freeform 56">
                <a:extLst>
                  <a:ext uri="{FF2B5EF4-FFF2-40B4-BE49-F238E27FC236}">
                    <a16:creationId xmlns:a16="http://schemas.microsoft.com/office/drawing/2014/main" xmlns="" id="{A03E5C0F-E92E-43B7-9CC2-5BEC8203B78C}"/>
                  </a:ext>
                </a:extLst>
              </p:cNvPr>
              <p:cNvSpPr>
                <a:spLocks/>
              </p:cNvSpPr>
              <p:nvPr/>
            </p:nvSpPr>
            <p:spPr bwMode="auto">
              <a:xfrm>
                <a:off x="10139202" y="1182857"/>
                <a:ext cx="190545" cy="132620"/>
              </a:xfrm>
              <a:custGeom>
                <a:avLst/>
                <a:gdLst>
                  <a:gd name="T0" fmla="*/ 44 w 88"/>
                  <a:gd name="T1" fmla="*/ 0 h 61"/>
                  <a:gd name="T2" fmla="*/ 0 w 88"/>
                  <a:gd name="T3" fmla="*/ 44 h 61"/>
                  <a:gd name="T4" fmla="*/ 0 w 88"/>
                  <a:gd name="T5" fmla="*/ 61 h 61"/>
                  <a:gd name="T6" fmla="*/ 88 w 88"/>
                  <a:gd name="T7" fmla="*/ 61 h 61"/>
                  <a:gd name="T8" fmla="*/ 88 w 88"/>
                  <a:gd name="T9" fmla="*/ 44 h 61"/>
                  <a:gd name="T10" fmla="*/ 44 w 88"/>
                  <a:gd name="T11" fmla="*/ 0 h 61"/>
                </a:gdLst>
                <a:ahLst/>
                <a:cxnLst>
                  <a:cxn ang="0">
                    <a:pos x="T0" y="T1"/>
                  </a:cxn>
                  <a:cxn ang="0">
                    <a:pos x="T2" y="T3"/>
                  </a:cxn>
                  <a:cxn ang="0">
                    <a:pos x="T4" y="T5"/>
                  </a:cxn>
                  <a:cxn ang="0">
                    <a:pos x="T6" y="T7"/>
                  </a:cxn>
                  <a:cxn ang="0">
                    <a:pos x="T8" y="T9"/>
                  </a:cxn>
                  <a:cxn ang="0">
                    <a:pos x="T10" y="T11"/>
                  </a:cxn>
                </a:cxnLst>
                <a:rect l="0" t="0" r="r" b="b"/>
                <a:pathLst>
                  <a:path w="88" h="61">
                    <a:moveTo>
                      <a:pt x="44" y="0"/>
                    </a:moveTo>
                    <a:cubicBezTo>
                      <a:pt x="19" y="0"/>
                      <a:pt x="0" y="20"/>
                      <a:pt x="0" y="44"/>
                    </a:cubicBezTo>
                    <a:cubicBezTo>
                      <a:pt x="0" y="61"/>
                      <a:pt x="0" y="61"/>
                      <a:pt x="0" y="61"/>
                    </a:cubicBezTo>
                    <a:cubicBezTo>
                      <a:pt x="88" y="61"/>
                      <a:pt x="88" y="61"/>
                      <a:pt x="88" y="61"/>
                    </a:cubicBezTo>
                    <a:cubicBezTo>
                      <a:pt x="88" y="44"/>
                      <a:pt x="88" y="44"/>
                      <a:pt x="88" y="44"/>
                    </a:cubicBezTo>
                    <a:cubicBezTo>
                      <a:pt x="88" y="20"/>
                      <a:pt x="68" y="0"/>
                      <a:pt x="4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5" name="Freeform 57">
                <a:extLst>
                  <a:ext uri="{FF2B5EF4-FFF2-40B4-BE49-F238E27FC236}">
                    <a16:creationId xmlns:a16="http://schemas.microsoft.com/office/drawing/2014/main" xmlns="" id="{575535A4-6BE4-4AA4-8835-CE249DBE0026}"/>
                  </a:ext>
                </a:extLst>
              </p:cNvPr>
              <p:cNvSpPr>
                <a:spLocks/>
              </p:cNvSpPr>
              <p:nvPr/>
            </p:nvSpPr>
            <p:spPr bwMode="auto">
              <a:xfrm>
                <a:off x="9851098" y="1333768"/>
                <a:ext cx="772851" cy="76218"/>
              </a:xfrm>
              <a:custGeom>
                <a:avLst/>
                <a:gdLst>
                  <a:gd name="T0" fmla="*/ 479 w 507"/>
                  <a:gd name="T1" fmla="*/ 0 h 50"/>
                  <a:gd name="T2" fmla="*/ 27 w 507"/>
                  <a:gd name="T3" fmla="*/ 0 h 50"/>
                  <a:gd name="T4" fmla="*/ 0 w 507"/>
                  <a:gd name="T5" fmla="*/ 26 h 50"/>
                  <a:gd name="T6" fmla="*/ 0 w 507"/>
                  <a:gd name="T7" fmla="*/ 26 h 50"/>
                  <a:gd name="T8" fmla="*/ 0 w 507"/>
                  <a:gd name="T9" fmla="*/ 50 h 50"/>
                  <a:gd name="T10" fmla="*/ 506 w 507"/>
                  <a:gd name="T11" fmla="*/ 50 h 50"/>
                  <a:gd name="T12" fmla="*/ 506 w 507"/>
                  <a:gd name="T13" fmla="*/ 26 h 50"/>
                  <a:gd name="T14" fmla="*/ 507 w 507"/>
                  <a:gd name="T15" fmla="*/ 26 h 50"/>
                  <a:gd name="T16" fmla="*/ 479 w 507"/>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50">
                    <a:moveTo>
                      <a:pt x="479" y="0"/>
                    </a:moveTo>
                    <a:lnTo>
                      <a:pt x="27" y="0"/>
                    </a:lnTo>
                    <a:lnTo>
                      <a:pt x="0" y="26"/>
                    </a:lnTo>
                    <a:lnTo>
                      <a:pt x="0" y="26"/>
                    </a:lnTo>
                    <a:lnTo>
                      <a:pt x="0" y="50"/>
                    </a:lnTo>
                    <a:lnTo>
                      <a:pt x="506" y="50"/>
                    </a:lnTo>
                    <a:lnTo>
                      <a:pt x="506" y="26"/>
                    </a:lnTo>
                    <a:lnTo>
                      <a:pt x="507" y="26"/>
                    </a:lnTo>
                    <a:lnTo>
                      <a:pt x="479"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6" name="Freeform 58">
                <a:extLst>
                  <a:ext uri="{FF2B5EF4-FFF2-40B4-BE49-F238E27FC236}">
                    <a16:creationId xmlns:a16="http://schemas.microsoft.com/office/drawing/2014/main" xmlns="" id="{0C38BFE0-9D44-4639-BCAC-7802EC5465D4}"/>
                  </a:ext>
                </a:extLst>
              </p:cNvPr>
              <p:cNvSpPr>
                <a:spLocks noEditPoints="1"/>
              </p:cNvSpPr>
              <p:nvPr/>
            </p:nvSpPr>
            <p:spPr bwMode="auto">
              <a:xfrm>
                <a:off x="10037070" y="435921"/>
                <a:ext cx="318592" cy="318592"/>
              </a:xfrm>
              <a:custGeom>
                <a:avLst/>
                <a:gdLst>
                  <a:gd name="T0" fmla="*/ 74 w 147"/>
                  <a:gd name="T1" fmla="*/ 147 h 147"/>
                  <a:gd name="T2" fmla="*/ 147 w 147"/>
                  <a:gd name="T3" fmla="*/ 74 h 147"/>
                  <a:gd name="T4" fmla="*/ 74 w 147"/>
                  <a:gd name="T5" fmla="*/ 0 h 147"/>
                  <a:gd name="T6" fmla="*/ 0 w 147"/>
                  <a:gd name="T7" fmla="*/ 74 h 147"/>
                  <a:gd name="T8" fmla="*/ 74 w 147"/>
                  <a:gd name="T9" fmla="*/ 147 h 147"/>
                  <a:gd name="T10" fmla="*/ 73 w 147"/>
                  <a:gd name="T11" fmla="*/ 50 h 147"/>
                  <a:gd name="T12" fmla="*/ 97 w 147"/>
                  <a:gd name="T13" fmla="*/ 74 h 147"/>
                  <a:gd name="T14" fmla="*/ 73 w 147"/>
                  <a:gd name="T15" fmla="*/ 98 h 147"/>
                  <a:gd name="T16" fmla="*/ 49 w 147"/>
                  <a:gd name="T17" fmla="*/ 74 h 147"/>
                  <a:gd name="T18" fmla="*/ 73 w 147"/>
                  <a:gd name="T19"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7">
                    <a:moveTo>
                      <a:pt x="74" y="147"/>
                    </a:moveTo>
                    <a:cubicBezTo>
                      <a:pt x="115" y="147"/>
                      <a:pt x="147" y="115"/>
                      <a:pt x="147" y="74"/>
                    </a:cubicBezTo>
                    <a:cubicBezTo>
                      <a:pt x="147" y="33"/>
                      <a:pt x="115" y="0"/>
                      <a:pt x="74" y="0"/>
                    </a:cubicBezTo>
                    <a:cubicBezTo>
                      <a:pt x="33" y="0"/>
                      <a:pt x="0" y="33"/>
                      <a:pt x="0" y="74"/>
                    </a:cubicBezTo>
                    <a:cubicBezTo>
                      <a:pt x="0" y="115"/>
                      <a:pt x="33" y="147"/>
                      <a:pt x="74" y="147"/>
                    </a:cubicBezTo>
                    <a:close/>
                    <a:moveTo>
                      <a:pt x="73" y="50"/>
                    </a:moveTo>
                    <a:cubicBezTo>
                      <a:pt x="86" y="50"/>
                      <a:pt x="97" y="61"/>
                      <a:pt x="97" y="74"/>
                    </a:cubicBezTo>
                    <a:cubicBezTo>
                      <a:pt x="97" y="87"/>
                      <a:pt x="86" y="98"/>
                      <a:pt x="73" y="98"/>
                    </a:cubicBezTo>
                    <a:cubicBezTo>
                      <a:pt x="60" y="98"/>
                      <a:pt x="49" y="87"/>
                      <a:pt x="49" y="74"/>
                    </a:cubicBezTo>
                    <a:cubicBezTo>
                      <a:pt x="49" y="61"/>
                      <a:pt x="60" y="50"/>
                      <a:pt x="73"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94" name="组合 193">
            <a:extLst>
              <a:ext uri="{FF2B5EF4-FFF2-40B4-BE49-F238E27FC236}">
                <a16:creationId xmlns:a16="http://schemas.microsoft.com/office/drawing/2014/main" xmlns="" id="{1310B37B-6C6C-4436-89AD-6D9D9736409B}"/>
              </a:ext>
            </a:extLst>
          </p:cNvPr>
          <p:cNvGrpSpPr/>
          <p:nvPr/>
        </p:nvGrpSpPr>
        <p:grpSpPr>
          <a:xfrm>
            <a:off x="8363253" y="2233928"/>
            <a:ext cx="577644" cy="577642"/>
            <a:chOff x="3271100" y="400449"/>
            <a:chExt cx="5797486" cy="6130127"/>
          </a:xfrm>
        </p:grpSpPr>
        <p:sp>
          <p:nvSpPr>
            <p:cNvPr id="189" name="椭圆 188">
              <a:extLst>
                <a:ext uri="{FF2B5EF4-FFF2-40B4-BE49-F238E27FC236}">
                  <a16:creationId xmlns:a16="http://schemas.microsoft.com/office/drawing/2014/main" xmlns="" id="{1AA7D73C-88CA-42B5-B0A3-67FF59F4C9F2}"/>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0" name="组合 189">
              <a:extLst>
                <a:ext uri="{FF2B5EF4-FFF2-40B4-BE49-F238E27FC236}">
                  <a16:creationId xmlns:a16="http://schemas.microsoft.com/office/drawing/2014/main" xmlns="" id="{A8947EA3-2C97-43F2-99B5-854D65787B8D}"/>
                </a:ext>
              </a:extLst>
            </p:cNvPr>
            <p:cNvGrpSpPr/>
            <p:nvPr/>
          </p:nvGrpSpPr>
          <p:grpSpPr>
            <a:xfrm>
              <a:off x="5384301" y="690240"/>
              <a:ext cx="1620001" cy="5043297"/>
              <a:chOff x="10829736" y="2074607"/>
              <a:chExt cx="498466" cy="1551798"/>
            </a:xfrm>
            <a:solidFill>
              <a:srgbClr val="595959"/>
            </a:solidFill>
          </p:grpSpPr>
          <p:sp>
            <p:nvSpPr>
              <p:cNvPr id="191" name="Freeform 116">
                <a:extLst>
                  <a:ext uri="{FF2B5EF4-FFF2-40B4-BE49-F238E27FC236}">
                    <a16:creationId xmlns:a16="http://schemas.microsoft.com/office/drawing/2014/main" xmlns="" id="{CFBCEA72-B84F-44F4-A228-751D30092DA3}"/>
                  </a:ext>
                </a:extLst>
              </p:cNvPr>
              <p:cNvSpPr>
                <a:spLocks/>
              </p:cNvSpPr>
              <p:nvPr/>
            </p:nvSpPr>
            <p:spPr bwMode="auto">
              <a:xfrm>
                <a:off x="10942539" y="3408421"/>
                <a:ext cx="272861" cy="217984"/>
              </a:xfrm>
              <a:custGeom>
                <a:avLst/>
                <a:gdLst>
                  <a:gd name="T0" fmla="*/ 116 w 179"/>
                  <a:gd name="T1" fmla="*/ 0 h 143"/>
                  <a:gd name="T2" fmla="*/ 112 w 179"/>
                  <a:gd name="T3" fmla="*/ 0 h 143"/>
                  <a:gd name="T4" fmla="*/ 89 w 179"/>
                  <a:gd name="T5" fmla="*/ 0 h 143"/>
                  <a:gd name="T6" fmla="*/ 67 w 179"/>
                  <a:gd name="T7" fmla="*/ 0 h 143"/>
                  <a:gd name="T8" fmla="*/ 62 w 179"/>
                  <a:gd name="T9" fmla="*/ 0 h 143"/>
                  <a:gd name="T10" fmla="*/ 62 w 179"/>
                  <a:gd name="T11" fmla="*/ 116 h 143"/>
                  <a:gd name="T12" fmla="*/ 0 w 179"/>
                  <a:gd name="T13" fmla="*/ 116 h 143"/>
                  <a:gd name="T14" fmla="*/ 0 w 179"/>
                  <a:gd name="T15" fmla="*/ 143 h 143"/>
                  <a:gd name="T16" fmla="*/ 179 w 179"/>
                  <a:gd name="T17" fmla="*/ 143 h 143"/>
                  <a:gd name="T18" fmla="*/ 179 w 179"/>
                  <a:gd name="T19" fmla="*/ 116 h 143"/>
                  <a:gd name="T20" fmla="*/ 116 w 179"/>
                  <a:gd name="T21" fmla="*/ 116 h 143"/>
                  <a:gd name="T22" fmla="*/ 116 w 179"/>
                  <a:gd name="T2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43">
                    <a:moveTo>
                      <a:pt x="116" y="0"/>
                    </a:moveTo>
                    <a:lnTo>
                      <a:pt x="112" y="0"/>
                    </a:lnTo>
                    <a:lnTo>
                      <a:pt x="89" y="0"/>
                    </a:lnTo>
                    <a:lnTo>
                      <a:pt x="67" y="0"/>
                    </a:lnTo>
                    <a:lnTo>
                      <a:pt x="62" y="0"/>
                    </a:lnTo>
                    <a:lnTo>
                      <a:pt x="62" y="116"/>
                    </a:lnTo>
                    <a:lnTo>
                      <a:pt x="0" y="116"/>
                    </a:lnTo>
                    <a:lnTo>
                      <a:pt x="0" y="143"/>
                    </a:lnTo>
                    <a:lnTo>
                      <a:pt x="179" y="143"/>
                    </a:lnTo>
                    <a:lnTo>
                      <a:pt x="179" y="116"/>
                    </a:lnTo>
                    <a:lnTo>
                      <a:pt x="116" y="116"/>
                    </a:lnTo>
                    <a:lnTo>
                      <a:pt x="116"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Freeform 117">
                <a:extLst>
                  <a:ext uri="{FF2B5EF4-FFF2-40B4-BE49-F238E27FC236}">
                    <a16:creationId xmlns:a16="http://schemas.microsoft.com/office/drawing/2014/main" xmlns="" id="{CABEF972-B755-433B-8CDE-B09DEBAFE59E}"/>
                  </a:ext>
                </a:extLst>
              </p:cNvPr>
              <p:cNvSpPr>
                <a:spLocks/>
              </p:cNvSpPr>
              <p:nvPr/>
            </p:nvSpPr>
            <p:spPr bwMode="auto">
              <a:xfrm>
                <a:off x="10829736" y="2074607"/>
                <a:ext cx="498466" cy="1312474"/>
              </a:xfrm>
              <a:custGeom>
                <a:avLst/>
                <a:gdLst>
                  <a:gd name="T0" fmla="*/ 267 w 327"/>
                  <a:gd name="T1" fmla="*/ 420 h 861"/>
                  <a:gd name="T2" fmla="*/ 193 w 327"/>
                  <a:gd name="T3" fmla="*/ 348 h 861"/>
                  <a:gd name="T4" fmla="*/ 163 w 327"/>
                  <a:gd name="T5" fmla="*/ 0 h 861"/>
                  <a:gd name="T6" fmla="*/ 133 w 327"/>
                  <a:gd name="T7" fmla="*/ 348 h 861"/>
                  <a:gd name="T8" fmla="*/ 60 w 327"/>
                  <a:gd name="T9" fmla="*/ 420 h 861"/>
                  <a:gd name="T10" fmla="*/ 60 w 327"/>
                  <a:gd name="T11" fmla="*/ 827 h 861"/>
                  <a:gd name="T12" fmla="*/ 0 w 327"/>
                  <a:gd name="T13" fmla="*/ 827 h 861"/>
                  <a:gd name="T14" fmla="*/ 0 w 327"/>
                  <a:gd name="T15" fmla="*/ 861 h 861"/>
                  <a:gd name="T16" fmla="*/ 128 w 327"/>
                  <a:gd name="T17" fmla="*/ 861 h 861"/>
                  <a:gd name="T18" fmla="*/ 128 w 327"/>
                  <a:gd name="T19" fmla="*/ 669 h 861"/>
                  <a:gd name="T20" fmla="*/ 105 w 327"/>
                  <a:gd name="T21" fmla="*/ 669 h 861"/>
                  <a:gd name="T22" fmla="*/ 94 w 327"/>
                  <a:gd name="T23" fmla="*/ 669 h 861"/>
                  <a:gd name="T24" fmla="*/ 81 w 327"/>
                  <a:gd name="T25" fmla="*/ 669 h 861"/>
                  <a:gd name="T26" fmla="*/ 81 w 327"/>
                  <a:gd name="T27" fmla="*/ 655 h 861"/>
                  <a:gd name="T28" fmla="*/ 81 w 327"/>
                  <a:gd name="T29" fmla="*/ 621 h 861"/>
                  <a:gd name="T30" fmla="*/ 81 w 327"/>
                  <a:gd name="T31" fmla="*/ 608 h 861"/>
                  <a:gd name="T32" fmla="*/ 81 w 327"/>
                  <a:gd name="T33" fmla="*/ 429 h 861"/>
                  <a:gd name="T34" fmla="*/ 153 w 327"/>
                  <a:gd name="T35" fmla="*/ 356 h 861"/>
                  <a:gd name="T36" fmla="*/ 163 w 327"/>
                  <a:gd name="T37" fmla="*/ 347 h 861"/>
                  <a:gd name="T38" fmla="*/ 173 w 327"/>
                  <a:gd name="T39" fmla="*/ 356 h 861"/>
                  <a:gd name="T40" fmla="*/ 247 w 327"/>
                  <a:gd name="T41" fmla="*/ 429 h 861"/>
                  <a:gd name="T42" fmla="*/ 247 w 327"/>
                  <a:gd name="T43" fmla="*/ 608 h 861"/>
                  <a:gd name="T44" fmla="*/ 247 w 327"/>
                  <a:gd name="T45" fmla="*/ 621 h 861"/>
                  <a:gd name="T46" fmla="*/ 247 w 327"/>
                  <a:gd name="T47" fmla="*/ 655 h 861"/>
                  <a:gd name="T48" fmla="*/ 247 w 327"/>
                  <a:gd name="T49" fmla="*/ 669 h 861"/>
                  <a:gd name="T50" fmla="*/ 233 w 327"/>
                  <a:gd name="T51" fmla="*/ 669 h 861"/>
                  <a:gd name="T52" fmla="*/ 200 w 327"/>
                  <a:gd name="T53" fmla="*/ 669 h 861"/>
                  <a:gd name="T54" fmla="*/ 200 w 327"/>
                  <a:gd name="T55" fmla="*/ 861 h 861"/>
                  <a:gd name="T56" fmla="*/ 327 w 327"/>
                  <a:gd name="T57" fmla="*/ 861 h 861"/>
                  <a:gd name="T58" fmla="*/ 327 w 327"/>
                  <a:gd name="T59" fmla="*/ 827 h 861"/>
                  <a:gd name="T60" fmla="*/ 267 w 327"/>
                  <a:gd name="T61" fmla="*/ 827 h 861"/>
                  <a:gd name="T62" fmla="*/ 267 w 327"/>
                  <a:gd name="T63" fmla="*/ 42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7" h="861">
                    <a:moveTo>
                      <a:pt x="267" y="420"/>
                    </a:moveTo>
                    <a:lnTo>
                      <a:pt x="193" y="348"/>
                    </a:lnTo>
                    <a:lnTo>
                      <a:pt x="163" y="0"/>
                    </a:lnTo>
                    <a:lnTo>
                      <a:pt x="133" y="348"/>
                    </a:lnTo>
                    <a:lnTo>
                      <a:pt x="60" y="420"/>
                    </a:lnTo>
                    <a:lnTo>
                      <a:pt x="60" y="827"/>
                    </a:lnTo>
                    <a:lnTo>
                      <a:pt x="0" y="827"/>
                    </a:lnTo>
                    <a:lnTo>
                      <a:pt x="0" y="861"/>
                    </a:lnTo>
                    <a:lnTo>
                      <a:pt x="128" y="861"/>
                    </a:lnTo>
                    <a:lnTo>
                      <a:pt x="128" y="669"/>
                    </a:lnTo>
                    <a:lnTo>
                      <a:pt x="105" y="669"/>
                    </a:lnTo>
                    <a:lnTo>
                      <a:pt x="94" y="669"/>
                    </a:lnTo>
                    <a:lnTo>
                      <a:pt x="81" y="669"/>
                    </a:lnTo>
                    <a:lnTo>
                      <a:pt x="81" y="655"/>
                    </a:lnTo>
                    <a:lnTo>
                      <a:pt x="81" y="621"/>
                    </a:lnTo>
                    <a:lnTo>
                      <a:pt x="81" y="608"/>
                    </a:lnTo>
                    <a:lnTo>
                      <a:pt x="81" y="429"/>
                    </a:lnTo>
                    <a:lnTo>
                      <a:pt x="153" y="356"/>
                    </a:lnTo>
                    <a:lnTo>
                      <a:pt x="163" y="347"/>
                    </a:lnTo>
                    <a:lnTo>
                      <a:pt x="173" y="356"/>
                    </a:lnTo>
                    <a:lnTo>
                      <a:pt x="247" y="429"/>
                    </a:lnTo>
                    <a:lnTo>
                      <a:pt x="247" y="608"/>
                    </a:lnTo>
                    <a:lnTo>
                      <a:pt x="247" y="621"/>
                    </a:lnTo>
                    <a:lnTo>
                      <a:pt x="247" y="655"/>
                    </a:lnTo>
                    <a:lnTo>
                      <a:pt x="247" y="669"/>
                    </a:lnTo>
                    <a:lnTo>
                      <a:pt x="233" y="669"/>
                    </a:lnTo>
                    <a:lnTo>
                      <a:pt x="200" y="669"/>
                    </a:lnTo>
                    <a:lnTo>
                      <a:pt x="200" y="861"/>
                    </a:lnTo>
                    <a:lnTo>
                      <a:pt x="327" y="861"/>
                    </a:lnTo>
                    <a:lnTo>
                      <a:pt x="327" y="827"/>
                    </a:lnTo>
                    <a:lnTo>
                      <a:pt x="267" y="827"/>
                    </a:lnTo>
                    <a:lnTo>
                      <a:pt x="267" y="42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93" name="Freeform 118">
                <a:extLst>
                  <a:ext uri="{FF2B5EF4-FFF2-40B4-BE49-F238E27FC236}">
                    <a16:creationId xmlns:a16="http://schemas.microsoft.com/office/drawing/2014/main" xmlns="" id="{9A5B086D-C7A1-4ECB-BF88-BBED3E303BDC}"/>
                  </a:ext>
                </a:extLst>
              </p:cNvPr>
              <p:cNvSpPr>
                <a:spLocks/>
              </p:cNvSpPr>
              <p:nvPr/>
            </p:nvSpPr>
            <p:spPr bwMode="auto">
              <a:xfrm>
                <a:off x="10973026" y="3021234"/>
                <a:ext cx="211886" cy="365846"/>
              </a:xfrm>
              <a:custGeom>
                <a:avLst/>
                <a:gdLst>
                  <a:gd name="T0" fmla="*/ 69 w 139"/>
                  <a:gd name="T1" fmla="*/ 240 h 240"/>
                  <a:gd name="T2" fmla="*/ 92 w 139"/>
                  <a:gd name="T3" fmla="*/ 240 h 240"/>
                  <a:gd name="T4" fmla="*/ 92 w 139"/>
                  <a:gd name="T5" fmla="*/ 34 h 240"/>
                  <a:gd name="T6" fmla="*/ 139 w 139"/>
                  <a:gd name="T7" fmla="*/ 34 h 240"/>
                  <a:gd name="T8" fmla="*/ 139 w 139"/>
                  <a:gd name="T9" fmla="*/ 0 h 240"/>
                  <a:gd name="T10" fmla="*/ 37 w 139"/>
                  <a:gd name="T11" fmla="*/ 0 h 240"/>
                  <a:gd name="T12" fmla="*/ 30 w 139"/>
                  <a:gd name="T13" fmla="*/ 0 h 240"/>
                  <a:gd name="T14" fmla="*/ 11 w 139"/>
                  <a:gd name="T15" fmla="*/ 0 h 240"/>
                  <a:gd name="T16" fmla="*/ 0 w 139"/>
                  <a:gd name="T17" fmla="*/ 0 h 240"/>
                  <a:gd name="T18" fmla="*/ 0 w 139"/>
                  <a:gd name="T19" fmla="*/ 34 h 240"/>
                  <a:gd name="T20" fmla="*/ 11 w 139"/>
                  <a:gd name="T21" fmla="*/ 34 h 240"/>
                  <a:gd name="T22" fmla="*/ 37 w 139"/>
                  <a:gd name="T23" fmla="*/ 34 h 240"/>
                  <a:gd name="T24" fmla="*/ 47 w 139"/>
                  <a:gd name="T25" fmla="*/ 34 h 240"/>
                  <a:gd name="T26" fmla="*/ 47 w 139"/>
                  <a:gd name="T27" fmla="*/ 240 h 240"/>
                  <a:gd name="T28" fmla="*/ 69 w 139"/>
                  <a:gd name="T2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240">
                    <a:moveTo>
                      <a:pt x="69" y="240"/>
                    </a:moveTo>
                    <a:lnTo>
                      <a:pt x="92" y="240"/>
                    </a:lnTo>
                    <a:lnTo>
                      <a:pt x="92" y="34"/>
                    </a:lnTo>
                    <a:lnTo>
                      <a:pt x="139" y="34"/>
                    </a:lnTo>
                    <a:lnTo>
                      <a:pt x="139" y="0"/>
                    </a:lnTo>
                    <a:lnTo>
                      <a:pt x="37" y="0"/>
                    </a:lnTo>
                    <a:lnTo>
                      <a:pt x="30" y="0"/>
                    </a:lnTo>
                    <a:lnTo>
                      <a:pt x="11" y="0"/>
                    </a:lnTo>
                    <a:lnTo>
                      <a:pt x="0" y="0"/>
                    </a:lnTo>
                    <a:lnTo>
                      <a:pt x="0" y="34"/>
                    </a:lnTo>
                    <a:lnTo>
                      <a:pt x="11" y="34"/>
                    </a:lnTo>
                    <a:lnTo>
                      <a:pt x="37" y="34"/>
                    </a:lnTo>
                    <a:lnTo>
                      <a:pt x="47" y="34"/>
                    </a:lnTo>
                    <a:lnTo>
                      <a:pt x="47" y="240"/>
                    </a:lnTo>
                    <a:lnTo>
                      <a:pt x="69" y="24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3" name="组合 202">
            <a:extLst>
              <a:ext uri="{FF2B5EF4-FFF2-40B4-BE49-F238E27FC236}">
                <a16:creationId xmlns:a16="http://schemas.microsoft.com/office/drawing/2014/main" xmlns="" id="{AECD7FB9-00AA-4DC2-8ABE-DC84997D6781}"/>
              </a:ext>
            </a:extLst>
          </p:cNvPr>
          <p:cNvGrpSpPr/>
          <p:nvPr/>
        </p:nvGrpSpPr>
        <p:grpSpPr>
          <a:xfrm>
            <a:off x="9385683" y="2233928"/>
            <a:ext cx="577644" cy="577642"/>
            <a:chOff x="3271100" y="400449"/>
            <a:chExt cx="5797486" cy="6130128"/>
          </a:xfrm>
        </p:grpSpPr>
        <p:sp>
          <p:nvSpPr>
            <p:cNvPr id="196" name="椭圆 195">
              <a:extLst>
                <a:ext uri="{FF2B5EF4-FFF2-40B4-BE49-F238E27FC236}">
                  <a16:creationId xmlns:a16="http://schemas.microsoft.com/office/drawing/2014/main" xmlns="" id="{31F1D13B-B251-4E05-B70F-6444C006E359}"/>
                </a:ext>
              </a:extLst>
            </p:cNvPr>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组合 196">
              <a:extLst>
                <a:ext uri="{FF2B5EF4-FFF2-40B4-BE49-F238E27FC236}">
                  <a16:creationId xmlns:a16="http://schemas.microsoft.com/office/drawing/2014/main" xmlns="" id="{E6090277-368A-4CFE-B259-3FEC8934F87E}"/>
                </a:ext>
              </a:extLst>
            </p:cNvPr>
            <p:cNvGrpSpPr/>
            <p:nvPr/>
          </p:nvGrpSpPr>
          <p:grpSpPr>
            <a:xfrm>
              <a:off x="5037372" y="1241179"/>
              <a:ext cx="2356896" cy="3777894"/>
              <a:chOff x="9005079" y="2263627"/>
              <a:chExt cx="733217" cy="1175282"/>
            </a:xfrm>
            <a:solidFill>
              <a:srgbClr val="595959"/>
            </a:solidFill>
          </p:grpSpPr>
          <p:sp>
            <p:nvSpPr>
              <p:cNvPr id="198" name="Freeform 45">
                <a:extLst>
                  <a:ext uri="{FF2B5EF4-FFF2-40B4-BE49-F238E27FC236}">
                    <a16:creationId xmlns:a16="http://schemas.microsoft.com/office/drawing/2014/main" xmlns="" id="{5026E688-8C30-45A5-9283-8C21149D5A7A}"/>
                  </a:ext>
                </a:extLst>
              </p:cNvPr>
              <p:cNvSpPr>
                <a:spLocks noEditPoints="1"/>
              </p:cNvSpPr>
              <p:nvPr/>
            </p:nvSpPr>
            <p:spPr bwMode="auto">
              <a:xfrm>
                <a:off x="9005079" y="2658437"/>
                <a:ext cx="733217" cy="780472"/>
              </a:xfrm>
              <a:custGeom>
                <a:avLst/>
                <a:gdLst>
                  <a:gd name="T0" fmla="*/ 325 w 339"/>
                  <a:gd name="T1" fmla="*/ 317 h 360"/>
                  <a:gd name="T2" fmla="*/ 203 w 339"/>
                  <a:gd name="T3" fmla="*/ 115 h 360"/>
                  <a:gd name="T4" fmla="*/ 203 w 339"/>
                  <a:gd name="T5" fmla="*/ 0 h 360"/>
                  <a:gd name="T6" fmla="*/ 136 w 339"/>
                  <a:gd name="T7" fmla="*/ 0 h 360"/>
                  <a:gd name="T8" fmla="*/ 136 w 339"/>
                  <a:gd name="T9" fmla="*/ 115 h 360"/>
                  <a:gd name="T10" fmla="*/ 14 w 339"/>
                  <a:gd name="T11" fmla="*/ 317 h 360"/>
                  <a:gd name="T12" fmla="*/ 39 w 339"/>
                  <a:gd name="T13" fmla="*/ 360 h 360"/>
                  <a:gd name="T14" fmla="*/ 301 w 339"/>
                  <a:gd name="T15" fmla="*/ 360 h 360"/>
                  <a:gd name="T16" fmla="*/ 325 w 339"/>
                  <a:gd name="T17" fmla="*/ 317 h 360"/>
                  <a:gd name="T18" fmla="*/ 315 w 339"/>
                  <a:gd name="T19" fmla="*/ 323 h 360"/>
                  <a:gd name="T20" fmla="*/ 318 w 339"/>
                  <a:gd name="T21" fmla="*/ 341 h 360"/>
                  <a:gd name="T22" fmla="*/ 301 w 339"/>
                  <a:gd name="T23" fmla="*/ 348 h 360"/>
                  <a:gd name="T24" fmla="*/ 170 w 339"/>
                  <a:gd name="T25" fmla="*/ 331 h 360"/>
                  <a:gd name="T26" fmla="*/ 38 w 339"/>
                  <a:gd name="T27" fmla="*/ 348 h 360"/>
                  <a:gd name="T28" fmla="*/ 21 w 339"/>
                  <a:gd name="T29" fmla="*/ 341 h 360"/>
                  <a:gd name="T30" fmla="*/ 25 w 339"/>
                  <a:gd name="T31" fmla="*/ 323 h 360"/>
                  <a:gd name="T32" fmla="*/ 100 w 339"/>
                  <a:gd name="T33" fmla="*/ 198 h 360"/>
                  <a:gd name="T34" fmla="*/ 239 w 339"/>
                  <a:gd name="T35" fmla="*/ 198 h 360"/>
                  <a:gd name="T36" fmla="*/ 315 w 339"/>
                  <a:gd name="T37" fmla="*/ 323 h 360"/>
                  <a:gd name="T38" fmla="*/ 155 w 339"/>
                  <a:gd name="T39" fmla="*/ 153 h 360"/>
                  <a:gd name="T40" fmla="*/ 174 w 339"/>
                  <a:gd name="T41" fmla="*/ 118 h 360"/>
                  <a:gd name="T42" fmla="*/ 180 w 339"/>
                  <a:gd name="T43" fmla="*/ 107 h 360"/>
                  <a:gd name="T44" fmla="*/ 183 w 339"/>
                  <a:gd name="T45" fmla="*/ 147 h 360"/>
                  <a:gd name="T46" fmla="*/ 173 w 339"/>
                  <a:gd name="T47" fmla="*/ 186 h 360"/>
                  <a:gd name="T48" fmla="*/ 155 w 339"/>
                  <a:gd name="T49" fmla="*/ 15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60">
                    <a:moveTo>
                      <a:pt x="325" y="317"/>
                    </a:moveTo>
                    <a:cubicBezTo>
                      <a:pt x="203" y="115"/>
                      <a:pt x="203" y="115"/>
                      <a:pt x="203" y="115"/>
                    </a:cubicBezTo>
                    <a:cubicBezTo>
                      <a:pt x="203" y="0"/>
                      <a:pt x="203" y="0"/>
                      <a:pt x="203" y="0"/>
                    </a:cubicBezTo>
                    <a:cubicBezTo>
                      <a:pt x="136" y="0"/>
                      <a:pt x="136" y="0"/>
                      <a:pt x="136" y="0"/>
                    </a:cubicBezTo>
                    <a:cubicBezTo>
                      <a:pt x="136" y="115"/>
                      <a:pt x="136" y="115"/>
                      <a:pt x="136" y="115"/>
                    </a:cubicBezTo>
                    <a:cubicBezTo>
                      <a:pt x="14" y="317"/>
                      <a:pt x="14" y="317"/>
                      <a:pt x="14" y="317"/>
                    </a:cubicBezTo>
                    <a:cubicBezTo>
                      <a:pt x="0" y="341"/>
                      <a:pt x="11" y="360"/>
                      <a:pt x="39" y="360"/>
                    </a:cubicBezTo>
                    <a:cubicBezTo>
                      <a:pt x="301" y="360"/>
                      <a:pt x="301" y="360"/>
                      <a:pt x="301" y="360"/>
                    </a:cubicBezTo>
                    <a:cubicBezTo>
                      <a:pt x="329" y="360"/>
                      <a:pt x="339" y="341"/>
                      <a:pt x="325" y="317"/>
                    </a:cubicBezTo>
                    <a:close/>
                    <a:moveTo>
                      <a:pt x="315" y="323"/>
                    </a:moveTo>
                    <a:cubicBezTo>
                      <a:pt x="319" y="331"/>
                      <a:pt x="321" y="337"/>
                      <a:pt x="318" y="341"/>
                    </a:cubicBezTo>
                    <a:cubicBezTo>
                      <a:pt x="316" y="345"/>
                      <a:pt x="310" y="348"/>
                      <a:pt x="301" y="348"/>
                    </a:cubicBezTo>
                    <a:cubicBezTo>
                      <a:pt x="259" y="337"/>
                      <a:pt x="215" y="331"/>
                      <a:pt x="170" y="331"/>
                    </a:cubicBezTo>
                    <a:cubicBezTo>
                      <a:pt x="124" y="331"/>
                      <a:pt x="80" y="337"/>
                      <a:pt x="38" y="348"/>
                    </a:cubicBezTo>
                    <a:cubicBezTo>
                      <a:pt x="30" y="348"/>
                      <a:pt x="23" y="345"/>
                      <a:pt x="21" y="341"/>
                    </a:cubicBezTo>
                    <a:cubicBezTo>
                      <a:pt x="19" y="337"/>
                      <a:pt x="20" y="331"/>
                      <a:pt x="25" y="323"/>
                    </a:cubicBezTo>
                    <a:cubicBezTo>
                      <a:pt x="100" y="198"/>
                      <a:pt x="100" y="198"/>
                      <a:pt x="100" y="198"/>
                    </a:cubicBezTo>
                    <a:cubicBezTo>
                      <a:pt x="239" y="198"/>
                      <a:pt x="239" y="198"/>
                      <a:pt x="239" y="198"/>
                    </a:cubicBezTo>
                    <a:lnTo>
                      <a:pt x="315" y="323"/>
                    </a:lnTo>
                    <a:close/>
                    <a:moveTo>
                      <a:pt x="155" y="153"/>
                    </a:moveTo>
                    <a:cubicBezTo>
                      <a:pt x="159" y="135"/>
                      <a:pt x="168" y="128"/>
                      <a:pt x="174" y="118"/>
                    </a:cubicBezTo>
                    <a:cubicBezTo>
                      <a:pt x="180" y="107"/>
                      <a:pt x="180" y="107"/>
                      <a:pt x="180" y="107"/>
                    </a:cubicBezTo>
                    <a:cubicBezTo>
                      <a:pt x="180" y="107"/>
                      <a:pt x="197" y="123"/>
                      <a:pt x="183" y="147"/>
                    </a:cubicBezTo>
                    <a:cubicBezTo>
                      <a:pt x="169" y="170"/>
                      <a:pt x="173" y="186"/>
                      <a:pt x="173" y="186"/>
                    </a:cubicBezTo>
                    <a:cubicBezTo>
                      <a:pt x="173" y="186"/>
                      <a:pt x="152" y="170"/>
                      <a:pt x="155" y="15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99" name="Freeform 46">
                <a:extLst>
                  <a:ext uri="{FF2B5EF4-FFF2-40B4-BE49-F238E27FC236}">
                    <a16:creationId xmlns:a16="http://schemas.microsoft.com/office/drawing/2014/main" xmlns="" id="{F8DD5C84-EAC5-4D9B-A960-83A083EBEEBE}"/>
                  </a:ext>
                </a:extLst>
              </p:cNvPr>
              <p:cNvSpPr>
                <a:spLocks/>
              </p:cNvSpPr>
              <p:nvPr/>
            </p:nvSpPr>
            <p:spPr bwMode="auto">
              <a:xfrm>
                <a:off x="9238305" y="2547158"/>
                <a:ext cx="266763" cy="92986"/>
              </a:xfrm>
              <a:custGeom>
                <a:avLst/>
                <a:gdLst>
                  <a:gd name="T0" fmla="*/ 22 w 123"/>
                  <a:gd name="T1" fmla="*/ 43 h 43"/>
                  <a:gd name="T2" fmla="*/ 102 w 123"/>
                  <a:gd name="T3" fmla="*/ 43 h 43"/>
                  <a:gd name="T4" fmla="*/ 123 w 123"/>
                  <a:gd name="T5" fmla="*/ 21 h 43"/>
                  <a:gd name="T6" fmla="*/ 102 w 123"/>
                  <a:gd name="T7" fmla="*/ 0 h 43"/>
                  <a:gd name="T8" fmla="*/ 22 w 123"/>
                  <a:gd name="T9" fmla="*/ 0 h 43"/>
                  <a:gd name="T10" fmla="*/ 0 w 123"/>
                  <a:gd name="T11" fmla="*/ 21 h 43"/>
                  <a:gd name="T12" fmla="*/ 22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2" y="43"/>
                    </a:moveTo>
                    <a:cubicBezTo>
                      <a:pt x="102" y="43"/>
                      <a:pt x="102" y="43"/>
                      <a:pt x="102" y="43"/>
                    </a:cubicBezTo>
                    <a:cubicBezTo>
                      <a:pt x="114" y="43"/>
                      <a:pt x="123" y="33"/>
                      <a:pt x="123" y="21"/>
                    </a:cubicBezTo>
                    <a:cubicBezTo>
                      <a:pt x="123" y="9"/>
                      <a:pt x="114" y="0"/>
                      <a:pt x="102" y="0"/>
                    </a:cubicBezTo>
                    <a:cubicBezTo>
                      <a:pt x="22" y="0"/>
                      <a:pt x="22" y="0"/>
                      <a:pt x="22" y="0"/>
                    </a:cubicBezTo>
                    <a:cubicBezTo>
                      <a:pt x="10" y="0"/>
                      <a:pt x="0" y="9"/>
                      <a:pt x="0" y="21"/>
                    </a:cubicBezTo>
                    <a:cubicBezTo>
                      <a:pt x="0" y="33"/>
                      <a:pt x="10" y="43"/>
                      <a:pt x="22"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00" name="Freeform 47">
                <a:extLst>
                  <a:ext uri="{FF2B5EF4-FFF2-40B4-BE49-F238E27FC236}">
                    <a16:creationId xmlns:a16="http://schemas.microsoft.com/office/drawing/2014/main" xmlns="" id="{E36AD90D-AD5E-4A29-B612-5954DE44B323}"/>
                  </a:ext>
                </a:extLst>
              </p:cNvPr>
              <p:cNvSpPr>
                <a:spLocks/>
              </p:cNvSpPr>
              <p:nvPr/>
            </p:nvSpPr>
            <p:spPr bwMode="auto">
              <a:xfrm>
                <a:off x="9221538" y="3109647"/>
                <a:ext cx="303348" cy="109754"/>
              </a:xfrm>
              <a:custGeom>
                <a:avLst/>
                <a:gdLst>
                  <a:gd name="T0" fmla="*/ 90 w 140"/>
                  <a:gd name="T1" fmla="*/ 50 h 51"/>
                  <a:gd name="T2" fmla="*/ 140 w 140"/>
                  <a:gd name="T3" fmla="*/ 17 h 51"/>
                  <a:gd name="T4" fmla="*/ 67 w 140"/>
                  <a:gd name="T5" fmla="*/ 14 h 51"/>
                  <a:gd name="T6" fmla="*/ 0 w 140"/>
                  <a:gd name="T7" fmla="*/ 28 h 51"/>
                  <a:gd name="T8" fmla="*/ 21 w 140"/>
                  <a:gd name="T9" fmla="*/ 33 h 51"/>
                  <a:gd name="T10" fmla="*/ 90 w 140"/>
                  <a:gd name="T11" fmla="*/ 50 h 51"/>
                </a:gdLst>
                <a:ahLst/>
                <a:cxnLst>
                  <a:cxn ang="0">
                    <a:pos x="T0" y="T1"/>
                  </a:cxn>
                  <a:cxn ang="0">
                    <a:pos x="T2" y="T3"/>
                  </a:cxn>
                  <a:cxn ang="0">
                    <a:pos x="T4" y="T5"/>
                  </a:cxn>
                  <a:cxn ang="0">
                    <a:pos x="T6" y="T7"/>
                  </a:cxn>
                  <a:cxn ang="0">
                    <a:pos x="T8" y="T9"/>
                  </a:cxn>
                  <a:cxn ang="0">
                    <a:pos x="T10" y="T11"/>
                  </a:cxn>
                </a:cxnLst>
                <a:rect l="0" t="0" r="r" b="b"/>
                <a:pathLst>
                  <a:path w="140" h="51">
                    <a:moveTo>
                      <a:pt x="90" y="50"/>
                    </a:moveTo>
                    <a:cubicBezTo>
                      <a:pt x="122" y="51"/>
                      <a:pt x="140" y="17"/>
                      <a:pt x="140" y="17"/>
                    </a:cubicBezTo>
                    <a:cubicBezTo>
                      <a:pt x="140" y="17"/>
                      <a:pt x="114" y="27"/>
                      <a:pt x="67" y="14"/>
                    </a:cubicBezTo>
                    <a:cubicBezTo>
                      <a:pt x="20" y="0"/>
                      <a:pt x="0" y="28"/>
                      <a:pt x="0" y="28"/>
                    </a:cubicBezTo>
                    <a:cubicBezTo>
                      <a:pt x="0" y="28"/>
                      <a:pt x="0" y="28"/>
                      <a:pt x="21" y="33"/>
                    </a:cubicBezTo>
                    <a:cubicBezTo>
                      <a:pt x="42" y="39"/>
                      <a:pt x="58" y="50"/>
                      <a:pt x="90"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01" name="Freeform 48">
                <a:extLst>
                  <a:ext uri="{FF2B5EF4-FFF2-40B4-BE49-F238E27FC236}">
                    <a16:creationId xmlns:a16="http://schemas.microsoft.com/office/drawing/2014/main" xmlns="" id="{CD8D15C9-B065-4026-931C-7CBE9951606C}"/>
                  </a:ext>
                </a:extLst>
              </p:cNvPr>
              <p:cNvSpPr>
                <a:spLocks/>
              </p:cNvSpPr>
              <p:nvPr/>
            </p:nvSpPr>
            <p:spPr bwMode="auto">
              <a:xfrm>
                <a:off x="9309951" y="2263627"/>
                <a:ext cx="147863" cy="249995"/>
              </a:xfrm>
              <a:custGeom>
                <a:avLst/>
                <a:gdLst>
                  <a:gd name="T0" fmla="*/ 33 w 68"/>
                  <a:gd name="T1" fmla="*/ 116 h 116"/>
                  <a:gd name="T2" fmla="*/ 47 w 68"/>
                  <a:gd name="T3" fmla="*/ 58 h 116"/>
                  <a:gd name="T4" fmla="*/ 43 w 68"/>
                  <a:gd name="T5" fmla="*/ 0 h 116"/>
                  <a:gd name="T6" fmla="*/ 34 w 68"/>
                  <a:gd name="T7" fmla="*/ 16 h 116"/>
                  <a:gd name="T8" fmla="*/ 6 w 68"/>
                  <a:gd name="T9" fmla="*/ 67 h 116"/>
                  <a:gd name="T10" fmla="*/ 33 w 68"/>
                  <a:gd name="T11" fmla="*/ 116 h 116"/>
                </a:gdLst>
                <a:ahLst/>
                <a:cxnLst>
                  <a:cxn ang="0">
                    <a:pos x="T0" y="T1"/>
                  </a:cxn>
                  <a:cxn ang="0">
                    <a:pos x="T2" y="T3"/>
                  </a:cxn>
                  <a:cxn ang="0">
                    <a:pos x="T4" y="T5"/>
                  </a:cxn>
                  <a:cxn ang="0">
                    <a:pos x="T6" y="T7"/>
                  </a:cxn>
                  <a:cxn ang="0">
                    <a:pos x="T8" y="T9"/>
                  </a:cxn>
                  <a:cxn ang="0">
                    <a:pos x="T10" y="T11"/>
                  </a:cxn>
                </a:cxnLst>
                <a:rect l="0" t="0" r="r" b="b"/>
                <a:pathLst>
                  <a:path w="68" h="116">
                    <a:moveTo>
                      <a:pt x="33" y="116"/>
                    </a:moveTo>
                    <a:cubicBezTo>
                      <a:pt x="33" y="116"/>
                      <a:pt x="26" y="93"/>
                      <a:pt x="47" y="58"/>
                    </a:cubicBezTo>
                    <a:cubicBezTo>
                      <a:pt x="68" y="24"/>
                      <a:pt x="43" y="0"/>
                      <a:pt x="43" y="0"/>
                    </a:cubicBezTo>
                    <a:cubicBezTo>
                      <a:pt x="43" y="0"/>
                      <a:pt x="43" y="0"/>
                      <a:pt x="34" y="16"/>
                    </a:cubicBezTo>
                    <a:cubicBezTo>
                      <a:pt x="25" y="31"/>
                      <a:pt x="11" y="41"/>
                      <a:pt x="6" y="67"/>
                    </a:cubicBezTo>
                    <a:cubicBezTo>
                      <a:pt x="0" y="93"/>
                      <a:pt x="33" y="116"/>
                      <a:pt x="33" y="1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02" name="Freeform 49">
                <a:extLst>
                  <a:ext uri="{FF2B5EF4-FFF2-40B4-BE49-F238E27FC236}">
                    <a16:creationId xmlns:a16="http://schemas.microsoft.com/office/drawing/2014/main" xmlns="" id="{751F056D-9482-4E17-91EC-66B21A5EAC49}"/>
                  </a:ext>
                </a:extLst>
              </p:cNvPr>
              <p:cNvSpPr>
                <a:spLocks/>
              </p:cNvSpPr>
              <p:nvPr/>
            </p:nvSpPr>
            <p:spPr bwMode="auto">
              <a:xfrm>
                <a:off x="9104162" y="3252937"/>
                <a:ext cx="402431" cy="70121"/>
              </a:xfrm>
              <a:custGeom>
                <a:avLst/>
                <a:gdLst>
                  <a:gd name="T0" fmla="*/ 156 w 186"/>
                  <a:gd name="T1" fmla="*/ 8 h 33"/>
                  <a:gd name="T2" fmla="*/ 60 w 186"/>
                  <a:gd name="T3" fmla="*/ 3 h 33"/>
                  <a:gd name="T4" fmla="*/ 0 w 186"/>
                  <a:gd name="T5" fmla="*/ 33 h 33"/>
                  <a:gd name="T6" fmla="*/ 98 w 186"/>
                  <a:gd name="T7" fmla="*/ 28 h 33"/>
                  <a:gd name="T8" fmla="*/ 186 w 186"/>
                  <a:gd name="T9" fmla="*/ 10 h 33"/>
                  <a:gd name="T10" fmla="*/ 156 w 186"/>
                  <a:gd name="T11" fmla="*/ 8 h 33"/>
                </a:gdLst>
                <a:ahLst/>
                <a:cxnLst>
                  <a:cxn ang="0">
                    <a:pos x="T0" y="T1"/>
                  </a:cxn>
                  <a:cxn ang="0">
                    <a:pos x="T2" y="T3"/>
                  </a:cxn>
                  <a:cxn ang="0">
                    <a:pos x="T4" y="T5"/>
                  </a:cxn>
                  <a:cxn ang="0">
                    <a:pos x="T6" y="T7"/>
                  </a:cxn>
                  <a:cxn ang="0">
                    <a:pos x="T8" y="T9"/>
                  </a:cxn>
                  <a:cxn ang="0">
                    <a:pos x="T10" y="T11"/>
                  </a:cxn>
                </a:cxnLst>
                <a:rect l="0" t="0" r="r" b="b"/>
                <a:pathLst>
                  <a:path w="186" h="33">
                    <a:moveTo>
                      <a:pt x="156" y="8"/>
                    </a:moveTo>
                    <a:cubicBezTo>
                      <a:pt x="127" y="7"/>
                      <a:pt x="104" y="0"/>
                      <a:pt x="60" y="3"/>
                    </a:cubicBezTo>
                    <a:cubicBezTo>
                      <a:pt x="17" y="6"/>
                      <a:pt x="0" y="33"/>
                      <a:pt x="0" y="33"/>
                    </a:cubicBezTo>
                    <a:cubicBezTo>
                      <a:pt x="0" y="33"/>
                      <a:pt x="32" y="23"/>
                      <a:pt x="98" y="28"/>
                    </a:cubicBezTo>
                    <a:cubicBezTo>
                      <a:pt x="164" y="33"/>
                      <a:pt x="186" y="10"/>
                      <a:pt x="186" y="10"/>
                    </a:cubicBezTo>
                    <a:cubicBezTo>
                      <a:pt x="186" y="10"/>
                      <a:pt x="186" y="10"/>
                      <a:pt x="156"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21" name="组合 220">
            <a:extLst>
              <a:ext uri="{FF2B5EF4-FFF2-40B4-BE49-F238E27FC236}">
                <a16:creationId xmlns:a16="http://schemas.microsoft.com/office/drawing/2014/main" xmlns="" id="{B31C0777-579B-4824-97CD-F9073C54B51A}"/>
              </a:ext>
            </a:extLst>
          </p:cNvPr>
          <p:cNvGrpSpPr/>
          <p:nvPr/>
        </p:nvGrpSpPr>
        <p:grpSpPr>
          <a:xfrm>
            <a:off x="10408113" y="2233928"/>
            <a:ext cx="577644" cy="577642"/>
            <a:chOff x="3271100" y="400449"/>
            <a:chExt cx="5797486" cy="6130127"/>
          </a:xfrm>
        </p:grpSpPr>
        <p:sp>
          <p:nvSpPr>
            <p:cNvPr id="205" name="椭圆 204">
              <a:extLst>
                <a:ext uri="{FF2B5EF4-FFF2-40B4-BE49-F238E27FC236}">
                  <a16:creationId xmlns:a16="http://schemas.microsoft.com/office/drawing/2014/main" xmlns="" id="{E7113BBF-519D-47B5-806E-40EFC0FDB556}"/>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6" name="组合 205">
              <a:extLst>
                <a:ext uri="{FF2B5EF4-FFF2-40B4-BE49-F238E27FC236}">
                  <a16:creationId xmlns:a16="http://schemas.microsoft.com/office/drawing/2014/main" xmlns="" id="{7D158F51-F427-43C7-B2CE-CB7265A45169}"/>
                </a:ext>
              </a:extLst>
            </p:cNvPr>
            <p:cNvGrpSpPr/>
            <p:nvPr/>
          </p:nvGrpSpPr>
          <p:grpSpPr>
            <a:xfrm>
              <a:off x="5074276" y="628317"/>
              <a:ext cx="2557193" cy="5399829"/>
              <a:chOff x="8139243" y="2158447"/>
              <a:chExt cx="655474" cy="1384118"/>
            </a:xfrm>
            <a:solidFill>
              <a:srgbClr val="595959"/>
            </a:solidFill>
          </p:grpSpPr>
          <p:sp>
            <p:nvSpPr>
              <p:cNvPr id="207" name="Freeform 31">
                <a:extLst>
                  <a:ext uri="{FF2B5EF4-FFF2-40B4-BE49-F238E27FC236}">
                    <a16:creationId xmlns:a16="http://schemas.microsoft.com/office/drawing/2014/main" xmlns="" id="{74F03B78-7EDF-4304-9ADC-F99CE3560CB9}"/>
                  </a:ext>
                </a:extLst>
              </p:cNvPr>
              <p:cNvSpPr>
                <a:spLocks noEditPoints="1"/>
              </p:cNvSpPr>
              <p:nvPr/>
            </p:nvSpPr>
            <p:spPr bwMode="auto">
              <a:xfrm>
                <a:off x="8139243" y="2600511"/>
                <a:ext cx="655474" cy="942054"/>
              </a:xfrm>
              <a:custGeom>
                <a:avLst/>
                <a:gdLst>
                  <a:gd name="T0" fmla="*/ 70 w 303"/>
                  <a:gd name="T1" fmla="*/ 435 h 435"/>
                  <a:gd name="T2" fmla="*/ 233 w 303"/>
                  <a:gd name="T3" fmla="*/ 435 h 435"/>
                  <a:gd name="T4" fmla="*/ 303 w 303"/>
                  <a:gd name="T5" fmla="*/ 308 h 435"/>
                  <a:gd name="T6" fmla="*/ 185 w 303"/>
                  <a:gd name="T7" fmla="*/ 160 h 435"/>
                  <a:gd name="T8" fmla="*/ 185 w 303"/>
                  <a:gd name="T9" fmla="*/ 0 h 435"/>
                  <a:gd name="T10" fmla="*/ 118 w 303"/>
                  <a:gd name="T11" fmla="*/ 0 h 435"/>
                  <a:gd name="T12" fmla="*/ 118 w 303"/>
                  <a:gd name="T13" fmla="*/ 160 h 435"/>
                  <a:gd name="T14" fmla="*/ 0 w 303"/>
                  <a:gd name="T15" fmla="*/ 308 h 435"/>
                  <a:gd name="T16" fmla="*/ 70 w 303"/>
                  <a:gd name="T17" fmla="*/ 435 h 435"/>
                  <a:gd name="T18" fmla="*/ 12 w 303"/>
                  <a:gd name="T19" fmla="*/ 308 h 435"/>
                  <a:gd name="T20" fmla="*/ 16 w 303"/>
                  <a:gd name="T21" fmla="*/ 274 h 435"/>
                  <a:gd name="T22" fmla="*/ 287 w 303"/>
                  <a:gd name="T23" fmla="*/ 274 h 435"/>
                  <a:gd name="T24" fmla="*/ 291 w 303"/>
                  <a:gd name="T25" fmla="*/ 308 h 435"/>
                  <a:gd name="T26" fmla="*/ 230 w 303"/>
                  <a:gd name="T27" fmla="*/ 423 h 435"/>
                  <a:gd name="T28" fmla="*/ 227 w 303"/>
                  <a:gd name="T29" fmla="*/ 423 h 435"/>
                  <a:gd name="T30" fmla="*/ 151 w 303"/>
                  <a:gd name="T31" fmla="*/ 407 h 435"/>
                  <a:gd name="T32" fmla="*/ 75 w 303"/>
                  <a:gd name="T33" fmla="*/ 423 h 435"/>
                  <a:gd name="T34" fmla="*/ 73 w 303"/>
                  <a:gd name="T35" fmla="*/ 423 h 435"/>
                  <a:gd name="T36" fmla="*/ 12 w 303"/>
                  <a:gd name="T37" fmla="*/ 308 h 435"/>
                  <a:gd name="T38" fmla="*/ 240 w 303"/>
                  <a:gd name="T39" fmla="*/ 224 h 435"/>
                  <a:gd name="T40" fmla="*/ 253 w 303"/>
                  <a:gd name="T41" fmla="*/ 237 h 435"/>
                  <a:gd name="T42" fmla="*/ 240 w 303"/>
                  <a:gd name="T43" fmla="*/ 250 h 435"/>
                  <a:gd name="T44" fmla="*/ 227 w 303"/>
                  <a:gd name="T45" fmla="*/ 237 h 435"/>
                  <a:gd name="T46" fmla="*/ 240 w 303"/>
                  <a:gd name="T47" fmla="*/ 224 h 435"/>
                  <a:gd name="T48" fmla="*/ 185 w 303"/>
                  <a:gd name="T49" fmla="*/ 203 h 435"/>
                  <a:gd name="T50" fmla="*/ 205 w 303"/>
                  <a:gd name="T51" fmla="*/ 223 h 435"/>
                  <a:gd name="T52" fmla="*/ 185 w 303"/>
                  <a:gd name="T53" fmla="*/ 243 h 435"/>
                  <a:gd name="T54" fmla="*/ 165 w 303"/>
                  <a:gd name="T55" fmla="*/ 223 h 435"/>
                  <a:gd name="T56" fmla="*/ 185 w 303"/>
                  <a:gd name="T57" fmla="*/ 203 h 435"/>
                  <a:gd name="T58" fmla="*/ 154 w 303"/>
                  <a:gd name="T59" fmla="*/ 170 h 435"/>
                  <a:gd name="T60" fmla="*/ 136 w 303"/>
                  <a:gd name="T61" fmla="*/ 152 h 435"/>
                  <a:gd name="T62" fmla="*/ 154 w 303"/>
                  <a:gd name="T63" fmla="*/ 134 h 435"/>
                  <a:gd name="T64" fmla="*/ 172 w 303"/>
                  <a:gd name="T65" fmla="*/ 152 h 435"/>
                  <a:gd name="T66" fmla="*/ 154 w 303"/>
                  <a:gd name="T67" fmla="*/ 170 h 435"/>
                  <a:gd name="T68" fmla="*/ 160 w 303"/>
                  <a:gd name="T69" fmla="*/ 21 h 435"/>
                  <a:gd name="T70" fmla="*/ 169 w 303"/>
                  <a:gd name="T71" fmla="*/ 30 h 435"/>
                  <a:gd name="T72" fmla="*/ 160 w 303"/>
                  <a:gd name="T73" fmla="*/ 39 h 435"/>
                  <a:gd name="T74" fmla="*/ 151 w 303"/>
                  <a:gd name="T75" fmla="*/ 30 h 435"/>
                  <a:gd name="T76" fmla="*/ 160 w 303"/>
                  <a:gd name="T77" fmla="*/ 21 h 435"/>
                  <a:gd name="T78" fmla="*/ 150 w 303"/>
                  <a:gd name="T79" fmla="*/ 52 h 435"/>
                  <a:gd name="T80" fmla="*/ 165 w 303"/>
                  <a:gd name="T81" fmla="*/ 66 h 435"/>
                  <a:gd name="T82" fmla="*/ 150 w 303"/>
                  <a:gd name="T83" fmla="*/ 81 h 435"/>
                  <a:gd name="T84" fmla="*/ 136 w 303"/>
                  <a:gd name="T85" fmla="*/ 66 h 435"/>
                  <a:gd name="T86" fmla="*/ 150 w 303"/>
                  <a:gd name="T87" fmla="*/ 52 h 435"/>
                  <a:gd name="T88" fmla="*/ 103 w 303"/>
                  <a:gd name="T89" fmla="*/ 208 h 435"/>
                  <a:gd name="T90" fmla="*/ 120 w 303"/>
                  <a:gd name="T91" fmla="*/ 224 h 435"/>
                  <a:gd name="T92" fmla="*/ 103 w 303"/>
                  <a:gd name="T93" fmla="*/ 241 h 435"/>
                  <a:gd name="T94" fmla="*/ 87 w 303"/>
                  <a:gd name="T95" fmla="*/ 224 h 435"/>
                  <a:gd name="T96" fmla="*/ 103 w 303"/>
                  <a:gd name="T97" fmla="*/ 20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 h="435">
                    <a:moveTo>
                      <a:pt x="70" y="435"/>
                    </a:moveTo>
                    <a:cubicBezTo>
                      <a:pt x="233" y="435"/>
                      <a:pt x="233" y="435"/>
                      <a:pt x="233" y="435"/>
                    </a:cubicBezTo>
                    <a:cubicBezTo>
                      <a:pt x="275" y="408"/>
                      <a:pt x="303" y="361"/>
                      <a:pt x="303" y="308"/>
                    </a:cubicBezTo>
                    <a:cubicBezTo>
                      <a:pt x="303" y="235"/>
                      <a:pt x="252" y="175"/>
                      <a:pt x="185" y="160"/>
                    </a:cubicBezTo>
                    <a:cubicBezTo>
                      <a:pt x="185" y="0"/>
                      <a:pt x="185" y="0"/>
                      <a:pt x="185" y="0"/>
                    </a:cubicBezTo>
                    <a:cubicBezTo>
                      <a:pt x="118" y="0"/>
                      <a:pt x="118" y="0"/>
                      <a:pt x="118" y="0"/>
                    </a:cubicBezTo>
                    <a:cubicBezTo>
                      <a:pt x="118" y="160"/>
                      <a:pt x="118" y="160"/>
                      <a:pt x="118" y="160"/>
                    </a:cubicBezTo>
                    <a:cubicBezTo>
                      <a:pt x="50" y="175"/>
                      <a:pt x="0" y="235"/>
                      <a:pt x="0" y="308"/>
                    </a:cubicBezTo>
                    <a:cubicBezTo>
                      <a:pt x="0" y="361"/>
                      <a:pt x="28" y="408"/>
                      <a:pt x="70" y="435"/>
                    </a:cubicBezTo>
                    <a:close/>
                    <a:moveTo>
                      <a:pt x="12" y="308"/>
                    </a:moveTo>
                    <a:cubicBezTo>
                      <a:pt x="12" y="296"/>
                      <a:pt x="13" y="285"/>
                      <a:pt x="16" y="274"/>
                    </a:cubicBezTo>
                    <a:cubicBezTo>
                      <a:pt x="287" y="274"/>
                      <a:pt x="287" y="274"/>
                      <a:pt x="287" y="274"/>
                    </a:cubicBezTo>
                    <a:cubicBezTo>
                      <a:pt x="289" y="285"/>
                      <a:pt x="291" y="296"/>
                      <a:pt x="291" y="308"/>
                    </a:cubicBezTo>
                    <a:cubicBezTo>
                      <a:pt x="291" y="354"/>
                      <a:pt x="268" y="397"/>
                      <a:pt x="230" y="423"/>
                    </a:cubicBezTo>
                    <a:cubicBezTo>
                      <a:pt x="227" y="423"/>
                      <a:pt x="227" y="423"/>
                      <a:pt x="227" y="423"/>
                    </a:cubicBezTo>
                    <a:cubicBezTo>
                      <a:pt x="204" y="413"/>
                      <a:pt x="178" y="407"/>
                      <a:pt x="151" y="407"/>
                    </a:cubicBezTo>
                    <a:cubicBezTo>
                      <a:pt x="124" y="407"/>
                      <a:pt x="99" y="413"/>
                      <a:pt x="75" y="423"/>
                    </a:cubicBezTo>
                    <a:cubicBezTo>
                      <a:pt x="73" y="423"/>
                      <a:pt x="73" y="423"/>
                      <a:pt x="73" y="423"/>
                    </a:cubicBezTo>
                    <a:cubicBezTo>
                      <a:pt x="35" y="397"/>
                      <a:pt x="12" y="354"/>
                      <a:pt x="12" y="308"/>
                    </a:cubicBezTo>
                    <a:close/>
                    <a:moveTo>
                      <a:pt x="240" y="224"/>
                    </a:moveTo>
                    <a:cubicBezTo>
                      <a:pt x="247" y="224"/>
                      <a:pt x="253" y="230"/>
                      <a:pt x="253" y="237"/>
                    </a:cubicBezTo>
                    <a:cubicBezTo>
                      <a:pt x="253" y="244"/>
                      <a:pt x="247" y="250"/>
                      <a:pt x="240" y="250"/>
                    </a:cubicBezTo>
                    <a:cubicBezTo>
                      <a:pt x="233" y="250"/>
                      <a:pt x="227" y="244"/>
                      <a:pt x="227" y="237"/>
                    </a:cubicBezTo>
                    <a:cubicBezTo>
                      <a:pt x="227" y="230"/>
                      <a:pt x="233" y="224"/>
                      <a:pt x="240" y="224"/>
                    </a:cubicBezTo>
                    <a:close/>
                    <a:moveTo>
                      <a:pt x="185" y="203"/>
                    </a:moveTo>
                    <a:cubicBezTo>
                      <a:pt x="196" y="203"/>
                      <a:pt x="205" y="212"/>
                      <a:pt x="205" y="223"/>
                    </a:cubicBezTo>
                    <a:cubicBezTo>
                      <a:pt x="205" y="234"/>
                      <a:pt x="196" y="243"/>
                      <a:pt x="185" y="243"/>
                    </a:cubicBezTo>
                    <a:cubicBezTo>
                      <a:pt x="174" y="243"/>
                      <a:pt x="165" y="234"/>
                      <a:pt x="165" y="223"/>
                    </a:cubicBezTo>
                    <a:cubicBezTo>
                      <a:pt x="165" y="212"/>
                      <a:pt x="174" y="203"/>
                      <a:pt x="185" y="203"/>
                    </a:cubicBezTo>
                    <a:close/>
                    <a:moveTo>
                      <a:pt x="154" y="170"/>
                    </a:moveTo>
                    <a:cubicBezTo>
                      <a:pt x="144" y="170"/>
                      <a:pt x="136" y="162"/>
                      <a:pt x="136" y="152"/>
                    </a:cubicBezTo>
                    <a:cubicBezTo>
                      <a:pt x="136" y="142"/>
                      <a:pt x="144" y="134"/>
                      <a:pt x="154" y="134"/>
                    </a:cubicBezTo>
                    <a:cubicBezTo>
                      <a:pt x="164" y="134"/>
                      <a:pt x="172" y="142"/>
                      <a:pt x="172" y="152"/>
                    </a:cubicBezTo>
                    <a:cubicBezTo>
                      <a:pt x="172" y="162"/>
                      <a:pt x="164" y="170"/>
                      <a:pt x="154" y="170"/>
                    </a:cubicBezTo>
                    <a:close/>
                    <a:moveTo>
                      <a:pt x="160" y="21"/>
                    </a:moveTo>
                    <a:cubicBezTo>
                      <a:pt x="165" y="21"/>
                      <a:pt x="169" y="25"/>
                      <a:pt x="169" y="30"/>
                    </a:cubicBezTo>
                    <a:cubicBezTo>
                      <a:pt x="169" y="35"/>
                      <a:pt x="165" y="39"/>
                      <a:pt x="160" y="39"/>
                    </a:cubicBezTo>
                    <a:cubicBezTo>
                      <a:pt x="155" y="39"/>
                      <a:pt x="151" y="35"/>
                      <a:pt x="151" y="30"/>
                    </a:cubicBezTo>
                    <a:cubicBezTo>
                      <a:pt x="151" y="25"/>
                      <a:pt x="155" y="21"/>
                      <a:pt x="160" y="21"/>
                    </a:cubicBezTo>
                    <a:close/>
                    <a:moveTo>
                      <a:pt x="150" y="52"/>
                    </a:moveTo>
                    <a:cubicBezTo>
                      <a:pt x="158" y="52"/>
                      <a:pt x="165" y="58"/>
                      <a:pt x="165" y="66"/>
                    </a:cubicBezTo>
                    <a:cubicBezTo>
                      <a:pt x="165" y="75"/>
                      <a:pt x="158" y="81"/>
                      <a:pt x="150" y="81"/>
                    </a:cubicBezTo>
                    <a:cubicBezTo>
                      <a:pt x="142" y="81"/>
                      <a:pt x="136" y="75"/>
                      <a:pt x="136" y="66"/>
                    </a:cubicBezTo>
                    <a:cubicBezTo>
                      <a:pt x="136" y="58"/>
                      <a:pt x="142" y="52"/>
                      <a:pt x="150" y="52"/>
                    </a:cubicBezTo>
                    <a:close/>
                    <a:moveTo>
                      <a:pt x="103" y="208"/>
                    </a:moveTo>
                    <a:cubicBezTo>
                      <a:pt x="113" y="208"/>
                      <a:pt x="120" y="215"/>
                      <a:pt x="120" y="224"/>
                    </a:cubicBezTo>
                    <a:cubicBezTo>
                      <a:pt x="120" y="233"/>
                      <a:pt x="113" y="241"/>
                      <a:pt x="103" y="241"/>
                    </a:cubicBezTo>
                    <a:cubicBezTo>
                      <a:pt x="94" y="241"/>
                      <a:pt x="87" y="233"/>
                      <a:pt x="87" y="224"/>
                    </a:cubicBezTo>
                    <a:cubicBezTo>
                      <a:pt x="87" y="215"/>
                      <a:pt x="94" y="208"/>
                      <a:pt x="103" y="20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08" name="Oval 32">
                <a:extLst>
                  <a:ext uri="{FF2B5EF4-FFF2-40B4-BE49-F238E27FC236}">
                    <a16:creationId xmlns:a16="http://schemas.microsoft.com/office/drawing/2014/main" xmlns="" id="{6A4F66D8-8D5E-423C-8A12-5FD58111F6F9}"/>
                  </a:ext>
                </a:extLst>
              </p:cNvPr>
              <p:cNvSpPr>
                <a:spLocks noChangeArrowheads="1"/>
              </p:cNvSpPr>
              <p:nvPr/>
            </p:nvSpPr>
            <p:spPr bwMode="auto">
              <a:xfrm>
                <a:off x="8229180" y="3252937"/>
                <a:ext cx="100608" cy="9908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09" name="Oval 33">
                <a:extLst>
                  <a:ext uri="{FF2B5EF4-FFF2-40B4-BE49-F238E27FC236}">
                    <a16:creationId xmlns:a16="http://schemas.microsoft.com/office/drawing/2014/main" xmlns="" id="{16376074-6D89-4E6E-B9DC-6526E471B455}"/>
                  </a:ext>
                </a:extLst>
              </p:cNvPr>
              <p:cNvSpPr>
                <a:spLocks noChangeArrowheads="1"/>
              </p:cNvSpPr>
              <p:nvPr/>
            </p:nvSpPr>
            <p:spPr bwMode="auto">
              <a:xfrm>
                <a:off x="8433444" y="3252937"/>
                <a:ext cx="47256" cy="4725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0" name="Oval 34">
                <a:extLst>
                  <a:ext uri="{FF2B5EF4-FFF2-40B4-BE49-F238E27FC236}">
                    <a16:creationId xmlns:a16="http://schemas.microsoft.com/office/drawing/2014/main" xmlns="" id="{FC610A6C-09E2-487B-AB98-D9CD7FD7EB56}"/>
                  </a:ext>
                </a:extLst>
              </p:cNvPr>
              <p:cNvSpPr>
                <a:spLocks noChangeArrowheads="1"/>
              </p:cNvSpPr>
              <p:nvPr/>
            </p:nvSpPr>
            <p:spPr bwMode="auto">
              <a:xfrm>
                <a:off x="8587405" y="3252937"/>
                <a:ext cx="85364" cy="884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1" name="Oval 35">
                <a:extLst>
                  <a:ext uri="{FF2B5EF4-FFF2-40B4-BE49-F238E27FC236}">
                    <a16:creationId xmlns:a16="http://schemas.microsoft.com/office/drawing/2014/main" xmlns="" id="{8787C32B-FB9D-49B5-B962-42919E3E2A9F}"/>
                  </a:ext>
                </a:extLst>
              </p:cNvPr>
              <p:cNvSpPr>
                <a:spLocks noChangeArrowheads="1"/>
              </p:cNvSpPr>
              <p:nvPr/>
            </p:nvSpPr>
            <p:spPr bwMode="auto">
              <a:xfrm>
                <a:off x="8553869" y="3387080"/>
                <a:ext cx="41158" cy="4115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2" name="Oval 36">
                <a:extLst>
                  <a:ext uri="{FF2B5EF4-FFF2-40B4-BE49-F238E27FC236}">
                    <a16:creationId xmlns:a16="http://schemas.microsoft.com/office/drawing/2014/main" xmlns="" id="{2AF9E148-A375-45F3-A760-BAB9F1077A1E}"/>
                  </a:ext>
                </a:extLst>
              </p:cNvPr>
              <p:cNvSpPr>
                <a:spLocks noChangeArrowheads="1"/>
              </p:cNvSpPr>
              <p:nvPr/>
            </p:nvSpPr>
            <p:spPr bwMode="auto">
              <a:xfrm>
                <a:off x="8541674" y="3228547"/>
                <a:ext cx="41158" cy="4115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3" name="Oval 37">
                <a:extLst>
                  <a:ext uri="{FF2B5EF4-FFF2-40B4-BE49-F238E27FC236}">
                    <a16:creationId xmlns:a16="http://schemas.microsoft.com/office/drawing/2014/main" xmlns="" id="{F196E877-AE9F-45A7-840E-62BDEB3148DE}"/>
                  </a:ext>
                </a:extLst>
              </p:cNvPr>
              <p:cNvSpPr>
                <a:spLocks noChangeArrowheads="1"/>
              </p:cNvSpPr>
              <p:nvPr/>
            </p:nvSpPr>
            <p:spPr bwMode="auto">
              <a:xfrm>
                <a:off x="8270338" y="3405373"/>
                <a:ext cx="71645" cy="7469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4" name="Freeform 38">
                <a:extLst>
                  <a:ext uri="{FF2B5EF4-FFF2-40B4-BE49-F238E27FC236}">
                    <a16:creationId xmlns:a16="http://schemas.microsoft.com/office/drawing/2014/main" xmlns="" id="{C3C31F3C-9B21-46F8-88CC-C550B2220723}"/>
                  </a:ext>
                </a:extLst>
              </p:cNvPr>
              <p:cNvSpPr>
                <a:spLocks/>
              </p:cNvSpPr>
              <p:nvPr/>
            </p:nvSpPr>
            <p:spPr bwMode="auto">
              <a:xfrm>
                <a:off x="8334361" y="2487709"/>
                <a:ext cx="265238" cy="92986"/>
              </a:xfrm>
              <a:custGeom>
                <a:avLst/>
                <a:gdLst>
                  <a:gd name="T0" fmla="*/ 21 w 123"/>
                  <a:gd name="T1" fmla="*/ 43 h 43"/>
                  <a:gd name="T2" fmla="*/ 101 w 123"/>
                  <a:gd name="T3" fmla="*/ 43 h 43"/>
                  <a:gd name="T4" fmla="*/ 123 w 123"/>
                  <a:gd name="T5" fmla="*/ 21 h 43"/>
                  <a:gd name="T6" fmla="*/ 101 w 123"/>
                  <a:gd name="T7" fmla="*/ 0 h 43"/>
                  <a:gd name="T8" fmla="*/ 21 w 123"/>
                  <a:gd name="T9" fmla="*/ 0 h 43"/>
                  <a:gd name="T10" fmla="*/ 0 w 123"/>
                  <a:gd name="T11" fmla="*/ 21 h 43"/>
                  <a:gd name="T12" fmla="*/ 21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1" y="43"/>
                    </a:moveTo>
                    <a:cubicBezTo>
                      <a:pt x="101" y="43"/>
                      <a:pt x="101" y="43"/>
                      <a:pt x="101" y="43"/>
                    </a:cubicBezTo>
                    <a:cubicBezTo>
                      <a:pt x="113" y="43"/>
                      <a:pt x="123" y="33"/>
                      <a:pt x="123" y="21"/>
                    </a:cubicBezTo>
                    <a:cubicBezTo>
                      <a:pt x="123" y="9"/>
                      <a:pt x="113" y="0"/>
                      <a:pt x="101"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5" name="Oval 39">
                <a:extLst>
                  <a:ext uri="{FF2B5EF4-FFF2-40B4-BE49-F238E27FC236}">
                    <a16:creationId xmlns:a16="http://schemas.microsoft.com/office/drawing/2014/main" xmlns="" id="{87E4A8B1-FA0D-43FD-B793-E91B06B0637E}"/>
                  </a:ext>
                </a:extLst>
              </p:cNvPr>
              <p:cNvSpPr>
                <a:spLocks noChangeArrowheads="1"/>
              </p:cNvSpPr>
              <p:nvPr/>
            </p:nvSpPr>
            <p:spPr bwMode="auto">
              <a:xfrm>
                <a:off x="8383140" y="3379458"/>
                <a:ext cx="82315" cy="8231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6" name="Oval 40">
                <a:extLst>
                  <a:ext uri="{FF2B5EF4-FFF2-40B4-BE49-F238E27FC236}">
                    <a16:creationId xmlns:a16="http://schemas.microsoft.com/office/drawing/2014/main" xmlns="" id="{FC5551EB-20D6-4276-AA63-B4B5B3D6958E}"/>
                  </a:ext>
                </a:extLst>
              </p:cNvPr>
              <p:cNvSpPr>
                <a:spLocks noChangeArrowheads="1"/>
              </p:cNvSpPr>
              <p:nvPr/>
            </p:nvSpPr>
            <p:spPr bwMode="auto">
              <a:xfrm>
                <a:off x="8357226" y="2336796"/>
                <a:ext cx="86889" cy="884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7" name="Oval 41">
                <a:extLst>
                  <a:ext uri="{FF2B5EF4-FFF2-40B4-BE49-F238E27FC236}">
                    <a16:creationId xmlns:a16="http://schemas.microsoft.com/office/drawing/2014/main" xmlns="" id="{09216DAA-70AF-4A86-A97A-975B81BAD127}"/>
                  </a:ext>
                </a:extLst>
              </p:cNvPr>
              <p:cNvSpPr>
                <a:spLocks noChangeArrowheads="1"/>
              </p:cNvSpPr>
              <p:nvPr/>
            </p:nvSpPr>
            <p:spPr bwMode="auto">
              <a:xfrm>
                <a:off x="8386189" y="2158447"/>
                <a:ext cx="99084" cy="10060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8" name="Oval 42">
                <a:extLst>
                  <a:ext uri="{FF2B5EF4-FFF2-40B4-BE49-F238E27FC236}">
                    <a16:creationId xmlns:a16="http://schemas.microsoft.com/office/drawing/2014/main" xmlns="" id="{D6B31B34-AB3A-4049-B392-6DF33F201A41}"/>
                  </a:ext>
                </a:extLst>
              </p:cNvPr>
              <p:cNvSpPr>
                <a:spLocks noChangeArrowheads="1"/>
              </p:cNvSpPr>
              <p:nvPr/>
            </p:nvSpPr>
            <p:spPr bwMode="auto">
              <a:xfrm>
                <a:off x="8454785" y="2405393"/>
                <a:ext cx="60974" cy="6097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9" name="Oval 43">
                <a:extLst>
                  <a:ext uri="{FF2B5EF4-FFF2-40B4-BE49-F238E27FC236}">
                    <a16:creationId xmlns:a16="http://schemas.microsoft.com/office/drawing/2014/main" xmlns="" id="{02477034-6453-42A8-A280-48149B1F235B}"/>
                  </a:ext>
                </a:extLst>
              </p:cNvPr>
              <p:cNvSpPr>
                <a:spLocks noChangeArrowheads="1"/>
              </p:cNvSpPr>
              <p:nvPr/>
            </p:nvSpPr>
            <p:spPr bwMode="auto">
              <a:xfrm>
                <a:off x="8686487" y="3387080"/>
                <a:ext cx="21341" cy="2134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0" name="Oval 44">
                <a:extLst>
                  <a:ext uri="{FF2B5EF4-FFF2-40B4-BE49-F238E27FC236}">
                    <a16:creationId xmlns:a16="http://schemas.microsoft.com/office/drawing/2014/main" xmlns="" id="{2D3E2F04-6272-4979-BA89-CFAEB2A2AB8C}"/>
                  </a:ext>
                </a:extLst>
              </p:cNvPr>
              <p:cNvSpPr>
                <a:spLocks noChangeArrowheads="1"/>
              </p:cNvSpPr>
              <p:nvPr/>
            </p:nvSpPr>
            <p:spPr bwMode="auto">
              <a:xfrm>
                <a:off x="8707828" y="3249888"/>
                <a:ext cx="44207" cy="44207"/>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36" name="组合 235">
            <a:extLst>
              <a:ext uri="{FF2B5EF4-FFF2-40B4-BE49-F238E27FC236}">
                <a16:creationId xmlns:a16="http://schemas.microsoft.com/office/drawing/2014/main" xmlns="" id="{15CF6277-B9D2-4F7A-A8CC-6428CA932E15}"/>
              </a:ext>
            </a:extLst>
          </p:cNvPr>
          <p:cNvGrpSpPr/>
          <p:nvPr/>
        </p:nvGrpSpPr>
        <p:grpSpPr>
          <a:xfrm>
            <a:off x="1206244" y="3256355"/>
            <a:ext cx="577644" cy="577642"/>
            <a:chOff x="3271100" y="400449"/>
            <a:chExt cx="5797486" cy="6130127"/>
          </a:xfrm>
        </p:grpSpPr>
        <p:sp>
          <p:nvSpPr>
            <p:cNvPr id="223" name="椭圆 222">
              <a:extLst>
                <a:ext uri="{FF2B5EF4-FFF2-40B4-BE49-F238E27FC236}">
                  <a16:creationId xmlns:a16="http://schemas.microsoft.com/office/drawing/2014/main" xmlns="" id="{EA93503A-91D2-447D-A079-1A63CD1AFE09}"/>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4" name="组合 223">
              <a:extLst>
                <a:ext uri="{FF2B5EF4-FFF2-40B4-BE49-F238E27FC236}">
                  <a16:creationId xmlns:a16="http://schemas.microsoft.com/office/drawing/2014/main" xmlns="" id="{EE6D867E-C075-47C6-A4FE-6F01CD01DC9C}"/>
                </a:ext>
              </a:extLst>
            </p:cNvPr>
            <p:cNvGrpSpPr/>
            <p:nvPr/>
          </p:nvGrpSpPr>
          <p:grpSpPr>
            <a:xfrm>
              <a:off x="5493698" y="693042"/>
              <a:ext cx="1352279" cy="5544942"/>
              <a:chOff x="7563035" y="2135581"/>
              <a:chExt cx="349079" cy="1431374"/>
            </a:xfrm>
            <a:solidFill>
              <a:srgbClr val="595959"/>
            </a:solidFill>
          </p:grpSpPr>
          <p:sp>
            <p:nvSpPr>
              <p:cNvPr id="225" name="Freeform 119">
                <a:extLst>
                  <a:ext uri="{FF2B5EF4-FFF2-40B4-BE49-F238E27FC236}">
                    <a16:creationId xmlns:a16="http://schemas.microsoft.com/office/drawing/2014/main" xmlns="" id="{46213AE4-BC47-4848-90D5-C57328F54B8E}"/>
                  </a:ext>
                </a:extLst>
              </p:cNvPr>
              <p:cNvSpPr>
                <a:spLocks noEditPoints="1"/>
              </p:cNvSpPr>
              <p:nvPr/>
            </p:nvSpPr>
            <p:spPr bwMode="auto">
              <a:xfrm>
                <a:off x="7628582" y="2605084"/>
                <a:ext cx="217984" cy="961871"/>
              </a:xfrm>
              <a:custGeom>
                <a:avLst/>
                <a:gdLst>
                  <a:gd name="T0" fmla="*/ 101 w 101"/>
                  <a:gd name="T1" fmla="*/ 0 h 444"/>
                  <a:gd name="T2" fmla="*/ 0 w 101"/>
                  <a:gd name="T3" fmla="*/ 0 h 444"/>
                  <a:gd name="T4" fmla="*/ 0 w 101"/>
                  <a:gd name="T5" fmla="*/ 393 h 444"/>
                  <a:gd name="T6" fmla="*/ 50 w 101"/>
                  <a:gd name="T7" fmla="*/ 444 h 444"/>
                  <a:gd name="T8" fmla="*/ 101 w 101"/>
                  <a:gd name="T9" fmla="*/ 393 h 444"/>
                  <a:gd name="T10" fmla="*/ 101 w 101"/>
                  <a:gd name="T11" fmla="*/ 0 h 444"/>
                  <a:gd name="T12" fmla="*/ 79 w 101"/>
                  <a:gd name="T13" fmla="*/ 41 h 444"/>
                  <a:gd name="T14" fmla="*/ 91 w 101"/>
                  <a:gd name="T15" fmla="*/ 53 h 444"/>
                  <a:gd name="T16" fmla="*/ 79 w 101"/>
                  <a:gd name="T17" fmla="*/ 64 h 444"/>
                  <a:gd name="T18" fmla="*/ 68 w 101"/>
                  <a:gd name="T19" fmla="*/ 53 h 444"/>
                  <a:gd name="T20" fmla="*/ 79 w 101"/>
                  <a:gd name="T21" fmla="*/ 41 h 444"/>
                  <a:gd name="T22" fmla="*/ 50 w 101"/>
                  <a:gd name="T23" fmla="*/ 432 h 444"/>
                  <a:gd name="T24" fmla="*/ 11 w 101"/>
                  <a:gd name="T25" fmla="*/ 393 h 444"/>
                  <a:gd name="T26" fmla="*/ 11 w 101"/>
                  <a:gd name="T27" fmla="*/ 168 h 444"/>
                  <a:gd name="T28" fmla="*/ 89 w 101"/>
                  <a:gd name="T29" fmla="*/ 168 h 444"/>
                  <a:gd name="T30" fmla="*/ 89 w 101"/>
                  <a:gd name="T31" fmla="*/ 393 h 444"/>
                  <a:gd name="T32" fmla="*/ 50 w 101"/>
                  <a:gd name="T33" fmla="*/ 432 h 444"/>
                  <a:gd name="T34" fmla="*/ 71 w 101"/>
                  <a:gd name="T35" fmla="*/ 134 h 444"/>
                  <a:gd name="T36" fmla="*/ 53 w 101"/>
                  <a:gd name="T37" fmla="*/ 152 h 444"/>
                  <a:gd name="T38" fmla="*/ 34 w 101"/>
                  <a:gd name="T39" fmla="*/ 134 h 444"/>
                  <a:gd name="T40" fmla="*/ 53 w 101"/>
                  <a:gd name="T41" fmla="*/ 115 h 444"/>
                  <a:gd name="T42" fmla="*/ 71 w 101"/>
                  <a:gd name="T43" fmla="*/ 134 h 444"/>
                  <a:gd name="T44" fmla="*/ 35 w 101"/>
                  <a:gd name="T45" fmla="*/ 21 h 444"/>
                  <a:gd name="T46" fmla="*/ 44 w 101"/>
                  <a:gd name="T47" fmla="*/ 30 h 444"/>
                  <a:gd name="T48" fmla="*/ 35 w 101"/>
                  <a:gd name="T49" fmla="*/ 39 h 444"/>
                  <a:gd name="T50" fmla="*/ 26 w 101"/>
                  <a:gd name="T51" fmla="*/ 30 h 444"/>
                  <a:gd name="T52" fmla="*/ 35 w 101"/>
                  <a:gd name="T53" fmla="*/ 21 h 444"/>
                  <a:gd name="T54" fmla="*/ 29 w 101"/>
                  <a:gd name="T55" fmla="*/ 52 h 444"/>
                  <a:gd name="T56" fmla="*/ 44 w 101"/>
                  <a:gd name="T57" fmla="*/ 66 h 444"/>
                  <a:gd name="T58" fmla="*/ 29 w 101"/>
                  <a:gd name="T59" fmla="*/ 81 h 444"/>
                  <a:gd name="T60" fmla="*/ 14 w 101"/>
                  <a:gd name="T61" fmla="*/ 66 h 444"/>
                  <a:gd name="T62" fmla="*/ 29 w 101"/>
                  <a:gd name="T63" fmla="*/ 5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444">
                    <a:moveTo>
                      <a:pt x="101" y="0"/>
                    </a:moveTo>
                    <a:cubicBezTo>
                      <a:pt x="0" y="0"/>
                      <a:pt x="0" y="0"/>
                      <a:pt x="0" y="0"/>
                    </a:cubicBezTo>
                    <a:cubicBezTo>
                      <a:pt x="0" y="393"/>
                      <a:pt x="0" y="393"/>
                      <a:pt x="0" y="393"/>
                    </a:cubicBezTo>
                    <a:cubicBezTo>
                      <a:pt x="0" y="421"/>
                      <a:pt x="22" y="444"/>
                      <a:pt x="50" y="444"/>
                    </a:cubicBezTo>
                    <a:cubicBezTo>
                      <a:pt x="78" y="444"/>
                      <a:pt x="101" y="421"/>
                      <a:pt x="101" y="393"/>
                    </a:cubicBezTo>
                    <a:lnTo>
                      <a:pt x="101" y="0"/>
                    </a:lnTo>
                    <a:close/>
                    <a:moveTo>
                      <a:pt x="79" y="41"/>
                    </a:moveTo>
                    <a:cubicBezTo>
                      <a:pt x="86" y="41"/>
                      <a:pt x="91" y="46"/>
                      <a:pt x="91" y="53"/>
                    </a:cubicBezTo>
                    <a:cubicBezTo>
                      <a:pt x="91" y="59"/>
                      <a:pt x="86" y="64"/>
                      <a:pt x="79" y="64"/>
                    </a:cubicBezTo>
                    <a:cubicBezTo>
                      <a:pt x="73" y="64"/>
                      <a:pt x="68" y="59"/>
                      <a:pt x="68" y="53"/>
                    </a:cubicBezTo>
                    <a:cubicBezTo>
                      <a:pt x="68" y="46"/>
                      <a:pt x="73" y="41"/>
                      <a:pt x="79" y="41"/>
                    </a:cubicBezTo>
                    <a:close/>
                    <a:moveTo>
                      <a:pt x="50" y="432"/>
                    </a:moveTo>
                    <a:cubicBezTo>
                      <a:pt x="29" y="432"/>
                      <a:pt x="11" y="414"/>
                      <a:pt x="11" y="393"/>
                    </a:cubicBezTo>
                    <a:cubicBezTo>
                      <a:pt x="11" y="168"/>
                      <a:pt x="11" y="168"/>
                      <a:pt x="11" y="168"/>
                    </a:cubicBezTo>
                    <a:cubicBezTo>
                      <a:pt x="89" y="168"/>
                      <a:pt x="89" y="168"/>
                      <a:pt x="89" y="168"/>
                    </a:cubicBezTo>
                    <a:cubicBezTo>
                      <a:pt x="89" y="393"/>
                      <a:pt x="89" y="393"/>
                      <a:pt x="89" y="393"/>
                    </a:cubicBezTo>
                    <a:cubicBezTo>
                      <a:pt x="89" y="414"/>
                      <a:pt x="72" y="432"/>
                      <a:pt x="50" y="432"/>
                    </a:cubicBezTo>
                    <a:close/>
                    <a:moveTo>
                      <a:pt x="71" y="134"/>
                    </a:moveTo>
                    <a:cubicBezTo>
                      <a:pt x="71" y="144"/>
                      <a:pt x="63" y="152"/>
                      <a:pt x="53" y="152"/>
                    </a:cubicBezTo>
                    <a:cubicBezTo>
                      <a:pt x="43" y="152"/>
                      <a:pt x="34" y="144"/>
                      <a:pt x="34" y="134"/>
                    </a:cubicBezTo>
                    <a:cubicBezTo>
                      <a:pt x="34" y="124"/>
                      <a:pt x="43" y="115"/>
                      <a:pt x="53" y="115"/>
                    </a:cubicBezTo>
                    <a:cubicBezTo>
                      <a:pt x="63" y="115"/>
                      <a:pt x="71" y="124"/>
                      <a:pt x="71" y="134"/>
                    </a:cubicBezTo>
                    <a:close/>
                    <a:moveTo>
                      <a:pt x="35" y="21"/>
                    </a:moveTo>
                    <a:cubicBezTo>
                      <a:pt x="40" y="21"/>
                      <a:pt x="44" y="25"/>
                      <a:pt x="44" y="30"/>
                    </a:cubicBezTo>
                    <a:cubicBezTo>
                      <a:pt x="44" y="35"/>
                      <a:pt x="40" y="39"/>
                      <a:pt x="35" y="39"/>
                    </a:cubicBezTo>
                    <a:cubicBezTo>
                      <a:pt x="30" y="39"/>
                      <a:pt x="26" y="35"/>
                      <a:pt x="26" y="30"/>
                    </a:cubicBezTo>
                    <a:cubicBezTo>
                      <a:pt x="26" y="25"/>
                      <a:pt x="30" y="21"/>
                      <a:pt x="35" y="21"/>
                    </a:cubicBezTo>
                    <a:close/>
                    <a:moveTo>
                      <a:pt x="29" y="52"/>
                    </a:moveTo>
                    <a:cubicBezTo>
                      <a:pt x="37" y="52"/>
                      <a:pt x="44" y="58"/>
                      <a:pt x="44" y="66"/>
                    </a:cubicBezTo>
                    <a:cubicBezTo>
                      <a:pt x="44" y="75"/>
                      <a:pt x="37" y="81"/>
                      <a:pt x="29" y="81"/>
                    </a:cubicBezTo>
                    <a:cubicBezTo>
                      <a:pt x="21" y="81"/>
                      <a:pt x="14" y="75"/>
                      <a:pt x="14" y="66"/>
                    </a:cubicBezTo>
                    <a:cubicBezTo>
                      <a:pt x="14" y="58"/>
                      <a:pt x="21" y="52"/>
                      <a:pt x="29"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6" name="Oval 120">
                <a:extLst>
                  <a:ext uri="{FF2B5EF4-FFF2-40B4-BE49-F238E27FC236}">
                    <a16:creationId xmlns:a16="http://schemas.microsoft.com/office/drawing/2014/main" xmlns="" id="{F2A657B4-7714-422E-938A-61C08AD6B915}"/>
                  </a:ext>
                </a:extLst>
              </p:cNvPr>
              <p:cNvSpPr>
                <a:spLocks noChangeArrowheads="1"/>
              </p:cNvSpPr>
              <p:nvPr/>
            </p:nvSpPr>
            <p:spPr bwMode="auto">
              <a:xfrm>
                <a:off x="7666692" y="3121842"/>
                <a:ext cx="47256" cy="4877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7" name="Freeform 121">
                <a:extLst>
                  <a:ext uri="{FF2B5EF4-FFF2-40B4-BE49-F238E27FC236}">
                    <a16:creationId xmlns:a16="http://schemas.microsoft.com/office/drawing/2014/main" xmlns="" id="{546A52ED-82A7-48D3-B1CB-B6CC09E6C6CF}"/>
                  </a:ext>
                </a:extLst>
              </p:cNvPr>
              <p:cNvSpPr>
                <a:spLocks/>
              </p:cNvSpPr>
              <p:nvPr/>
            </p:nvSpPr>
            <p:spPr bwMode="auto">
              <a:xfrm>
                <a:off x="7563035" y="2492281"/>
                <a:ext cx="349079" cy="92986"/>
              </a:xfrm>
              <a:custGeom>
                <a:avLst/>
                <a:gdLst>
                  <a:gd name="T0" fmla="*/ 21 w 161"/>
                  <a:gd name="T1" fmla="*/ 43 h 43"/>
                  <a:gd name="T2" fmla="*/ 139 w 161"/>
                  <a:gd name="T3" fmla="*/ 43 h 43"/>
                  <a:gd name="T4" fmla="*/ 161 w 161"/>
                  <a:gd name="T5" fmla="*/ 21 h 43"/>
                  <a:gd name="T6" fmla="*/ 139 w 161"/>
                  <a:gd name="T7" fmla="*/ 0 h 43"/>
                  <a:gd name="T8" fmla="*/ 21 w 161"/>
                  <a:gd name="T9" fmla="*/ 0 h 43"/>
                  <a:gd name="T10" fmla="*/ 0 w 161"/>
                  <a:gd name="T11" fmla="*/ 21 h 43"/>
                  <a:gd name="T12" fmla="*/ 21 w 161"/>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61" h="43">
                    <a:moveTo>
                      <a:pt x="21" y="43"/>
                    </a:moveTo>
                    <a:cubicBezTo>
                      <a:pt x="139" y="43"/>
                      <a:pt x="139" y="43"/>
                      <a:pt x="139" y="43"/>
                    </a:cubicBezTo>
                    <a:cubicBezTo>
                      <a:pt x="151" y="43"/>
                      <a:pt x="161" y="33"/>
                      <a:pt x="161" y="21"/>
                    </a:cubicBezTo>
                    <a:cubicBezTo>
                      <a:pt x="161" y="9"/>
                      <a:pt x="151" y="0"/>
                      <a:pt x="139"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8" name="Oval 122">
                <a:extLst>
                  <a:ext uri="{FF2B5EF4-FFF2-40B4-BE49-F238E27FC236}">
                    <a16:creationId xmlns:a16="http://schemas.microsoft.com/office/drawing/2014/main" xmlns="" id="{2AB01653-C1F4-45E6-A0EA-AAC412AB48B3}"/>
                  </a:ext>
                </a:extLst>
              </p:cNvPr>
              <p:cNvSpPr>
                <a:spLocks noChangeArrowheads="1"/>
              </p:cNvSpPr>
              <p:nvPr/>
            </p:nvSpPr>
            <p:spPr bwMode="auto">
              <a:xfrm>
                <a:off x="7718520" y="2281920"/>
                <a:ext cx="86889" cy="8688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9" name="Oval 123">
                <a:extLst>
                  <a:ext uri="{FF2B5EF4-FFF2-40B4-BE49-F238E27FC236}">
                    <a16:creationId xmlns:a16="http://schemas.microsoft.com/office/drawing/2014/main" xmlns="" id="{D60799E1-EEC6-4497-A617-1DC178418D24}"/>
                  </a:ext>
                </a:extLst>
              </p:cNvPr>
              <p:cNvSpPr>
                <a:spLocks noChangeArrowheads="1"/>
              </p:cNvSpPr>
              <p:nvPr/>
            </p:nvSpPr>
            <p:spPr bwMode="auto">
              <a:xfrm>
                <a:off x="7640777" y="2135581"/>
                <a:ext cx="99084" cy="10213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0" name="Oval 124">
                <a:extLst>
                  <a:ext uri="{FF2B5EF4-FFF2-40B4-BE49-F238E27FC236}">
                    <a16:creationId xmlns:a16="http://schemas.microsoft.com/office/drawing/2014/main" xmlns="" id="{49F815A2-1FA4-4F69-BEEB-BB452FBB13A1}"/>
                  </a:ext>
                </a:extLst>
              </p:cNvPr>
              <p:cNvSpPr>
                <a:spLocks noChangeArrowheads="1"/>
              </p:cNvSpPr>
              <p:nvPr/>
            </p:nvSpPr>
            <p:spPr bwMode="auto">
              <a:xfrm>
                <a:off x="7681935" y="2409966"/>
                <a:ext cx="60974" cy="6097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1" name="Oval 125">
                <a:extLst>
                  <a:ext uri="{FF2B5EF4-FFF2-40B4-BE49-F238E27FC236}">
                    <a16:creationId xmlns:a16="http://schemas.microsoft.com/office/drawing/2014/main" xmlns="" id="{26702422-9F69-4796-B5E4-A9D800B501F5}"/>
                  </a:ext>
                </a:extLst>
              </p:cNvPr>
              <p:cNvSpPr>
                <a:spLocks noChangeArrowheads="1"/>
              </p:cNvSpPr>
              <p:nvPr/>
            </p:nvSpPr>
            <p:spPr bwMode="auto">
              <a:xfrm>
                <a:off x="7672789" y="3233120"/>
                <a:ext cx="82315" cy="8231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2" name="Oval 126">
                <a:extLst>
                  <a:ext uri="{FF2B5EF4-FFF2-40B4-BE49-F238E27FC236}">
                    <a16:creationId xmlns:a16="http://schemas.microsoft.com/office/drawing/2014/main" xmlns="" id="{F4359061-F480-45B4-98EB-6D6F598D9DAE}"/>
                  </a:ext>
                </a:extLst>
              </p:cNvPr>
              <p:cNvSpPr>
                <a:spLocks noChangeArrowheads="1"/>
              </p:cNvSpPr>
              <p:nvPr/>
            </p:nvSpPr>
            <p:spPr bwMode="auto">
              <a:xfrm>
                <a:off x="7712422" y="3409945"/>
                <a:ext cx="86889" cy="8688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3" name="Oval 127">
                <a:extLst>
                  <a:ext uri="{FF2B5EF4-FFF2-40B4-BE49-F238E27FC236}">
                    <a16:creationId xmlns:a16="http://schemas.microsoft.com/office/drawing/2014/main" xmlns="" id="{C6F24070-986E-42AC-9614-07947E20AEE6}"/>
                  </a:ext>
                </a:extLst>
              </p:cNvPr>
              <p:cNvSpPr>
                <a:spLocks noChangeArrowheads="1"/>
              </p:cNvSpPr>
              <p:nvPr/>
            </p:nvSpPr>
            <p:spPr bwMode="auto">
              <a:xfrm>
                <a:off x="7742910" y="3150804"/>
                <a:ext cx="41158" cy="4115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4" name="Oval 128">
                <a:extLst>
                  <a:ext uri="{FF2B5EF4-FFF2-40B4-BE49-F238E27FC236}">
                    <a16:creationId xmlns:a16="http://schemas.microsoft.com/office/drawing/2014/main" xmlns="" id="{12349F58-5185-4D07-B4C6-EAC5353AA7AF}"/>
                  </a:ext>
                </a:extLst>
              </p:cNvPr>
              <p:cNvSpPr>
                <a:spLocks noChangeArrowheads="1"/>
              </p:cNvSpPr>
              <p:nvPr/>
            </p:nvSpPr>
            <p:spPr bwMode="auto">
              <a:xfrm>
                <a:off x="7697179" y="3002942"/>
                <a:ext cx="86889" cy="8688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5" name="Oval 129">
                <a:extLst>
                  <a:ext uri="{FF2B5EF4-FFF2-40B4-BE49-F238E27FC236}">
                    <a16:creationId xmlns:a16="http://schemas.microsoft.com/office/drawing/2014/main" xmlns="" id="{03810A14-3AE4-4EF9-9204-4C9295FAC9B3}"/>
                  </a:ext>
                </a:extLst>
              </p:cNvPr>
              <p:cNvSpPr>
                <a:spLocks noChangeArrowheads="1"/>
              </p:cNvSpPr>
              <p:nvPr/>
            </p:nvSpPr>
            <p:spPr bwMode="auto">
              <a:xfrm>
                <a:off x="7733763" y="3321532"/>
                <a:ext cx="45731" cy="4573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48" name="组合 247">
            <a:extLst>
              <a:ext uri="{FF2B5EF4-FFF2-40B4-BE49-F238E27FC236}">
                <a16:creationId xmlns:a16="http://schemas.microsoft.com/office/drawing/2014/main" xmlns="" id="{16CF61E6-3417-4D8E-B0C9-E3D1BE6E1B5F}"/>
              </a:ext>
            </a:extLst>
          </p:cNvPr>
          <p:cNvGrpSpPr/>
          <p:nvPr/>
        </p:nvGrpSpPr>
        <p:grpSpPr>
          <a:xfrm>
            <a:off x="2228674" y="3256355"/>
            <a:ext cx="577644" cy="577642"/>
            <a:chOff x="3271100" y="400449"/>
            <a:chExt cx="5797484" cy="6130127"/>
          </a:xfrm>
        </p:grpSpPr>
        <p:sp>
          <p:nvSpPr>
            <p:cNvPr id="238" name="椭圆 237">
              <a:extLst>
                <a:ext uri="{FF2B5EF4-FFF2-40B4-BE49-F238E27FC236}">
                  <a16:creationId xmlns:a16="http://schemas.microsoft.com/office/drawing/2014/main" xmlns="" id="{7C9B21BF-0001-45DD-99B6-29298B71FA8A}"/>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9" name="组合 238">
              <a:extLst>
                <a:ext uri="{FF2B5EF4-FFF2-40B4-BE49-F238E27FC236}">
                  <a16:creationId xmlns:a16="http://schemas.microsoft.com/office/drawing/2014/main" xmlns="" id="{D6BB417D-4B47-48B0-AC6E-10DAF45C5BFD}"/>
                </a:ext>
              </a:extLst>
            </p:cNvPr>
            <p:cNvGrpSpPr/>
            <p:nvPr/>
          </p:nvGrpSpPr>
          <p:grpSpPr>
            <a:xfrm>
              <a:off x="5123404" y="2042038"/>
              <a:ext cx="2292120" cy="3156022"/>
              <a:chOff x="2711451" y="5780088"/>
              <a:chExt cx="522288" cy="719138"/>
            </a:xfrm>
          </p:grpSpPr>
          <p:sp>
            <p:nvSpPr>
              <p:cNvPr id="240" name="Rectangle 334">
                <a:extLst>
                  <a:ext uri="{FF2B5EF4-FFF2-40B4-BE49-F238E27FC236}">
                    <a16:creationId xmlns:a16="http://schemas.microsoft.com/office/drawing/2014/main" xmlns="" id="{255F077E-7EA9-4463-87A1-6F49F0D4102F}"/>
                  </a:ext>
                </a:extLst>
              </p:cNvPr>
              <p:cNvSpPr>
                <a:spLocks noChangeArrowheads="1"/>
              </p:cNvSpPr>
              <p:nvPr/>
            </p:nvSpPr>
            <p:spPr bwMode="auto">
              <a:xfrm>
                <a:off x="2820989" y="5899150"/>
                <a:ext cx="303213" cy="1651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35">
                <a:extLst>
                  <a:ext uri="{FF2B5EF4-FFF2-40B4-BE49-F238E27FC236}">
                    <a16:creationId xmlns:a16="http://schemas.microsoft.com/office/drawing/2014/main" xmlns="" id="{CCFFE244-2786-459A-ABDC-6B996549A307}"/>
                  </a:ext>
                </a:extLst>
              </p:cNvPr>
              <p:cNvSpPr>
                <a:spLocks/>
              </p:cNvSpPr>
              <p:nvPr/>
            </p:nvSpPr>
            <p:spPr bwMode="auto">
              <a:xfrm>
                <a:off x="2790826" y="5780088"/>
                <a:ext cx="361950" cy="88900"/>
              </a:xfrm>
              <a:custGeom>
                <a:avLst/>
                <a:gdLst>
                  <a:gd name="T0" fmla="*/ 580 w 580"/>
                  <a:gd name="T1" fmla="*/ 114 h 144"/>
                  <a:gd name="T2" fmla="*/ 550 w 580"/>
                  <a:gd name="T3" fmla="*/ 144 h 144"/>
                  <a:gd name="T4" fmla="*/ 31 w 580"/>
                  <a:gd name="T5" fmla="*/ 144 h 144"/>
                  <a:gd name="T6" fmla="*/ 0 w 580"/>
                  <a:gd name="T7" fmla="*/ 114 h 144"/>
                  <a:gd name="T8" fmla="*/ 0 w 580"/>
                  <a:gd name="T9" fmla="*/ 30 h 144"/>
                  <a:gd name="T10" fmla="*/ 31 w 580"/>
                  <a:gd name="T11" fmla="*/ 0 h 144"/>
                  <a:gd name="T12" fmla="*/ 550 w 580"/>
                  <a:gd name="T13" fmla="*/ 0 h 144"/>
                  <a:gd name="T14" fmla="*/ 580 w 580"/>
                  <a:gd name="T15" fmla="*/ 30 h 144"/>
                  <a:gd name="T16" fmla="*/ 580 w 580"/>
                  <a:gd name="T17"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144">
                    <a:moveTo>
                      <a:pt x="580" y="114"/>
                    </a:moveTo>
                    <a:cubicBezTo>
                      <a:pt x="580" y="131"/>
                      <a:pt x="567" y="144"/>
                      <a:pt x="550" y="144"/>
                    </a:cubicBezTo>
                    <a:cubicBezTo>
                      <a:pt x="31" y="144"/>
                      <a:pt x="31" y="144"/>
                      <a:pt x="31" y="144"/>
                    </a:cubicBezTo>
                    <a:cubicBezTo>
                      <a:pt x="14" y="144"/>
                      <a:pt x="0" y="131"/>
                      <a:pt x="0" y="114"/>
                    </a:cubicBezTo>
                    <a:cubicBezTo>
                      <a:pt x="0" y="30"/>
                      <a:pt x="0" y="30"/>
                      <a:pt x="0" y="30"/>
                    </a:cubicBezTo>
                    <a:cubicBezTo>
                      <a:pt x="0" y="14"/>
                      <a:pt x="14" y="0"/>
                      <a:pt x="31" y="0"/>
                    </a:cubicBezTo>
                    <a:cubicBezTo>
                      <a:pt x="550" y="0"/>
                      <a:pt x="550" y="0"/>
                      <a:pt x="550" y="0"/>
                    </a:cubicBezTo>
                    <a:cubicBezTo>
                      <a:pt x="567" y="0"/>
                      <a:pt x="580" y="14"/>
                      <a:pt x="580" y="30"/>
                    </a:cubicBezTo>
                    <a:lnTo>
                      <a:pt x="580" y="11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36">
                <a:extLst>
                  <a:ext uri="{FF2B5EF4-FFF2-40B4-BE49-F238E27FC236}">
                    <a16:creationId xmlns:a16="http://schemas.microsoft.com/office/drawing/2014/main" xmlns="" id="{4A566823-1E26-481E-AE2D-A8F21B315F8C}"/>
                  </a:ext>
                </a:extLst>
              </p:cNvPr>
              <p:cNvSpPr>
                <a:spLocks/>
              </p:cNvSpPr>
              <p:nvPr/>
            </p:nvSpPr>
            <p:spPr bwMode="auto">
              <a:xfrm>
                <a:off x="2711451" y="5954713"/>
                <a:ext cx="522288" cy="544513"/>
              </a:xfrm>
              <a:custGeom>
                <a:avLst/>
                <a:gdLst>
                  <a:gd name="T0" fmla="*/ 807 w 837"/>
                  <a:gd name="T1" fmla="*/ 131 h 873"/>
                  <a:gd name="T2" fmla="*/ 657 w 837"/>
                  <a:gd name="T3" fmla="*/ 0 h 873"/>
                  <a:gd name="T4" fmla="*/ 179 w 837"/>
                  <a:gd name="T5" fmla="*/ 0 h 873"/>
                  <a:gd name="T6" fmla="*/ 29 w 837"/>
                  <a:gd name="T7" fmla="*/ 131 h 873"/>
                  <a:gd name="T8" fmla="*/ 29 w 837"/>
                  <a:gd name="T9" fmla="*/ 743 h 873"/>
                  <a:gd name="T10" fmla="*/ 179 w 837"/>
                  <a:gd name="T11" fmla="*/ 873 h 873"/>
                  <a:gd name="T12" fmla="*/ 657 w 837"/>
                  <a:gd name="T13" fmla="*/ 873 h 873"/>
                  <a:gd name="T14" fmla="*/ 807 w 837"/>
                  <a:gd name="T15" fmla="*/ 743 h 873"/>
                  <a:gd name="T16" fmla="*/ 807 w 837"/>
                  <a:gd name="T17" fmla="*/ 131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7" h="873">
                    <a:moveTo>
                      <a:pt x="807" y="131"/>
                    </a:moveTo>
                    <a:cubicBezTo>
                      <a:pt x="798" y="58"/>
                      <a:pt x="729" y="0"/>
                      <a:pt x="657" y="0"/>
                    </a:cubicBezTo>
                    <a:cubicBezTo>
                      <a:pt x="466" y="0"/>
                      <a:pt x="370" y="0"/>
                      <a:pt x="179" y="0"/>
                    </a:cubicBezTo>
                    <a:cubicBezTo>
                      <a:pt x="107" y="0"/>
                      <a:pt x="38" y="58"/>
                      <a:pt x="29" y="131"/>
                    </a:cubicBezTo>
                    <a:cubicBezTo>
                      <a:pt x="0" y="375"/>
                      <a:pt x="0" y="499"/>
                      <a:pt x="29" y="743"/>
                    </a:cubicBezTo>
                    <a:cubicBezTo>
                      <a:pt x="38" y="815"/>
                      <a:pt x="107" y="873"/>
                      <a:pt x="179" y="873"/>
                    </a:cubicBezTo>
                    <a:cubicBezTo>
                      <a:pt x="370" y="873"/>
                      <a:pt x="466" y="873"/>
                      <a:pt x="657" y="873"/>
                    </a:cubicBezTo>
                    <a:cubicBezTo>
                      <a:pt x="729" y="873"/>
                      <a:pt x="798" y="815"/>
                      <a:pt x="807" y="743"/>
                    </a:cubicBezTo>
                    <a:cubicBezTo>
                      <a:pt x="837" y="499"/>
                      <a:pt x="837" y="375"/>
                      <a:pt x="807" y="131"/>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Rectangle 337">
                <a:extLst>
                  <a:ext uri="{FF2B5EF4-FFF2-40B4-BE49-F238E27FC236}">
                    <a16:creationId xmlns:a16="http://schemas.microsoft.com/office/drawing/2014/main" xmlns="" id="{127101AE-E27C-4E9F-A733-FD0FA6C87E7D}"/>
                  </a:ext>
                </a:extLst>
              </p:cNvPr>
              <p:cNvSpPr>
                <a:spLocks noChangeArrowheads="1"/>
              </p:cNvSpPr>
              <p:nvPr/>
            </p:nvSpPr>
            <p:spPr bwMode="auto">
              <a:xfrm>
                <a:off x="2828926" y="6048375"/>
                <a:ext cx="296863" cy="361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Rectangle 338">
                <a:extLst>
                  <a:ext uri="{FF2B5EF4-FFF2-40B4-BE49-F238E27FC236}">
                    <a16:creationId xmlns:a16="http://schemas.microsoft.com/office/drawing/2014/main" xmlns="" id="{53FE5CDE-08EC-452C-B19F-C02729026457}"/>
                  </a:ext>
                </a:extLst>
              </p:cNvPr>
              <p:cNvSpPr>
                <a:spLocks noChangeArrowheads="1"/>
              </p:cNvSpPr>
              <p:nvPr/>
            </p:nvSpPr>
            <p:spPr bwMode="auto">
              <a:xfrm>
                <a:off x="2878139" y="6126163"/>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Rectangle 339">
                <a:extLst>
                  <a:ext uri="{FF2B5EF4-FFF2-40B4-BE49-F238E27FC236}">
                    <a16:creationId xmlns:a16="http://schemas.microsoft.com/office/drawing/2014/main" xmlns="" id="{C69D090F-99D7-4F37-B278-D664867959F2}"/>
                  </a:ext>
                </a:extLst>
              </p:cNvPr>
              <p:cNvSpPr>
                <a:spLocks noChangeArrowheads="1"/>
              </p:cNvSpPr>
              <p:nvPr/>
            </p:nvSpPr>
            <p:spPr bwMode="auto">
              <a:xfrm>
                <a:off x="2878139" y="6183313"/>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340">
                <a:extLst>
                  <a:ext uri="{FF2B5EF4-FFF2-40B4-BE49-F238E27FC236}">
                    <a16:creationId xmlns:a16="http://schemas.microsoft.com/office/drawing/2014/main" xmlns="" id="{70214572-E492-4DE2-A3BE-64DBAD0757D4}"/>
                  </a:ext>
                </a:extLst>
              </p:cNvPr>
              <p:cNvSpPr>
                <a:spLocks noChangeArrowheads="1"/>
              </p:cNvSpPr>
              <p:nvPr/>
            </p:nvSpPr>
            <p:spPr bwMode="auto">
              <a:xfrm>
                <a:off x="2878139" y="6242050"/>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Rectangle 341">
                <a:extLst>
                  <a:ext uri="{FF2B5EF4-FFF2-40B4-BE49-F238E27FC236}">
                    <a16:creationId xmlns:a16="http://schemas.microsoft.com/office/drawing/2014/main" xmlns="" id="{DA647D2A-846A-4385-81E0-743FE42BE27F}"/>
                  </a:ext>
                </a:extLst>
              </p:cNvPr>
              <p:cNvSpPr>
                <a:spLocks noChangeArrowheads="1"/>
              </p:cNvSpPr>
              <p:nvPr/>
            </p:nvSpPr>
            <p:spPr bwMode="auto">
              <a:xfrm>
                <a:off x="2878139" y="6300788"/>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7" name="组合 256">
            <a:extLst>
              <a:ext uri="{FF2B5EF4-FFF2-40B4-BE49-F238E27FC236}">
                <a16:creationId xmlns:a16="http://schemas.microsoft.com/office/drawing/2014/main" xmlns="" id="{998061FA-FACB-4EA4-95EB-CC41F059922D}"/>
              </a:ext>
            </a:extLst>
          </p:cNvPr>
          <p:cNvGrpSpPr/>
          <p:nvPr/>
        </p:nvGrpSpPr>
        <p:grpSpPr>
          <a:xfrm>
            <a:off x="3251104" y="3256355"/>
            <a:ext cx="577644" cy="577642"/>
            <a:chOff x="3271100" y="400449"/>
            <a:chExt cx="5797485" cy="6130126"/>
          </a:xfrm>
        </p:grpSpPr>
        <p:sp>
          <p:nvSpPr>
            <p:cNvPr id="250" name="椭圆 249">
              <a:extLst>
                <a:ext uri="{FF2B5EF4-FFF2-40B4-BE49-F238E27FC236}">
                  <a16:creationId xmlns:a16="http://schemas.microsoft.com/office/drawing/2014/main" xmlns="" id="{49B4E7D0-A969-4663-A6E6-CE1936FCCA6C}"/>
                </a:ext>
              </a:extLst>
            </p:cNvPr>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1" name="组合 250">
              <a:extLst>
                <a:ext uri="{FF2B5EF4-FFF2-40B4-BE49-F238E27FC236}">
                  <a16:creationId xmlns:a16="http://schemas.microsoft.com/office/drawing/2014/main" xmlns="" id="{FF844447-DAFF-4262-A0C8-ABE361212F3B}"/>
                </a:ext>
              </a:extLst>
            </p:cNvPr>
            <p:cNvGrpSpPr/>
            <p:nvPr/>
          </p:nvGrpSpPr>
          <p:grpSpPr>
            <a:xfrm>
              <a:off x="4362693" y="1659368"/>
              <a:ext cx="3614300" cy="3901877"/>
              <a:chOff x="3455989" y="5562600"/>
              <a:chExt cx="877888" cy="947738"/>
            </a:xfrm>
          </p:grpSpPr>
          <p:sp>
            <p:nvSpPr>
              <p:cNvPr id="252" name="Freeform 273">
                <a:extLst>
                  <a:ext uri="{FF2B5EF4-FFF2-40B4-BE49-F238E27FC236}">
                    <a16:creationId xmlns:a16="http://schemas.microsoft.com/office/drawing/2014/main" xmlns="" id="{B66D08EE-02BF-4877-AB68-021E828DA97B}"/>
                  </a:ext>
                </a:extLst>
              </p:cNvPr>
              <p:cNvSpPr>
                <a:spLocks/>
              </p:cNvSpPr>
              <p:nvPr/>
            </p:nvSpPr>
            <p:spPr bwMode="auto">
              <a:xfrm>
                <a:off x="3455989" y="5562600"/>
                <a:ext cx="877888" cy="947738"/>
              </a:xfrm>
              <a:custGeom>
                <a:avLst/>
                <a:gdLst>
                  <a:gd name="T0" fmla="*/ 1222 w 1411"/>
                  <a:gd name="T1" fmla="*/ 1523 h 1523"/>
                  <a:gd name="T2" fmla="*/ 189 w 1411"/>
                  <a:gd name="T3" fmla="*/ 1523 h 1523"/>
                  <a:gd name="T4" fmla="*/ 33 w 1411"/>
                  <a:gd name="T5" fmla="*/ 1446 h 1523"/>
                  <a:gd name="T6" fmla="*/ 29 w 1411"/>
                  <a:gd name="T7" fmla="*/ 1271 h 1523"/>
                  <a:gd name="T8" fmla="*/ 410 w 1411"/>
                  <a:gd name="T9" fmla="*/ 410 h 1523"/>
                  <a:gd name="T10" fmla="*/ 410 w 1411"/>
                  <a:gd name="T11" fmla="*/ 234 h 1523"/>
                  <a:gd name="T12" fmla="*/ 338 w 1411"/>
                  <a:gd name="T13" fmla="*/ 122 h 1523"/>
                  <a:gd name="T14" fmla="*/ 460 w 1411"/>
                  <a:gd name="T15" fmla="*/ 0 h 1523"/>
                  <a:gd name="T16" fmla="*/ 950 w 1411"/>
                  <a:gd name="T17" fmla="*/ 0 h 1523"/>
                  <a:gd name="T18" fmla="*/ 1072 w 1411"/>
                  <a:gd name="T19" fmla="*/ 122 h 1523"/>
                  <a:gd name="T20" fmla="*/ 1000 w 1411"/>
                  <a:gd name="T21" fmla="*/ 234 h 1523"/>
                  <a:gd name="T22" fmla="*/ 1000 w 1411"/>
                  <a:gd name="T23" fmla="*/ 410 h 1523"/>
                  <a:gd name="T24" fmla="*/ 1382 w 1411"/>
                  <a:gd name="T25" fmla="*/ 1273 h 1523"/>
                  <a:gd name="T26" fmla="*/ 1378 w 1411"/>
                  <a:gd name="T27" fmla="*/ 1446 h 1523"/>
                  <a:gd name="T28" fmla="*/ 1222 w 1411"/>
                  <a:gd name="T29" fmla="*/ 1523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1" h="1523">
                    <a:moveTo>
                      <a:pt x="1222" y="1523"/>
                    </a:moveTo>
                    <a:cubicBezTo>
                      <a:pt x="189" y="1523"/>
                      <a:pt x="189" y="1523"/>
                      <a:pt x="189" y="1523"/>
                    </a:cubicBezTo>
                    <a:cubicBezTo>
                      <a:pt x="121" y="1523"/>
                      <a:pt x="64" y="1495"/>
                      <a:pt x="33" y="1446"/>
                    </a:cubicBezTo>
                    <a:cubicBezTo>
                      <a:pt x="2" y="1396"/>
                      <a:pt x="0" y="1333"/>
                      <a:pt x="29" y="1271"/>
                    </a:cubicBezTo>
                    <a:cubicBezTo>
                      <a:pt x="410" y="410"/>
                      <a:pt x="410" y="410"/>
                      <a:pt x="410" y="410"/>
                    </a:cubicBezTo>
                    <a:cubicBezTo>
                      <a:pt x="410" y="234"/>
                      <a:pt x="410" y="234"/>
                      <a:pt x="410" y="234"/>
                    </a:cubicBezTo>
                    <a:cubicBezTo>
                      <a:pt x="368" y="214"/>
                      <a:pt x="338" y="172"/>
                      <a:pt x="338" y="122"/>
                    </a:cubicBezTo>
                    <a:cubicBezTo>
                      <a:pt x="338" y="55"/>
                      <a:pt x="393" y="0"/>
                      <a:pt x="460" y="0"/>
                    </a:cubicBezTo>
                    <a:cubicBezTo>
                      <a:pt x="950" y="0"/>
                      <a:pt x="950" y="0"/>
                      <a:pt x="950" y="0"/>
                    </a:cubicBezTo>
                    <a:cubicBezTo>
                      <a:pt x="1018" y="0"/>
                      <a:pt x="1072" y="55"/>
                      <a:pt x="1072" y="122"/>
                    </a:cubicBezTo>
                    <a:cubicBezTo>
                      <a:pt x="1072" y="172"/>
                      <a:pt x="1043" y="214"/>
                      <a:pt x="1000" y="234"/>
                    </a:cubicBezTo>
                    <a:cubicBezTo>
                      <a:pt x="1000" y="410"/>
                      <a:pt x="1000" y="410"/>
                      <a:pt x="1000" y="410"/>
                    </a:cubicBezTo>
                    <a:cubicBezTo>
                      <a:pt x="1382" y="1273"/>
                      <a:pt x="1382" y="1273"/>
                      <a:pt x="1382" y="1273"/>
                    </a:cubicBezTo>
                    <a:cubicBezTo>
                      <a:pt x="1411" y="1333"/>
                      <a:pt x="1409" y="1396"/>
                      <a:pt x="1378" y="1446"/>
                    </a:cubicBezTo>
                    <a:cubicBezTo>
                      <a:pt x="1346" y="1495"/>
                      <a:pt x="1289" y="1523"/>
                      <a:pt x="1222" y="15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74">
                <a:extLst>
                  <a:ext uri="{FF2B5EF4-FFF2-40B4-BE49-F238E27FC236}">
                    <a16:creationId xmlns:a16="http://schemas.microsoft.com/office/drawing/2014/main" xmlns="" id="{89E7538D-E175-41C4-9AE6-413A1CF3A5CE}"/>
                  </a:ext>
                </a:extLst>
              </p:cNvPr>
              <p:cNvSpPr>
                <a:spLocks/>
              </p:cNvSpPr>
              <p:nvPr/>
            </p:nvSpPr>
            <p:spPr bwMode="auto">
              <a:xfrm>
                <a:off x="3497264" y="5611813"/>
                <a:ext cx="795338" cy="847725"/>
              </a:xfrm>
              <a:custGeom>
                <a:avLst/>
                <a:gdLst>
                  <a:gd name="T0" fmla="*/ 122 w 1277"/>
                  <a:gd name="T1" fmla="*/ 1361 h 1361"/>
                  <a:gd name="T2" fmla="*/ 1154 w 1277"/>
                  <a:gd name="T3" fmla="*/ 1361 h 1361"/>
                  <a:gd name="T4" fmla="*/ 1241 w 1277"/>
                  <a:gd name="T5" fmla="*/ 1225 h 1361"/>
                  <a:gd name="T6" fmla="*/ 852 w 1277"/>
                  <a:gd name="T7" fmla="*/ 346 h 1361"/>
                  <a:gd name="T8" fmla="*/ 852 w 1277"/>
                  <a:gd name="T9" fmla="*/ 82 h 1361"/>
                  <a:gd name="T10" fmla="*/ 883 w 1277"/>
                  <a:gd name="T11" fmla="*/ 82 h 1361"/>
                  <a:gd name="T12" fmla="*/ 924 w 1277"/>
                  <a:gd name="T13" fmla="*/ 41 h 1361"/>
                  <a:gd name="T14" fmla="*/ 883 w 1277"/>
                  <a:gd name="T15" fmla="*/ 0 h 1361"/>
                  <a:gd name="T16" fmla="*/ 393 w 1277"/>
                  <a:gd name="T17" fmla="*/ 0 h 1361"/>
                  <a:gd name="T18" fmla="*/ 352 w 1277"/>
                  <a:gd name="T19" fmla="*/ 41 h 1361"/>
                  <a:gd name="T20" fmla="*/ 393 w 1277"/>
                  <a:gd name="T21" fmla="*/ 82 h 1361"/>
                  <a:gd name="T22" fmla="*/ 424 w 1277"/>
                  <a:gd name="T23" fmla="*/ 82 h 1361"/>
                  <a:gd name="T24" fmla="*/ 424 w 1277"/>
                  <a:gd name="T25" fmla="*/ 346 h 1361"/>
                  <a:gd name="T26" fmla="*/ 35 w 1277"/>
                  <a:gd name="T27" fmla="*/ 1225 h 1361"/>
                  <a:gd name="T28" fmla="*/ 122 w 1277"/>
                  <a:gd name="T29"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7" h="1361">
                    <a:moveTo>
                      <a:pt x="122" y="1361"/>
                    </a:moveTo>
                    <a:cubicBezTo>
                      <a:pt x="1154" y="1361"/>
                      <a:pt x="1154" y="1361"/>
                      <a:pt x="1154" y="1361"/>
                    </a:cubicBezTo>
                    <a:cubicBezTo>
                      <a:pt x="1238" y="1361"/>
                      <a:pt x="1277" y="1300"/>
                      <a:pt x="1241" y="1225"/>
                    </a:cubicBezTo>
                    <a:cubicBezTo>
                      <a:pt x="852" y="346"/>
                      <a:pt x="852" y="346"/>
                      <a:pt x="852" y="346"/>
                    </a:cubicBezTo>
                    <a:cubicBezTo>
                      <a:pt x="852" y="82"/>
                      <a:pt x="852" y="82"/>
                      <a:pt x="852" y="82"/>
                    </a:cubicBezTo>
                    <a:cubicBezTo>
                      <a:pt x="883" y="82"/>
                      <a:pt x="883" y="82"/>
                      <a:pt x="883" y="82"/>
                    </a:cubicBezTo>
                    <a:cubicBezTo>
                      <a:pt x="906" y="82"/>
                      <a:pt x="924" y="64"/>
                      <a:pt x="924" y="41"/>
                    </a:cubicBezTo>
                    <a:cubicBezTo>
                      <a:pt x="924" y="19"/>
                      <a:pt x="906" y="0"/>
                      <a:pt x="883" y="0"/>
                    </a:cubicBezTo>
                    <a:cubicBezTo>
                      <a:pt x="393" y="0"/>
                      <a:pt x="393" y="0"/>
                      <a:pt x="393" y="0"/>
                    </a:cubicBezTo>
                    <a:cubicBezTo>
                      <a:pt x="371" y="0"/>
                      <a:pt x="352" y="19"/>
                      <a:pt x="352" y="41"/>
                    </a:cubicBezTo>
                    <a:cubicBezTo>
                      <a:pt x="352" y="64"/>
                      <a:pt x="371" y="82"/>
                      <a:pt x="393" y="82"/>
                    </a:cubicBezTo>
                    <a:cubicBezTo>
                      <a:pt x="424" y="82"/>
                      <a:pt x="424" y="82"/>
                      <a:pt x="424" y="82"/>
                    </a:cubicBezTo>
                    <a:cubicBezTo>
                      <a:pt x="424" y="346"/>
                      <a:pt x="424" y="346"/>
                      <a:pt x="424" y="346"/>
                    </a:cubicBezTo>
                    <a:cubicBezTo>
                      <a:pt x="35" y="1225"/>
                      <a:pt x="35" y="1225"/>
                      <a:pt x="35" y="1225"/>
                    </a:cubicBezTo>
                    <a:cubicBezTo>
                      <a:pt x="0" y="1300"/>
                      <a:pt x="39" y="1361"/>
                      <a:pt x="122" y="1361"/>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75">
                <a:extLst>
                  <a:ext uri="{FF2B5EF4-FFF2-40B4-BE49-F238E27FC236}">
                    <a16:creationId xmlns:a16="http://schemas.microsoft.com/office/drawing/2014/main" xmlns="" id="{12B233B3-52BC-4009-A943-4DEB61AAD7B5}"/>
                  </a:ext>
                </a:extLst>
              </p:cNvPr>
              <p:cNvSpPr>
                <a:spLocks/>
              </p:cNvSpPr>
              <p:nvPr/>
            </p:nvSpPr>
            <p:spPr bwMode="auto">
              <a:xfrm>
                <a:off x="3632201" y="6162675"/>
                <a:ext cx="525463" cy="49213"/>
              </a:xfrm>
              <a:custGeom>
                <a:avLst/>
                <a:gdLst>
                  <a:gd name="T0" fmla="*/ 318 w 331"/>
                  <a:gd name="T1" fmla="*/ 0 h 31"/>
                  <a:gd name="T2" fmla="*/ 14 w 331"/>
                  <a:gd name="T3" fmla="*/ 0 h 31"/>
                  <a:gd name="T4" fmla="*/ 0 w 331"/>
                  <a:gd name="T5" fmla="*/ 31 h 31"/>
                  <a:gd name="T6" fmla="*/ 331 w 331"/>
                  <a:gd name="T7" fmla="*/ 31 h 31"/>
                  <a:gd name="T8" fmla="*/ 318 w 331"/>
                  <a:gd name="T9" fmla="*/ 0 h 31"/>
                </a:gdLst>
                <a:ahLst/>
                <a:cxnLst>
                  <a:cxn ang="0">
                    <a:pos x="T0" y="T1"/>
                  </a:cxn>
                  <a:cxn ang="0">
                    <a:pos x="T2" y="T3"/>
                  </a:cxn>
                  <a:cxn ang="0">
                    <a:pos x="T4" y="T5"/>
                  </a:cxn>
                  <a:cxn ang="0">
                    <a:pos x="T6" y="T7"/>
                  </a:cxn>
                  <a:cxn ang="0">
                    <a:pos x="T8" y="T9"/>
                  </a:cxn>
                </a:cxnLst>
                <a:rect l="0" t="0" r="r" b="b"/>
                <a:pathLst>
                  <a:path w="331" h="31">
                    <a:moveTo>
                      <a:pt x="318" y="0"/>
                    </a:moveTo>
                    <a:lnTo>
                      <a:pt x="14" y="0"/>
                    </a:lnTo>
                    <a:lnTo>
                      <a:pt x="0" y="31"/>
                    </a:lnTo>
                    <a:lnTo>
                      <a:pt x="331" y="31"/>
                    </a:lnTo>
                    <a:lnTo>
                      <a:pt x="318" y="0"/>
                    </a:lnTo>
                    <a:close/>
                  </a:path>
                </a:pathLst>
              </a:custGeom>
              <a:solidFill>
                <a:srgbClr val="CA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76">
                <a:extLst>
                  <a:ext uri="{FF2B5EF4-FFF2-40B4-BE49-F238E27FC236}">
                    <a16:creationId xmlns:a16="http://schemas.microsoft.com/office/drawing/2014/main" xmlns="" id="{06A17B25-D25D-48A3-9B0B-DD2A3A98BF36}"/>
                  </a:ext>
                </a:extLst>
              </p:cNvPr>
              <p:cNvSpPr>
                <a:spLocks/>
              </p:cNvSpPr>
              <p:nvPr/>
            </p:nvSpPr>
            <p:spPr bwMode="auto">
              <a:xfrm>
                <a:off x="3546476" y="6270625"/>
                <a:ext cx="696913" cy="152400"/>
              </a:xfrm>
              <a:custGeom>
                <a:avLst/>
                <a:gdLst>
                  <a:gd name="T0" fmla="*/ 1024 w 1118"/>
                  <a:gd name="T1" fmla="*/ 0 h 245"/>
                  <a:gd name="T2" fmla="*/ 95 w 1118"/>
                  <a:gd name="T3" fmla="*/ 0 h 245"/>
                  <a:gd name="T4" fmla="*/ 10 w 1118"/>
                  <a:gd name="T5" fmla="*/ 192 h 245"/>
                  <a:gd name="T6" fmla="*/ 5 w 1118"/>
                  <a:gd name="T7" fmla="*/ 232 h 245"/>
                  <a:gd name="T8" fmla="*/ 43 w 1118"/>
                  <a:gd name="T9" fmla="*/ 245 h 245"/>
                  <a:gd name="T10" fmla="*/ 1076 w 1118"/>
                  <a:gd name="T11" fmla="*/ 245 h 245"/>
                  <a:gd name="T12" fmla="*/ 1113 w 1118"/>
                  <a:gd name="T13" fmla="*/ 232 h 245"/>
                  <a:gd name="T14" fmla="*/ 1108 w 1118"/>
                  <a:gd name="T15" fmla="*/ 191 h 245"/>
                  <a:gd name="T16" fmla="*/ 1024 w 1118"/>
                  <a:gd name="T1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8" h="245">
                    <a:moveTo>
                      <a:pt x="1024" y="0"/>
                    </a:moveTo>
                    <a:cubicBezTo>
                      <a:pt x="95" y="0"/>
                      <a:pt x="95" y="0"/>
                      <a:pt x="95" y="0"/>
                    </a:cubicBezTo>
                    <a:cubicBezTo>
                      <a:pt x="10" y="192"/>
                      <a:pt x="10" y="192"/>
                      <a:pt x="10" y="192"/>
                    </a:cubicBezTo>
                    <a:cubicBezTo>
                      <a:pt x="2" y="209"/>
                      <a:pt x="0" y="224"/>
                      <a:pt x="5" y="232"/>
                    </a:cubicBezTo>
                    <a:cubicBezTo>
                      <a:pt x="10" y="240"/>
                      <a:pt x="25" y="245"/>
                      <a:pt x="43" y="245"/>
                    </a:cubicBezTo>
                    <a:cubicBezTo>
                      <a:pt x="1076" y="245"/>
                      <a:pt x="1076" y="245"/>
                      <a:pt x="1076" y="245"/>
                    </a:cubicBezTo>
                    <a:cubicBezTo>
                      <a:pt x="1094" y="245"/>
                      <a:pt x="1109" y="240"/>
                      <a:pt x="1113" y="232"/>
                    </a:cubicBezTo>
                    <a:cubicBezTo>
                      <a:pt x="1118" y="224"/>
                      <a:pt x="1117" y="209"/>
                      <a:pt x="1108" y="191"/>
                    </a:cubicBezTo>
                    <a:lnTo>
                      <a:pt x="1024" y="0"/>
                    </a:lnTo>
                    <a:close/>
                  </a:path>
                </a:pathLst>
              </a:custGeom>
              <a:solidFill>
                <a:srgbClr val="E1B9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77">
                <a:extLst>
                  <a:ext uri="{FF2B5EF4-FFF2-40B4-BE49-F238E27FC236}">
                    <a16:creationId xmlns:a16="http://schemas.microsoft.com/office/drawing/2014/main" xmlns="" id="{237DF898-2E38-49AF-A43C-973EAD429E55}"/>
                  </a:ext>
                </a:extLst>
              </p:cNvPr>
              <p:cNvSpPr>
                <a:spLocks/>
              </p:cNvSpPr>
              <p:nvPr/>
            </p:nvSpPr>
            <p:spPr bwMode="auto">
              <a:xfrm>
                <a:off x="3606801" y="6211888"/>
                <a:ext cx="577850" cy="58738"/>
              </a:xfrm>
              <a:custGeom>
                <a:avLst/>
                <a:gdLst>
                  <a:gd name="T0" fmla="*/ 347 w 364"/>
                  <a:gd name="T1" fmla="*/ 0 h 37"/>
                  <a:gd name="T2" fmla="*/ 16 w 364"/>
                  <a:gd name="T3" fmla="*/ 0 h 37"/>
                  <a:gd name="T4" fmla="*/ 0 w 364"/>
                  <a:gd name="T5" fmla="*/ 37 h 37"/>
                  <a:gd name="T6" fmla="*/ 364 w 364"/>
                  <a:gd name="T7" fmla="*/ 37 h 37"/>
                  <a:gd name="T8" fmla="*/ 347 w 364"/>
                  <a:gd name="T9" fmla="*/ 0 h 37"/>
                </a:gdLst>
                <a:ahLst/>
                <a:cxnLst>
                  <a:cxn ang="0">
                    <a:pos x="T0" y="T1"/>
                  </a:cxn>
                  <a:cxn ang="0">
                    <a:pos x="T2" y="T3"/>
                  </a:cxn>
                  <a:cxn ang="0">
                    <a:pos x="T4" y="T5"/>
                  </a:cxn>
                  <a:cxn ang="0">
                    <a:pos x="T6" y="T7"/>
                  </a:cxn>
                  <a:cxn ang="0">
                    <a:pos x="T8" y="T9"/>
                  </a:cxn>
                </a:cxnLst>
                <a:rect l="0" t="0" r="r" b="b"/>
                <a:pathLst>
                  <a:path w="364" h="37">
                    <a:moveTo>
                      <a:pt x="347" y="0"/>
                    </a:moveTo>
                    <a:lnTo>
                      <a:pt x="16" y="0"/>
                    </a:lnTo>
                    <a:lnTo>
                      <a:pt x="0" y="37"/>
                    </a:lnTo>
                    <a:lnTo>
                      <a:pt x="364" y="37"/>
                    </a:lnTo>
                    <a:lnTo>
                      <a:pt x="347" y="0"/>
                    </a:lnTo>
                    <a:close/>
                  </a:path>
                </a:pathLst>
              </a:custGeom>
              <a:solidFill>
                <a:srgbClr val="CA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2" name="组合 281">
            <a:extLst>
              <a:ext uri="{FF2B5EF4-FFF2-40B4-BE49-F238E27FC236}">
                <a16:creationId xmlns:a16="http://schemas.microsoft.com/office/drawing/2014/main" xmlns="" id="{36C55F7D-D683-4C48-8288-017779805DB0}"/>
              </a:ext>
            </a:extLst>
          </p:cNvPr>
          <p:cNvGrpSpPr/>
          <p:nvPr/>
        </p:nvGrpSpPr>
        <p:grpSpPr>
          <a:xfrm>
            <a:off x="4273534" y="3256355"/>
            <a:ext cx="577644" cy="577642"/>
            <a:chOff x="3271100" y="400449"/>
            <a:chExt cx="5797485" cy="6130128"/>
          </a:xfrm>
        </p:grpSpPr>
        <p:sp>
          <p:nvSpPr>
            <p:cNvPr id="259" name="椭圆 258">
              <a:extLst>
                <a:ext uri="{FF2B5EF4-FFF2-40B4-BE49-F238E27FC236}">
                  <a16:creationId xmlns:a16="http://schemas.microsoft.com/office/drawing/2014/main" xmlns="" id="{8FD6C6B0-3288-4B2E-9D14-E1A7DE00C08E}"/>
                </a:ext>
              </a:extLst>
            </p:cNvPr>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0" name="组合 259">
              <a:extLst>
                <a:ext uri="{FF2B5EF4-FFF2-40B4-BE49-F238E27FC236}">
                  <a16:creationId xmlns:a16="http://schemas.microsoft.com/office/drawing/2014/main" xmlns="" id="{84C742AC-9B9E-481F-8816-596917B2251E}"/>
                </a:ext>
              </a:extLst>
            </p:cNvPr>
            <p:cNvGrpSpPr/>
            <p:nvPr/>
          </p:nvGrpSpPr>
          <p:grpSpPr>
            <a:xfrm>
              <a:off x="3899501" y="2381474"/>
              <a:ext cx="4759276" cy="2168078"/>
              <a:chOff x="4492626" y="5530850"/>
              <a:chExt cx="2017713" cy="919163"/>
            </a:xfrm>
          </p:grpSpPr>
          <p:sp>
            <p:nvSpPr>
              <p:cNvPr id="261" name="Freeform 252">
                <a:extLst>
                  <a:ext uri="{FF2B5EF4-FFF2-40B4-BE49-F238E27FC236}">
                    <a16:creationId xmlns:a16="http://schemas.microsoft.com/office/drawing/2014/main" xmlns="" id="{3EDD0C60-F495-40D3-B9E2-695104B56B0F}"/>
                  </a:ext>
                </a:extLst>
              </p:cNvPr>
              <p:cNvSpPr>
                <a:spLocks/>
              </p:cNvSpPr>
              <p:nvPr/>
            </p:nvSpPr>
            <p:spPr bwMode="auto">
              <a:xfrm>
                <a:off x="4643439"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53">
                <a:extLst>
                  <a:ext uri="{FF2B5EF4-FFF2-40B4-BE49-F238E27FC236}">
                    <a16:creationId xmlns:a16="http://schemas.microsoft.com/office/drawing/2014/main" xmlns="" id="{C97BEAF4-F4E4-4888-82FB-02E49E104144}"/>
                  </a:ext>
                </a:extLst>
              </p:cNvPr>
              <p:cNvSpPr>
                <a:spLocks/>
              </p:cNvSpPr>
              <p:nvPr/>
            </p:nvSpPr>
            <p:spPr bwMode="auto">
              <a:xfrm>
                <a:off x="4672014"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54">
                <a:extLst>
                  <a:ext uri="{FF2B5EF4-FFF2-40B4-BE49-F238E27FC236}">
                    <a16:creationId xmlns:a16="http://schemas.microsoft.com/office/drawing/2014/main" xmlns="" id="{08E0ADAF-53AE-47AD-9E0A-A09717AF7035}"/>
                  </a:ext>
                </a:extLst>
              </p:cNvPr>
              <p:cNvSpPr>
                <a:spLocks/>
              </p:cNvSpPr>
              <p:nvPr/>
            </p:nvSpPr>
            <p:spPr bwMode="auto">
              <a:xfrm>
                <a:off x="4749801" y="5903913"/>
                <a:ext cx="161925" cy="438150"/>
              </a:xfrm>
              <a:custGeom>
                <a:avLst/>
                <a:gdLst>
                  <a:gd name="T0" fmla="*/ 0 w 261"/>
                  <a:gd name="T1" fmla="*/ 0 h 705"/>
                  <a:gd name="T2" fmla="*/ 0 w 261"/>
                  <a:gd name="T3" fmla="*/ 594 h 705"/>
                  <a:gd name="T4" fmla="*/ 111 w 261"/>
                  <a:gd name="T5" fmla="*/ 705 h 705"/>
                  <a:gd name="T6" fmla="*/ 150 w 261"/>
                  <a:gd name="T7" fmla="*/ 705 h 705"/>
                  <a:gd name="T8" fmla="*/ 261 w 261"/>
                  <a:gd name="T9" fmla="*/ 594 h 705"/>
                  <a:gd name="T10" fmla="*/ 261 w 261"/>
                  <a:gd name="T11" fmla="*/ 0 h 705"/>
                  <a:gd name="T12" fmla="*/ 0 w 261"/>
                  <a:gd name="T13" fmla="*/ 0 h 705"/>
                </a:gdLst>
                <a:ahLst/>
                <a:cxnLst>
                  <a:cxn ang="0">
                    <a:pos x="T0" y="T1"/>
                  </a:cxn>
                  <a:cxn ang="0">
                    <a:pos x="T2" y="T3"/>
                  </a:cxn>
                  <a:cxn ang="0">
                    <a:pos x="T4" y="T5"/>
                  </a:cxn>
                  <a:cxn ang="0">
                    <a:pos x="T6" y="T7"/>
                  </a:cxn>
                  <a:cxn ang="0">
                    <a:pos x="T8" y="T9"/>
                  </a:cxn>
                  <a:cxn ang="0">
                    <a:pos x="T10" y="T11"/>
                  </a:cxn>
                  <a:cxn ang="0">
                    <a:pos x="T12" y="T13"/>
                  </a:cxn>
                </a:cxnLst>
                <a:rect l="0" t="0" r="r" b="b"/>
                <a:pathLst>
                  <a:path w="261" h="705">
                    <a:moveTo>
                      <a:pt x="0" y="0"/>
                    </a:moveTo>
                    <a:cubicBezTo>
                      <a:pt x="0" y="594"/>
                      <a:pt x="0" y="594"/>
                      <a:pt x="0" y="594"/>
                    </a:cubicBezTo>
                    <a:cubicBezTo>
                      <a:pt x="0" y="656"/>
                      <a:pt x="50" y="705"/>
                      <a:pt x="111" y="705"/>
                    </a:cubicBezTo>
                    <a:cubicBezTo>
                      <a:pt x="150" y="705"/>
                      <a:pt x="150" y="705"/>
                      <a:pt x="150" y="705"/>
                    </a:cubicBezTo>
                    <a:cubicBezTo>
                      <a:pt x="211" y="705"/>
                      <a:pt x="261" y="656"/>
                      <a:pt x="261" y="594"/>
                    </a:cubicBezTo>
                    <a:cubicBezTo>
                      <a:pt x="261" y="0"/>
                      <a:pt x="261" y="0"/>
                      <a:pt x="261" y="0"/>
                    </a:cubicBezTo>
                    <a:lnTo>
                      <a:pt x="0" y="0"/>
                    </a:lnTo>
                    <a:close/>
                  </a:path>
                </a:pathLst>
              </a:custGeom>
              <a:solidFill>
                <a:srgbClr val="A5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55">
                <a:extLst>
                  <a:ext uri="{FF2B5EF4-FFF2-40B4-BE49-F238E27FC236}">
                    <a16:creationId xmlns:a16="http://schemas.microsoft.com/office/drawing/2014/main" xmlns="" id="{E59AA16F-3854-494A-ADDF-D3602FFD820F}"/>
                  </a:ext>
                </a:extLst>
              </p:cNvPr>
              <p:cNvSpPr>
                <a:spLocks/>
              </p:cNvSpPr>
              <p:nvPr/>
            </p:nvSpPr>
            <p:spPr bwMode="auto">
              <a:xfrm>
                <a:off x="5092701" y="5530850"/>
                <a:ext cx="374650" cy="866775"/>
              </a:xfrm>
              <a:custGeom>
                <a:avLst/>
                <a:gdLst>
                  <a:gd name="T0" fmla="*/ 320 w 600"/>
                  <a:gd name="T1" fmla="*/ 1392 h 1392"/>
                  <a:gd name="T2" fmla="*/ 281 w 600"/>
                  <a:gd name="T3" fmla="*/ 1392 h 1392"/>
                  <a:gd name="T4" fmla="*/ 80 w 600"/>
                  <a:gd name="T5" fmla="*/ 1191 h 1392"/>
                  <a:gd name="T6" fmla="*/ 80 w 600"/>
                  <a:gd name="T7" fmla="*/ 206 h 1392"/>
                  <a:gd name="T8" fmla="*/ 0 w 600"/>
                  <a:gd name="T9" fmla="*/ 105 h 1392"/>
                  <a:gd name="T10" fmla="*/ 104 w 600"/>
                  <a:gd name="T11" fmla="*/ 0 h 1392"/>
                  <a:gd name="T12" fmla="*/ 496 w 600"/>
                  <a:gd name="T13" fmla="*/ 0 h 1392"/>
                  <a:gd name="T14" fmla="*/ 600 w 600"/>
                  <a:gd name="T15" fmla="*/ 105 h 1392"/>
                  <a:gd name="T16" fmla="*/ 521 w 600"/>
                  <a:gd name="T17" fmla="*/ 206 h 1392"/>
                  <a:gd name="T18" fmla="*/ 521 w 600"/>
                  <a:gd name="T19" fmla="*/ 1191 h 1392"/>
                  <a:gd name="T20" fmla="*/ 320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4" y="0"/>
                    </a:cubicBezTo>
                    <a:cubicBezTo>
                      <a:pt x="496" y="0"/>
                      <a:pt x="496" y="0"/>
                      <a:pt x="496" y="0"/>
                    </a:cubicBezTo>
                    <a:cubicBezTo>
                      <a:pt x="554" y="0"/>
                      <a:pt x="600" y="47"/>
                      <a:pt x="600" y="105"/>
                    </a:cubicBezTo>
                    <a:cubicBezTo>
                      <a:pt x="600" y="154"/>
                      <a:pt x="566" y="195"/>
                      <a:pt x="521" y="206"/>
                    </a:cubicBezTo>
                    <a:cubicBezTo>
                      <a:pt x="521" y="1191"/>
                      <a:pt x="521" y="1191"/>
                      <a:pt x="521" y="1191"/>
                    </a:cubicBezTo>
                    <a:cubicBezTo>
                      <a:pt x="521" y="1302"/>
                      <a:pt x="430"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56">
                <a:extLst>
                  <a:ext uri="{FF2B5EF4-FFF2-40B4-BE49-F238E27FC236}">
                    <a16:creationId xmlns:a16="http://schemas.microsoft.com/office/drawing/2014/main" xmlns="" id="{F21281F2-BE27-4B73-AED0-B6266A26DEF3}"/>
                  </a:ext>
                </a:extLst>
              </p:cNvPr>
              <p:cNvSpPr>
                <a:spLocks/>
              </p:cNvSpPr>
              <p:nvPr/>
            </p:nvSpPr>
            <p:spPr bwMode="auto">
              <a:xfrm>
                <a:off x="5121276" y="5559425"/>
                <a:ext cx="317500" cy="811213"/>
              </a:xfrm>
              <a:custGeom>
                <a:avLst/>
                <a:gdLst>
                  <a:gd name="T0" fmla="*/ 451 w 511"/>
                  <a:gd name="T1" fmla="*/ 0 h 1302"/>
                  <a:gd name="T2" fmla="*/ 59 w 511"/>
                  <a:gd name="T3" fmla="*/ 0 h 1302"/>
                  <a:gd name="T4" fmla="*/ 0 w 511"/>
                  <a:gd name="T5" fmla="*/ 60 h 1302"/>
                  <a:gd name="T6" fmla="*/ 59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59" y="0"/>
                      <a:pt x="59" y="0"/>
                      <a:pt x="59" y="0"/>
                    </a:cubicBezTo>
                    <a:cubicBezTo>
                      <a:pt x="26" y="0"/>
                      <a:pt x="0" y="27"/>
                      <a:pt x="0" y="60"/>
                    </a:cubicBezTo>
                    <a:cubicBezTo>
                      <a:pt x="0" y="93"/>
                      <a:pt x="26" y="119"/>
                      <a:pt x="59" y="119"/>
                    </a:cubicBezTo>
                    <a:cubicBezTo>
                      <a:pt x="80" y="119"/>
                      <a:pt x="80" y="119"/>
                      <a:pt x="80" y="119"/>
                    </a:cubicBezTo>
                    <a:cubicBezTo>
                      <a:pt x="80" y="1146"/>
                      <a:pt x="80" y="1146"/>
                      <a:pt x="80" y="1146"/>
                    </a:cubicBezTo>
                    <a:cubicBezTo>
                      <a:pt x="80" y="1232"/>
                      <a:pt x="149"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Rectangle 257">
                <a:extLst>
                  <a:ext uri="{FF2B5EF4-FFF2-40B4-BE49-F238E27FC236}">
                    <a16:creationId xmlns:a16="http://schemas.microsoft.com/office/drawing/2014/main" xmlns="" id="{ED229086-E9FE-402C-9AC4-16808FCE121C}"/>
                  </a:ext>
                </a:extLst>
              </p:cNvPr>
              <p:cNvSpPr>
                <a:spLocks noChangeArrowheads="1"/>
              </p:cNvSpPr>
              <p:nvPr/>
            </p:nvSpPr>
            <p:spPr bwMode="auto">
              <a:xfrm>
                <a:off x="5197476" y="5781675"/>
                <a:ext cx="163513" cy="17303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58">
                <a:extLst>
                  <a:ext uri="{FF2B5EF4-FFF2-40B4-BE49-F238E27FC236}">
                    <a16:creationId xmlns:a16="http://schemas.microsoft.com/office/drawing/2014/main" xmlns="" id="{69E1CEEE-F887-4DB2-8117-A2C7DED0D495}"/>
                  </a:ext>
                </a:extLst>
              </p:cNvPr>
              <p:cNvSpPr>
                <a:spLocks/>
              </p:cNvSpPr>
              <p:nvPr/>
            </p:nvSpPr>
            <p:spPr bwMode="auto">
              <a:xfrm>
                <a:off x="5197476" y="5954713"/>
                <a:ext cx="163513" cy="387350"/>
              </a:xfrm>
              <a:custGeom>
                <a:avLst/>
                <a:gdLst>
                  <a:gd name="T0" fmla="*/ 0 w 262"/>
                  <a:gd name="T1" fmla="*/ 0 h 623"/>
                  <a:gd name="T2" fmla="*/ 0 w 262"/>
                  <a:gd name="T3" fmla="*/ 512 h 623"/>
                  <a:gd name="T4" fmla="*/ 112 w 262"/>
                  <a:gd name="T5" fmla="*/ 623 h 623"/>
                  <a:gd name="T6" fmla="*/ 151 w 262"/>
                  <a:gd name="T7" fmla="*/ 623 h 623"/>
                  <a:gd name="T8" fmla="*/ 262 w 262"/>
                  <a:gd name="T9" fmla="*/ 512 h 623"/>
                  <a:gd name="T10" fmla="*/ 262 w 262"/>
                  <a:gd name="T11" fmla="*/ 0 h 623"/>
                  <a:gd name="T12" fmla="*/ 0 w 262"/>
                  <a:gd name="T13" fmla="*/ 0 h 623"/>
                </a:gdLst>
                <a:ahLst/>
                <a:cxnLst>
                  <a:cxn ang="0">
                    <a:pos x="T0" y="T1"/>
                  </a:cxn>
                  <a:cxn ang="0">
                    <a:pos x="T2" y="T3"/>
                  </a:cxn>
                  <a:cxn ang="0">
                    <a:pos x="T4" y="T5"/>
                  </a:cxn>
                  <a:cxn ang="0">
                    <a:pos x="T6" y="T7"/>
                  </a:cxn>
                  <a:cxn ang="0">
                    <a:pos x="T8" y="T9"/>
                  </a:cxn>
                  <a:cxn ang="0">
                    <a:pos x="T10" y="T11"/>
                  </a:cxn>
                  <a:cxn ang="0">
                    <a:pos x="T12" y="T13"/>
                  </a:cxn>
                </a:cxnLst>
                <a:rect l="0" t="0" r="r" b="b"/>
                <a:pathLst>
                  <a:path w="262" h="623">
                    <a:moveTo>
                      <a:pt x="0" y="0"/>
                    </a:moveTo>
                    <a:cubicBezTo>
                      <a:pt x="0" y="512"/>
                      <a:pt x="0" y="512"/>
                      <a:pt x="0" y="512"/>
                    </a:cubicBezTo>
                    <a:cubicBezTo>
                      <a:pt x="0" y="574"/>
                      <a:pt x="50" y="623"/>
                      <a:pt x="112" y="623"/>
                    </a:cubicBezTo>
                    <a:cubicBezTo>
                      <a:pt x="151" y="623"/>
                      <a:pt x="151" y="623"/>
                      <a:pt x="151" y="623"/>
                    </a:cubicBezTo>
                    <a:cubicBezTo>
                      <a:pt x="212" y="623"/>
                      <a:pt x="262" y="574"/>
                      <a:pt x="262" y="512"/>
                    </a:cubicBezTo>
                    <a:cubicBezTo>
                      <a:pt x="262" y="0"/>
                      <a:pt x="262" y="0"/>
                      <a:pt x="262" y="0"/>
                    </a:cubicBezTo>
                    <a:lnTo>
                      <a:pt x="0" y="0"/>
                    </a:lnTo>
                    <a:close/>
                  </a:path>
                </a:pathLst>
              </a:custGeom>
              <a:solidFill>
                <a:srgbClr val="3F3F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59">
                <a:extLst>
                  <a:ext uri="{FF2B5EF4-FFF2-40B4-BE49-F238E27FC236}">
                    <a16:creationId xmlns:a16="http://schemas.microsoft.com/office/drawing/2014/main" xmlns="" id="{8B01B3CD-8CCB-4F26-9FB6-57134E102522}"/>
                  </a:ext>
                </a:extLst>
              </p:cNvPr>
              <p:cNvSpPr>
                <a:spLocks/>
              </p:cNvSpPr>
              <p:nvPr/>
            </p:nvSpPr>
            <p:spPr bwMode="auto">
              <a:xfrm>
                <a:off x="5541964" y="5530850"/>
                <a:ext cx="374650" cy="866775"/>
              </a:xfrm>
              <a:custGeom>
                <a:avLst/>
                <a:gdLst>
                  <a:gd name="T0" fmla="*/ 319 w 600"/>
                  <a:gd name="T1" fmla="*/ 1392 h 1392"/>
                  <a:gd name="T2" fmla="*/ 280 w 600"/>
                  <a:gd name="T3" fmla="*/ 1392 h 1392"/>
                  <a:gd name="T4" fmla="*/ 79 w 600"/>
                  <a:gd name="T5" fmla="*/ 1191 h 1392"/>
                  <a:gd name="T6" fmla="*/ 79 w 600"/>
                  <a:gd name="T7" fmla="*/ 206 h 1392"/>
                  <a:gd name="T8" fmla="*/ 0 w 600"/>
                  <a:gd name="T9" fmla="*/ 105 h 1392"/>
                  <a:gd name="T10" fmla="*/ 104 w 600"/>
                  <a:gd name="T11" fmla="*/ 0 h 1392"/>
                  <a:gd name="T12" fmla="*/ 496 w 600"/>
                  <a:gd name="T13" fmla="*/ 0 h 1392"/>
                  <a:gd name="T14" fmla="*/ 600 w 600"/>
                  <a:gd name="T15" fmla="*/ 105 h 1392"/>
                  <a:gd name="T16" fmla="*/ 520 w 600"/>
                  <a:gd name="T17" fmla="*/ 206 h 1392"/>
                  <a:gd name="T18" fmla="*/ 520 w 600"/>
                  <a:gd name="T19" fmla="*/ 1191 h 1392"/>
                  <a:gd name="T20" fmla="*/ 319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19" y="1392"/>
                    </a:moveTo>
                    <a:cubicBezTo>
                      <a:pt x="280" y="1392"/>
                      <a:pt x="280" y="1392"/>
                      <a:pt x="280" y="1392"/>
                    </a:cubicBezTo>
                    <a:cubicBezTo>
                      <a:pt x="170" y="1392"/>
                      <a:pt x="79" y="1302"/>
                      <a:pt x="79" y="1191"/>
                    </a:cubicBezTo>
                    <a:cubicBezTo>
                      <a:pt x="79" y="206"/>
                      <a:pt x="79" y="206"/>
                      <a:pt x="79" y="206"/>
                    </a:cubicBezTo>
                    <a:cubicBezTo>
                      <a:pt x="34" y="195"/>
                      <a:pt x="0" y="154"/>
                      <a:pt x="0" y="105"/>
                    </a:cubicBezTo>
                    <a:cubicBezTo>
                      <a:pt x="0" y="47"/>
                      <a:pt x="46" y="0"/>
                      <a:pt x="104" y="0"/>
                    </a:cubicBezTo>
                    <a:cubicBezTo>
                      <a:pt x="496" y="0"/>
                      <a:pt x="496" y="0"/>
                      <a:pt x="496" y="0"/>
                    </a:cubicBezTo>
                    <a:cubicBezTo>
                      <a:pt x="553" y="0"/>
                      <a:pt x="600" y="47"/>
                      <a:pt x="600" y="105"/>
                    </a:cubicBezTo>
                    <a:cubicBezTo>
                      <a:pt x="600" y="154"/>
                      <a:pt x="566" y="195"/>
                      <a:pt x="520" y="206"/>
                    </a:cubicBezTo>
                    <a:cubicBezTo>
                      <a:pt x="520" y="1191"/>
                      <a:pt x="520" y="1191"/>
                      <a:pt x="520" y="1191"/>
                    </a:cubicBezTo>
                    <a:cubicBezTo>
                      <a:pt x="520" y="1302"/>
                      <a:pt x="430" y="1392"/>
                      <a:pt x="319" y="1392"/>
                    </a:cubicBez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60">
                <a:extLst>
                  <a:ext uri="{FF2B5EF4-FFF2-40B4-BE49-F238E27FC236}">
                    <a16:creationId xmlns:a16="http://schemas.microsoft.com/office/drawing/2014/main" xmlns="" id="{F4950F26-A4A3-4149-93AB-D002F55647B8}"/>
                  </a:ext>
                </a:extLst>
              </p:cNvPr>
              <p:cNvSpPr>
                <a:spLocks/>
              </p:cNvSpPr>
              <p:nvPr/>
            </p:nvSpPr>
            <p:spPr bwMode="auto">
              <a:xfrm>
                <a:off x="5570539" y="5559425"/>
                <a:ext cx="317500" cy="811213"/>
              </a:xfrm>
              <a:custGeom>
                <a:avLst/>
                <a:gdLst>
                  <a:gd name="T0" fmla="*/ 452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2 w 511"/>
                  <a:gd name="T21" fmla="*/ 119 h 1302"/>
                  <a:gd name="T22" fmla="*/ 511 w 511"/>
                  <a:gd name="T23" fmla="*/ 60 h 1302"/>
                  <a:gd name="T24" fmla="*/ 452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2"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2" y="1302"/>
                      <a:pt x="431" y="1232"/>
                      <a:pt x="431" y="1146"/>
                    </a:cubicBezTo>
                    <a:cubicBezTo>
                      <a:pt x="431" y="119"/>
                      <a:pt x="431" y="119"/>
                      <a:pt x="431" y="119"/>
                    </a:cubicBezTo>
                    <a:cubicBezTo>
                      <a:pt x="452" y="119"/>
                      <a:pt x="452" y="119"/>
                      <a:pt x="452" y="119"/>
                    </a:cubicBezTo>
                    <a:cubicBezTo>
                      <a:pt x="485" y="119"/>
                      <a:pt x="511" y="93"/>
                      <a:pt x="511" y="60"/>
                    </a:cubicBezTo>
                    <a:cubicBezTo>
                      <a:pt x="511" y="27"/>
                      <a:pt x="485" y="0"/>
                      <a:pt x="4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Rectangle 261">
                <a:extLst>
                  <a:ext uri="{FF2B5EF4-FFF2-40B4-BE49-F238E27FC236}">
                    <a16:creationId xmlns:a16="http://schemas.microsoft.com/office/drawing/2014/main" xmlns="" id="{78ADDA07-5BFF-4356-AA56-AF5A80021591}"/>
                  </a:ext>
                </a:extLst>
              </p:cNvPr>
              <p:cNvSpPr>
                <a:spLocks noChangeArrowheads="1"/>
              </p:cNvSpPr>
              <p:nvPr/>
            </p:nvSpPr>
            <p:spPr bwMode="auto">
              <a:xfrm>
                <a:off x="5648326" y="5954713"/>
                <a:ext cx="161925" cy="234950"/>
              </a:xfrm>
              <a:prstGeom prst="rect">
                <a:avLst/>
              </a:prstGeom>
              <a:solidFill>
                <a:srgbClr val="CAA6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62">
                <a:extLst>
                  <a:ext uri="{FF2B5EF4-FFF2-40B4-BE49-F238E27FC236}">
                    <a16:creationId xmlns:a16="http://schemas.microsoft.com/office/drawing/2014/main" xmlns="" id="{6FABBD35-A8E5-489F-B623-CA709C638F95}"/>
                  </a:ext>
                </a:extLst>
              </p:cNvPr>
              <p:cNvSpPr>
                <a:spLocks/>
              </p:cNvSpPr>
              <p:nvPr/>
            </p:nvSpPr>
            <p:spPr bwMode="auto">
              <a:xfrm>
                <a:off x="5648326" y="6189663"/>
                <a:ext cx="161925" cy="152400"/>
              </a:xfrm>
              <a:custGeom>
                <a:avLst/>
                <a:gdLst>
                  <a:gd name="T0" fmla="*/ 0 w 262"/>
                  <a:gd name="T1" fmla="*/ 0 h 246"/>
                  <a:gd name="T2" fmla="*/ 0 w 262"/>
                  <a:gd name="T3" fmla="*/ 135 h 246"/>
                  <a:gd name="T4" fmla="*/ 111 w 262"/>
                  <a:gd name="T5" fmla="*/ 246 h 246"/>
                  <a:gd name="T6" fmla="*/ 150 w 262"/>
                  <a:gd name="T7" fmla="*/ 246 h 246"/>
                  <a:gd name="T8" fmla="*/ 262 w 262"/>
                  <a:gd name="T9" fmla="*/ 135 h 246"/>
                  <a:gd name="T10" fmla="*/ 262 w 262"/>
                  <a:gd name="T11" fmla="*/ 0 h 246"/>
                  <a:gd name="T12" fmla="*/ 0 w 262"/>
                  <a:gd name="T13" fmla="*/ 0 h 246"/>
                </a:gdLst>
                <a:ahLst/>
                <a:cxnLst>
                  <a:cxn ang="0">
                    <a:pos x="T0" y="T1"/>
                  </a:cxn>
                  <a:cxn ang="0">
                    <a:pos x="T2" y="T3"/>
                  </a:cxn>
                  <a:cxn ang="0">
                    <a:pos x="T4" y="T5"/>
                  </a:cxn>
                  <a:cxn ang="0">
                    <a:pos x="T6" y="T7"/>
                  </a:cxn>
                  <a:cxn ang="0">
                    <a:pos x="T8" y="T9"/>
                  </a:cxn>
                  <a:cxn ang="0">
                    <a:pos x="T10" y="T11"/>
                  </a:cxn>
                  <a:cxn ang="0">
                    <a:pos x="T12" y="T13"/>
                  </a:cxn>
                </a:cxnLst>
                <a:rect l="0" t="0" r="r" b="b"/>
                <a:pathLst>
                  <a:path w="262" h="246">
                    <a:moveTo>
                      <a:pt x="0" y="0"/>
                    </a:moveTo>
                    <a:cubicBezTo>
                      <a:pt x="0" y="135"/>
                      <a:pt x="0" y="135"/>
                      <a:pt x="0" y="135"/>
                    </a:cubicBezTo>
                    <a:cubicBezTo>
                      <a:pt x="0" y="197"/>
                      <a:pt x="50" y="246"/>
                      <a:pt x="111" y="246"/>
                    </a:cubicBezTo>
                    <a:cubicBezTo>
                      <a:pt x="150" y="246"/>
                      <a:pt x="150" y="246"/>
                      <a:pt x="150" y="246"/>
                    </a:cubicBezTo>
                    <a:cubicBezTo>
                      <a:pt x="212" y="246"/>
                      <a:pt x="262" y="197"/>
                      <a:pt x="262" y="135"/>
                    </a:cubicBezTo>
                    <a:cubicBezTo>
                      <a:pt x="262" y="0"/>
                      <a:pt x="262" y="0"/>
                      <a:pt x="262" y="0"/>
                    </a:cubicBezTo>
                    <a:lnTo>
                      <a:pt x="0" y="0"/>
                    </a:lnTo>
                    <a:close/>
                  </a:path>
                </a:pathLst>
              </a:custGeom>
              <a:solidFill>
                <a:srgbClr val="CA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63">
                <a:extLst>
                  <a:ext uri="{FF2B5EF4-FFF2-40B4-BE49-F238E27FC236}">
                    <a16:creationId xmlns:a16="http://schemas.microsoft.com/office/drawing/2014/main" xmlns="" id="{D32B0970-9F4F-453A-8E66-B751095F7738}"/>
                  </a:ext>
                </a:extLst>
              </p:cNvPr>
              <p:cNvSpPr>
                <a:spLocks/>
              </p:cNvSpPr>
              <p:nvPr/>
            </p:nvSpPr>
            <p:spPr bwMode="auto">
              <a:xfrm>
                <a:off x="5991226"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64">
                <a:extLst>
                  <a:ext uri="{FF2B5EF4-FFF2-40B4-BE49-F238E27FC236}">
                    <a16:creationId xmlns:a16="http://schemas.microsoft.com/office/drawing/2014/main" xmlns="" id="{51446B2B-C57C-423A-BFF6-C234DE74B234}"/>
                  </a:ext>
                </a:extLst>
              </p:cNvPr>
              <p:cNvSpPr>
                <a:spLocks/>
              </p:cNvSpPr>
              <p:nvPr/>
            </p:nvSpPr>
            <p:spPr bwMode="auto">
              <a:xfrm>
                <a:off x="6019801"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65">
                <a:extLst>
                  <a:ext uri="{FF2B5EF4-FFF2-40B4-BE49-F238E27FC236}">
                    <a16:creationId xmlns:a16="http://schemas.microsoft.com/office/drawing/2014/main" xmlns="" id="{6DD1D746-ECB4-4419-8933-84FDA276FDE2}"/>
                  </a:ext>
                </a:extLst>
              </p:cNvPr>
              <p:cNvSpPr>
                <a:spLocks/>
              </p:cNvSpPr>
              <p:nvPr/>
            </p:nvSpPr>
            <p:spPr bwMode="auto">
              <a:xfrm>
                <a:off x="6097589" y="5938838"/>
                <a:ext cx="161925" cy="403225"/>
              </a:xfrm>
              <a:custGeom>
                <a:avLst/>
                <a:gdLst>
                  <a:gd name="T0" fmla="*/ 0 w 261"/>
                  <a:gd name="T1" fmla="*/ 0 h 649"/>
                  <a:gd name="T2" fmla="*/ 0 w 261"/>
                  <a:gd name="T3" fmla="*/ 538 h 649"/>
                  <a:gd name="T4" fmla="*/ 111 w 261"/>
                  <a:gd name="T5" fmla="*/ 649 h 649"/>
                  <a:gd name="T6" fmla="*/ 150 w 261"/>
                  <a:gd name="T7" fmla="*/ 649 h 649"/>
                  <a:gd name="T8" fmla="*/ 261 w 261"/>
                  <a:gd name="T9" fmla="*/ 538 h 649"/>
                  <a:gd name="T10" fmla="*/ 261 w 261"/>
                  <a:gd name="T11" fmla="*/ 0 h 649"/>
                  <a:gd name="T12" fmla="*/ 0 w 261"/>
                  <a:gd name="T13" fmla="*/ 0 h 649"/>
                </a:gdLst>
                <a:ahLst/>
                <a:cxnLst>
                  <a:cxn ang="0">
                    <a:pos x="T0" y="T1"/>
                  </a:cxn>
                  <a:cxn ang="0">
                    <a:pos x="T2" y="T3"/>
                  </a:cxn>
                  <a:cxn ang="0">
                    <a:pos x="T4" y="T5"/>
                  </a:cxn>
                  <a:cxn ang="0">
                    <a:pos x="T6" y="T7"/>
                  </a:cxn>
                  <a:cxn ang="0">
                    <a:pos x="T8" y="T9"/>
                  </a:cxn>
                  <a:cxn ang="0">
                    <a:pos x="T10" y="T11"/>
                  </a:cxn>
                  <a:cxn ang="0">
                    <a:pos x="T12" y="T13"/>
                  </a:cxn>
                </a:cxnLst>
                <a:rect l="0" t="0" r="r" b="b"/>
                <a:pathLst>
                  <a:path w="261" h="649">
                    <a:moveTo>
                      <a:pt x="0" y="0"/>
                    </a:moveTo>
                    <a:cubicBezTo>
                      <a:pt x="0" y="538"/>
                      <a:pt x="0" y="538"/>
                      <a:pt x="0" y="538"/>
                    </a:cubicBezTo>
                    <a:cubicBezTo>
                      <a:pt x="0" y="600"/>
                      <a:pt x="50" y="649"/>
                      <a:pt x="111" y="649"/>
                    </a:cubicBezTo>
                    <a:cubicBezTo>
                      <a:pt x="150" y="649"/>
                      <a:pt x="150" y="649"/>
                      <a:pt x="150" y="649"/>
                    </a:cubicBezTo>
                    <a:cubicBezTo>
                      <a:pt x="211" y="649"/>
                      <a:pt x="261" y="600"/>
                      <a:pt x="261" y="538"/>
                    </a:cubicBezTo>
                    <a:cubicBezTo>
                      <a:pt x="261" y="0"/>
                      <a:pt x="261" y="0"/>
                      <a:pt x="261" y="0"/>
                    </a:cubicBezTo>
                    <a:lnTo>
                      <a:pt x="0" y="0"/>
                    </a:lnTo>
                    <a:close/>
                  </a:path>
                </a:pathLst>
              </a:custGeom>
              <a:solidFill>
                <a:srgbClr val="CA6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Rectangle 266">
                <a:extLst>
                  <a:ext uri="{FF2B5EF4-FFF2-40B4-BE49-F238E27FC236}">
                    <a16:creationId xmlns:a16="http://schemas.microsoft.com/office/drawing/2014/main" xmlns="" id="{A10CD897-5446-4926-9807-2BE20F75EBD6}"/>
                  </a:ext>
                </a:extLst>
              </p:cNvPr>
              <p:cNvSpPr>
                <a:spLocks noChangeArrowheads="1"/>
              </p:cNvSpPr>
              <p:nvPr/>
            </p:nvSpPr>
            <p:spPr bwMode="auto">
              <a:xfrm>
                <a:off x="6097589" y="5795963"/>
                <a:ext cx="161925" cy="142875"/>
              </a:xfrm>
              <a:prstGeom prst="rect">
                <a:avLst/>
              </a:prstGeom>
              <a:solidFill>
                <a:srgbClr val="B9D7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67">
                <a:extLst>
                  <a:ext uri="{FF2B5EF4-FFF2-40B4-BE49-F238E27FC236}">
                    <a16:creationId xmlns:a16="http://schemas.microsoft.com/office/drawing/2014/main" xmlns="" id="{8F9821C2-1BF5-4EF1-B24E-F560FF474135}"/>
                  </a:ext>
                </a:extLst>
              </p:cNvPr>
              <p:cNvSpPr>
                <a:spLocks/>
              </p:cNvSpPr>
              <p:nvPr/>
            </p:nvSpPr>
            <p:spPr bwMode="auto">
              <a:xfrm>
                <a:off x="4492626" y="6097588"/>
                <a:ext cx="2017713" cy="52388"/>
              </a:xfrm>
              <a:custGeom>
                <a:avLst/>
                <a:gdLst>
                  <a:gd name="T0" fmla="*/ 3242 w 3242"/>
                  <a:gd name="T1" fmla="*/ 42 h 84"/>
                  <a:gd name="T2" fmla="*/ 3200 w 3242"/>
                  <a:gd name="T3" fmla="*/ 84 h 84"/>
                  <a:gd name="T4" fmla="*/ 42 w 3242"/>
                  <a:gd name="T5" fmla="*/ 84 h 84"/>
                  <a:gd name="T6" fmla="*/ 0 w 3242"/>
                  <a:gd name="T7" fmla="*/ 42 h 84"/>
                  <a:gd name="T8" fmla="*/ 0 w 3242"/>
                  <a:gd name="T9" fmla="*/ 42 h 84"/>
                  <a:gd name="T10" fmla="*/ 42 w 3242"/>
                  <a:gd name="T11" fmla="*/ 0 h 84"/>
                  <a:gd name="T12" fmla="*/ 3200 w 3242"/>
                  <a:gd name="T13" fmla="*/ 0 h 84"/>
                  <a:gd name="T14" fmla="*/ 3242 w 3242"/>
                  <a:gd name="T15" fmla="*/ 42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2" h="84">
                    <a:moveTo>
                      <a:pt x="3242" y="42"/>
                    </a:moveTo>
                    <a:cubicBezTo>
                      <a:pt x="3242" y="65"/>
                      <a:pt x="3223" y="84"/>
                      <a:pt x="3200" y="84"/>
                    </a:cubicBezTo>
                    <a:cubicBezTo>
                      <a:pt x="42" y="84"/>
                      <a:pt x="42" y="84"/>
                      <a:pt x="42" y="84"/>
                    </a:cubicBezTo>
                    <a:cubicBezTo>
                      <a:pt x="19" y="84"/>
                      <a:pt x="0" y="65"/>
                      <a:pt x="0" y="42"/>
                    </a:cubicBezTo>
                    <a:cubicBezTo>
                      <a:pt x="0" y="42"/>
                      <a:pt x="0" y="42"/>
                      <a:pt x="0" y="42"/>
                    </a:cubicBezTo>
                    <a:cubicBezTo>
                      <a:pt x="0" y="19"/>
                      <a:pt x="19" y="0"/>
                      <a:pt x="42" y="0"/>
                    </a:cubicBezTo>
                    <a:cubicBezTo>
                      <a:pt x="3200" y="0"/>
                      <a:pt x="3200" y="0"/>
                      <a:pt x="3200" y="0"/>
                    </a:cubicBezTo>
                    <a:cubicBezTo>
                      <a:pt x="3223" y="0"/>
                      <a:pt x="3242" y="19"/>
                      <a:pt x="3242" y="42"/>
                    </a:cubicBez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68">
                <a:extLst>
                  <a:ext uri="{FF2B5EF4-FFF2-40B4-BE49-F238E27FC236}">
                    <a16:creationId xmlns:a16="http://schemas.microsoft.com/office/drawing/2014/main" xmlns="" id="{4EA3DFD0-7BE8-4DED-BA47-E21E5D2B3DB7}"/>
                  </a:ext>
                </a:extLst>
              </p:cNvPr>
              <p:cNvSpPr>
                <a:spLocks/>
              </p:cNvSpPr>
              <p:nvPr/>
            </p:nvSpPr>
            <p:spPr bwMode="auto">
              <a:xfrm>
                <a:off x="4587876"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4"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69">
                <a:extLst>
                  <a:ext uri="{FF2B5EF4-FFF2-40B4-BE49-F238E27FC236}">
                    <a16:creationId xmlns:a16="http://schemas.microsoft.com/office/drawing/2014/main" xmlns="" id="{2A2ED310-826D-46C8-91DF-243700B339F2}"/>
                  </a:ext>
                </a:extLst>
              </p:cNvPr>
              <p:cNvSpPr>
                <a:spLocks/>
              </p:cNvSpPr>
              <p:nvPr/>
            </p:nvSpPr>
            <p:spPr bwMode="auto">
              <a:xfrm>
                <a:off x="5019676" y="6126163"/>
                <a:ext cx="50800"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70">
                <a:extLst>
                  <a:ext uri="{FF2B5EF4-FFF2-40B4-BE49-F238E27FC236}">
                    <a16:creationId xmlns:a16="http://schemas.microsoft.com/office/drawing/2014/main" xmlns="" id="{A8A6F94F-7DAB-4A8B-8410-BDB10F6896E3}"/>
                  </a:ext>
                </a:extLst>
              </p:cNvPr>
              <p:cNvSpPr>
                <a:spLocks/>
              </p:cNvSpPr>
              <p:nvPr/>
            </p:nvSpPr>
            <p:spPr bwMode="auto">
              <a:xfrm>
                <a:off x="5478464" y="6126163"/>
                <a:ext cx="52388" cy="323850"/>
              </a:xfrm>
              <a:custGeom>
                <a:avLst/>
                <a:gdLst>
                  <a:gd name="T0" fmla="*/ 0 w 84"/>
                  <a:gd name="T1" fmla="*/ 0 h 521"/>
                  <a:gd name="T2" fmla="*/ 0 w 84"/>
                  <a:gd name="T3" fmla="*/ 479 h 521"/>
                  <a:gd name="T4" fmla="*/ 42 w 84"/>
                  <a:gd name="T5" fmla="*/ 521 h 521"/>
                  <a:gd name="T6" fmla="*/ 84 w 84"/>
                  <a:gd name="T7" fmla="*/ 479 h 521"/>
                  <a:gd name="T8" fmla="*/ 84 w 84"/>
                  <a:gd name="T9" fmla="*/ 0 h 521"/>
                  <a:gd name="T10" fmla="*/ 0 w 84"/>
                  <a:gd name="T11" fmla="*/ 0 h 521"/>
                </a:gdLst>
                <a:ahLst/>
                <a:cxnLst>
                  <a:cxn ang="0">
                    <a:pos x="T0" y="T1"/>
                  </a:cxn>
                  <a:cxn ang="0">
                    <a:pos x="T2" y="T3"/>
                  </a:cxn>
                  <a:cxn ang="0">
                    <a:pos x="T4" y="T5"/>
                  </a:cxn>
                  <a:cxn ang="0">
                    <a:pos x="T6" y="T7"/>
                  </a:cxn>
                  <a:cxn ang="0">
                    <a:pos x="T8" y="T9"/>
                  </a:cxn>
                  <a:cxn ang="0">
                    <a:pos x="T10" y="T11"/>
                  </a:cxn>
                </a:cxnLst>
                <a:rect l="0" t="0" r="r" b="b"/>
                <a:pathLst>
                  <a:path w="84" h="521">
                    <a:moveTo>
                      <a:pt x="0" y="0"/>
                    </a:moveTo>
                    <a:cubicBezTo>
                      <a:pt x="0" y="479"/>
                      <a:pt x="0" y="479"/>
                      <a:pt x="0" y="479"/>
                    </a:cubicBezTo>
                    <a:cubicBezTo>
                      <a:pt x="0" y="502"/>
                      <a:pt x="19" y="521"/>
                      <a:pt x="42" y="521"/>
                    </a:cubicBezTo>
                    <a:cubicBezTo>
                      <a:pt x="65" y="521"/>
                      <a:pt x="84" y="502"/>
                      <a:pt x="84" y="479"/>
                    </a:cubicBezTo>
                    <a:cubicBezTo>
                      <a:pt x="84" y="0"/>
                      <a:pt x="84" y="0"/>
                      <a:pt x="84"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71">
                <a:extLst>
                  <a:ext uri="{FF2B5EF4-FFF2-40B4-BE49-F238E27FC236}">
                    <a16:creationId xmlns:a16="http://schemas.microsoft.com/office/drawing/2014/main" xmlns="" id="{3AA0D89F-1621-40B6-8792-67F7F6B89A0B}"/>
                  </a:ext>
                </a:extLst>
              </p:cNvPr>
              <p:cNvSpPr>
                <a:spLocks/>
              </p:cNvSpPr>
              <p:nvPr/>
            </p:nvSpPr>
            <p:spPr bwMode="auto">
              <a:xfrm>
                <a:off x="5932489"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72">
                <a:extLst>
                  <a:ext uri="{FF2B5EF4-FFF2-40B4-BE49-F238E27FC236}">
                    <a16:creationId xmlns:a16="http://schemas.microsoft.com/office/drawing/2014/main" xmlns="" id="{186341DA-9CA7-46F8-9276-04BE1C9FD54B}"/>
                  </a:ext>
                </a:extLst>
              </p:cNvPr>
              <p:cNvSpPr>
                <a:spLocks/>
              </p:cNvSpPr>
              <p:nvPr/>
            </p:nvSpPr>
            <p:spPr bwMode="auto">
              <a:xfrm>
                <a:off x="6383339" y="6126163"/>
                <a:ext cx="50800" cy="323850"/>
              </a:xfrm>
              <a:custGeom>
                <a:avLst/>
                <a:gdLst>
                  <a:gd name="T0" fmla="*/ 0 w 83"/>
                  <a:gd name="T1" fmla="*/ 0 h 521"/>
                  <a:gd name="T2" fmla="*/ 0 w 83"/>
                  <a:gd name="T3" fmla="*/ 479 h 521"/>
                  <a:gd name="T4" fmla="*/ 42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9" y="521"/>
                      <a:pt x="42"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0" name="组合 289">
            <a:extLst>
              <a:ext uri="{FF2B5EF4-FFF2-40B4-BE49-F238E27FC236}">
                <a16:creationId xmlns:a16="http://schemas.microsoft.com/office/drawing/2014/main" xmlns="" id="{E39F5AFE-D56A-4237-A3F1-A7DE21DABC4F}"/>
              </a:ext>
            </a:extLst>
          </p:cNvPr>
          <p:cNvGrpSpPr/>
          <p:nvPr/>
        </p:nvGrpSpPr>
        <p:grpSpPr>
          <a:xfrm>
            <a:off x="5295964" y="3256355"/>
            <a:ext cx="577644" cy="577642"/>
            <a:chOff x="3271100" y="400449"/>
            <a:chExt cx="5797486" cy="6130126"/>
          </a:xfrm>
        </p:grpSpPr>
        <p:sp>
          <p:nvSpPr>
            <p:cNvPr id="284" name="椭圆 283">
              <a:extLst>
                <a:ext uri="{FF2B5EF4-FFF2-40B4-BE49-F238E27FC236}">
                  <a16:creationId xmlns:a16="http://schemas.microsoft.com/office/drawing/2014/main" xmlns="" id="{6F27D80F-536E-4C36-AEF6-B97E0CD70821}"/>
                </a:ext>
              </a:extLst>
            </p:cNvPr>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5" name="组合 284">
              <a:extLst>
                <a:ext uri="{FF2B5EF4-FFF2-40B4-BE49-F238E27FC236}">
                  <a16:creationId xmlns:a16="http://schemas.microsoft.com/office/drawing/2014/main" xmlns="" id="{CBF2A5C7-2DEF-42EA-A509-C6D7EAEF2692}"/>
                </a:ext>
              </a:extLst>
            </p:cNvPr>
            <p:cNvGrpSpPr/>
            <p:nvPr/>
          </p:nvGrpSpPr>
          <p:grpSpPr>
            <a:xfrm>
              <a:off x="4508472" y="1014786"/>
              <a:ext cx="3322752" cy="4428567"/>
              <a:chOff x="6405564" y="3730625"/>
              <a:chExt cx="996950" cy="1328738"/>
            </a:xfrm>
          </p:grpSpPr>
          <p:sp>
            <p:nvSpPr>
              <p:cNvPr id="286" name="Freeform 292">
                <a:extLst>
                  <a:ext uri="{FF2B5EF4-FFF2-40B4-BE49-F238E27FC236}">
                    <a16:creationId xmlns:a16="http://schemas.microsoft.com/office/drawing/2014/main" xmlns="" id="{AB292482-0353-4A71-9099-97E2ECBB29D0}"/>
                  </a:ext>
                </a:extLst>
              </p:cNvPr>
              <p:cNvSpPr>
                <a:spLocks/>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287" name="Freeform 293">
                <a:extLst>
                  <a:ext uri="{FF2B5EF4-FFF2-40B4-BE49-F238E27FC236}">
                    <a16:creationId xmlns:a16="http://schemas.microsoft.com/office/drawing/2014/main" xmlns="" id="{017EE36B-94D2-49D2-BE5B-F362CECABF81}"/>
                  </a:ext>
                </a:extLst>
              </p:cNvPr>
              <p:cNvSpPr>
                <a:spLocks/>
              </p:cNvSpPr>
              <p:nvPr/>
            </p:nvSpPr>
            <p:spPr bwMode="auto">
              <a:xfrm>
                <a:off x="6796089" y="3730625"/>
                <a:ext cx="211138" cy="225425"/>
              </a:xfrm>
              <a:custGeom>
                <a:avLst/>
                <a:gdLst>
                  <a:gd name="T0" fmla="*/ 110 w 133"/>
                  <a:gd name="T1" fmla="*/ 142 h 142"/>
                  <a:gd name="T2" fmla="*/ 23 w 133"/>
                  <a:gd name="T3" fmla="*/ 142 h 142"/>
                  <a:gd name="T4" fmla="*/ 0 w 133"/>
                  <a:gd name="T5" fmla="*/ 0 h 142"/>
                  <a:gd name="T6" fmla="*/ 133 w 133"/>
                  <a:gd name="T7" fmla="*/ 0 h 142"/>
                  <a:gd name="T8" fmla="*/ 110 w 133"/>
                  <a:gd name="T9" fmla="*/ 142 h 142"/>
                </a:gdLst>
                <a:ahLst/>
                <a:cxnLst>
                  <a:cxn ang="0">
                    <a:pos x="T0" y="T1"/>
                  </a:cxn>
                  <a:cxn ang="0">
                    <a:pos x="T2" y="T3"/>
                  </a:cxn>
                  <a:cxn ang="0">
                    <a:pos x="T4" y="T5"/>
                  </a:cxn>
                  <a:cxn ang="0">
                    <a:pos x="T6" y="T7"/>
                  </a:cxn>
                  <a:cxn ang="0">
                    <a:pos x="T8" y="T9"/>
                  </a:cxn>
                </a:cxnLst>
                <a:rect l="0" t="0" r="r" b="b"/>
                <a:pathLst>
                  <a:path w="133" h="142">
                    <a:moveTo>
                      <a:pt x="110" y="142"/>
                    </a:moveTo>
                    <a:lnTo>
                      <a:pt x="23" y="142"/>
                    </a:lnTo>
                    <a:lnTo>
                      <a:pt x="0" y="0"/>
                    </a:lnTo>
                    <a:lnTo>
                      <a:pt x="133" y="0"/>
                    </a:lnTo>
                    <a:lnTo>
                      <a:pt x="110" y="142"/>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288" name="Freeform 294">
                <a:extLst>
                  <a:ext uri="{FF2B5EF4-FFF2-40B4-BE49-F238E27FC236}">
                    <a16:creationId xmlns:a16="http://schemas.microsoft.com/office/drawing/2014/main" xmlns="" id="{0BF7FBCB-9703-4695-A52C-940424CF9877}"/>
                  </a:ext>
                </a:extLst>
              </p:cNvPr>
              <p:cNvSpPr>
                <a:spLocks noEditPoints="1"/>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 name="T30" fmla="*/ 1409 w 1601"/>
                  <a:gd name="T31" fmla="*/ 1849 h 1922"/>
                  <a:gd name="T32" fmla="*/ 191 w 1601"/>
                  <a:gd name="T33" fmla="*/ 1849 h 1922"/>
                  <a:gd name="T34" fmla="*/ 110 w 1601"/>
                  <a:gd name="T35" fmla="*/ 1697 h 1922"/>
                  <a:gd name="T36" fmla="*/ 658 w 1601"/>
                  <a:gd name="T37" fmla="*/ 868 h 1922"/>
                  <a:gd name="T38" fmla="*/ 658 w 1601"/>
                  <a:gd name="T39" fmla="*/ 172 h 1922"/>
                  <a:gd name="T40" fmla="*/ 638 w 1601"/>
                  <a:gd name="T41" fmla="*/ 172 h 1922"/>
                  <a:gd name="T42" fmla="*/ 589 w 1601"/>
                  <a:gd name="T43" fmla="*/ 123 h 1922"/>
                  <a:gd name="T44" fmla="*/ 638 w 1601"/>
                  <a:gd name="T45" fmla="*/ 73 h 1922"/>
                  <a:gd name="T46" fmla="*/ 962 w 1601"/>
                  <a:gd name="T47" fmla="*/ 73 h 1922"/>
                  <a:gd name="T48" fmla="*/ 1011 w 1601"/>
                  <a:gd name="T49" fmla="*/ 123 h 1922"/>
                  <a:gd name="T50" fmla="*/ 962 w 1601"/>
                  <a:gd name="T51" fmla="*/ 172 h 1922"/>
                  <a:gd name="T52" fmla="*/ 942 w 1601"/>
                  <a:gd name="T53" fmla="*/ 172 h 1922"/>
                  <a:gd name="T54" fmla="*/ 942 w 1601"/>
                  <a:gd name="T55" fmla="*/ 868 h 1922"/>
                  <a:gd name="T56" fmla="*/ 1491 w 1601"/>
                  <a:gd name="T57" fmla="*/ 1697 h 1922"/>
                  <a:gd name="T58" fmla="*/ 1409 w 1601"/>
                  <a:gd name="T59" fmla="*/ 1849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moveTo>
                      <a:pt x="1409" y="1849"/>
                    </a:moveTo>
                    <a:cubicBezTo>
                      <a:pt x="191" y="1849"/>
                      <a:pt x="191" y="1849"/>
                      <a:pt x="191" y="1849"/>
                    </a:cubicBezTo>
                    <a:cubicBezTo>
                      <a:pt x="91" y="1849"/>
                      <a:pt x="54" y="1781"/>
                      <a:pt x="110" y="1697"/>
                    </a:cubicBezTo>
                    <a:cubicBezTo>
                      <a:pt x="658" y="868"/>
                      <a:pt x="658" y="868"/>
                      <a:pt x="658" y="868"/>
                    </a:cubicBezTo>
                    <a:cubicBezTo>
                      <a:pt x="658" y="172"/>
                      <a:pt x="658" y="172"/>
                      <a:pt x="658" y="172"/>
                    </a:cubicBezTo>
                    <a:cubicBezTo>
                      <a:pt x="638" y="172"/>
                      <a:pt x="638" y="172"/>
                      <a:pt x="638" y="172"/>
                    </a:cubicBezTo>
                    <a:cubicBezTo>
                      <a:pt x="611" y="172"/>
                      <a:pt x="589" y="150"/>
                      <a:pt x="589" y="123"/>
                    </a:cubicBezTo>
                    <a:cubicBezTo>
                      <a:pt x="589" y="95"/>
                      <a:pt x="611" y="73"/>
                      <a:pt x="638" y="73"/>
                    </a:cubicBezTo>
                    <a:cubicBezTo>
                      <a:pt x="962" y="73"/>
                      <a:pt x="962" y="73"/>
                      <a:pt x="962" y="73"/>
                    </a:cubicBezTo>
                    <a:cubicBezTo>
                      <a:pt x="989" y="73"/>
                      <a:pt x="1011" y="95"/>
                      <a:pt x="1011" y="123"/>
                    </a:cubicBezTo>
                    <a:cubicBezTo>
                      <a:pt x="1011" y="150"/>
                      <a:pt x="989" y="172"/>
                      <a:pt x="962" y="172"/>
                    </a:cubicBezTo>
                    <a:cubicBezTo>
                      <a:pt x="942" y="172"/>
                      <a:pt x="942" y="172"/>
                      <a:pt x="942" y="172"/>
                    </a:cubicBezTo>
                    <a:cubicBezTo>
                      <a:pt x="942" y="868"/>
                      <a:pt x="942" y="868"/>
                      <a:pt x="942" y="868"/>
                    </a:cubicBezTo>
                    <a:cubicBezTo>
                      <a:pt x="1491" y="1697"/>
                      <a:pt x="1491" y="1697"/>
                      <a:pt x="1491" y="1697"/>
                    </a:cubicBezTo>
                    <a:cubicBezTo>
                      <a:pt x="1546" y="1781"/>
                      <a:pt x="1509" y="1849"/>
                      <a:pt x="1409" y="184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289" name="Freeform 295">
                <a:extLst>
                  <a:ext uri="{FF2B5EF4-FFF2-40B4-BE49-F238E27FC236}">
                    <a16:creationId xmlns:a16="http://schemas.microsoft.com/office/drawing/2014/main" xmlns="" id="{7B6C36F2-57B1-41CB-B898-362758968C2C}"/>
                  </a:ext>
                </a:extLst>
              </p:cNvPr>
              <p:cNvSpPr>
                <a:spLocks/>
              </p:cNvSpPr>
              <p:nvPr/>
            </p:nvSpPr>
            <p:spPr bwMode="auto">
              <a:xfrm>
                <a:off x="6492876" y="4597400"/>
                <a:ext cx="820738" cy="379413"/>
              </a:xfrm>
              <a:custGeom>
                <a:avLst/>
                <a:gdLst>
                  <a:gd name="T0" fmla="*/ 937 w 1317"/>
                  <a:gd name="T1" fmla="*/ 0 h 608"/>
                  <a:gd name="T2" fmla="*/ 380 w 1317"/>
                  <a:gd name="T3" fmla="*/ 0 h 608"/>
                  <a:gd name="T4" fmla="*/ 17 w 1317"/>
                  <a:gd name="T5" fmla="*/ 548 h 608"/>
                  <a:gd name="T6" fmla="*/ 3 w 1317"/>
                  <a:gd name="T7" fmla="*/ 595 h 608"/>
                  <a:gd name="T8" fmla="*/ 49 w 1317"/>
                  <a:gd name="T9" fmla="*/ 608 h 608"/>
                  <a:gd name="T10" fmla="*/ 1267 w 1317"/>
                  <a:gd name="T11" fmla="*/ 608 h 608"/>
                  <a:gd name="T12" fmla="*/ 1314 w 1317"/>
                  <a:gd name="T13" fmla="*/ 595 h 608"/>
                  <a:gd name="T14" fmla="*/ 1299 w 1317"/>
                  <a:gd name="T15" fmla="*/ 548 h 608"/>
                  <a:gd name="T16" fmla="*/ 937 w 1317"/>
                  <a:gd name="T1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7" h="608">
                    <a:moveTo>
                      <a:pt x="937" y="0"/>
                    </a:moveTo>
                    <a:cubicBezTo>
                      <a:pt x="380" y="0"/>
                      <a:pt x="380" y="0"/>
                      <a:pt x="380" y="0"/>
                    </a:cubicBezTo>
                    <a:cubicBezTo>
                      <a:pt x="17" y="548"/>
                      <a:pt x="17" y="548"/>
                      <a:pt x="17" y="548"/>
                    </a:cubicBezTo>
                    <a:cubicBezTo>
                      <a:pt x="1" y="573"/>
                      <a:pt x="0" y="589"/>
                      <a:pt x="3" y="595"/>
                    </a:cubicBezTo>
                    <a:cubicBezTo>
                      <a:pt x="5" y="600"/>
                      <a:pt x="20" y="608"/>
                      <a:pt x="49" y="608"/>
                    </a:cubicBezTo>
                    <a:cubicBezTo>
                      <a:pt x="1267" y="608"/>
                      <a:pt x="1267" y="608"/>
                      <a:pt x="1267" y="608"/>
                    </a:cubicBezTo>
                    <a:cubicBezTo>
                      <a:pt x="1296" y="608"/>
                      <a:pt x="1311" y="600"/>
                      <a:pt x="1314" y="595"/>
                    </a:cubicBezTo>
                    <a:cubicBezTo>
                      <a:pt x="1317" y="589"/>
                      <a:pt x="1315" y="573"/>
                      <a:pt x="1299" y="548"/>
                    </a:cubicBezTo>
                    <a:lnTo>
                      <a:pt x="937" y="0"/>
                    </a:lnTo>
                    <a:close/>
                  </a:path>
                </a:pathLst>
              </a:custGeom>
              <a:solidFill>
                <a:srgbClr val="A5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312" name="组合 311">
            <a:extLst>
              <a:ext uri="{FF2B5EF4-FFF2-40B4-BE49-F238E27FC236}">
                <a16:creationId xmlns:a16="http://schemas.microsoft.com/office/drawing/2014/main" xmlns="" id="{DD013A29-B256-47EC-B3FB-824AF04EAF36}"/>
              </a:ext>
            </a:extLst>
          </p:cNvPr>
          <p:cNvGrpSpPr/>
          <p:nvPr/>
        </p:nvGrpSpPr>
        <p:grpSpPr>
          <a:xfrm>
            <a:off x="6318394" y="3256355"/>
            <a:ext cx="577644" cy="577642"/>
            <a:chOff x="3271100" y="400449"/>
            <a:chExt cx="5797485" cy="6130127"/>
          </a:xfrm>
        </p:grpSpPr>
        <p:sp>
          <p:nvSpPr>
            <p:cNvPr id="292" name="椭圆 291">
              <a:extLst>
                <a:ext uri="{FF2B5EF4-FFF2-40B4-BE49-F238E27FC236}">
                  <a16:creationId xmlns:a16="http://schemas.microsoft.com/office/drawing/2014/main" xmlns="" id="{2CDB9B31-193A-43A7-AFAF-5D07A11EC488}"/>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3" name="组合 292">
              <a:extLst>
                <a:ext uri="{FF2B5EF4-FFF2-40B4-BE49-F238E27FC236}">
                  <a16:creationId xmlns:a16="http://schemas.microsoft.com/office/drawing/2014/main" xmlns="" id="{7F0B1491-871A-4887-82AF-8566CFAA86B1}"/>
                </a:ext>
              </a:extLst>
            </p:cNvPr>
            <p:cNvGrpSpPr/>
            <p:nvPr/>
          </p:nvGrpSpPr>
          <p:grpSpPr>
            <a:xfrm>
              <a:off x="5289828" y="1051505"/>
              <a:ext cx="1692313" cy="4806897"/>
              <a:chOff x="4227513" y="439738"/>
              <a:chExt cx="298450" cy="847725"/>
            </a:xfrm>
          </p:grpSpPr>
          <p:sp>
            <p:nvSpPr>
              <p:cNvPr id="294" name="Freeform 165">
                <a:extLst>
                  <a:ext uri="{FF2B5EF4-FFF2-40B4-BE49-F238E27FC236}">
                    <a16:creationId xmlns:a16="http://schemas.microsoft.com/office/drawing/2014/main" xmlns="" id="{68F5A9AD-1A60-44FD-92C1-EA0075A565E8}"/>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Oval 166">
                <a:extLst>
                  <a:ext uri="{FF2B5EF4-FFF2-40B4-BE49-F238E27FC236}">
                    <a16:creationId xmlns:a16="http://schemas.microsoft.com/office/drawing/2014/main" xmlns="" id="{271AED08-9F6B-43BF-A874-18E82DEE7C7E}"/>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67">
                <a:extLst>
                  <a:ext uri="{FF2B5EF4-FFF2-40B4-BE49-F238E27FC236}">
                    <a16:creationId xmlns:a16="http://schemas.microsoft.com/office/drawing/2014/main" xmlns="" id="{F7BA56DD-E80D-4D4D-B073-29B1D6DFCF31}"/>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68">
                <a:extLst>
                  <a:ext uri="{FF2B5EF4-FFF2-40B4-BE49-F238E27FC236}">
                    <a16:creationId xmlns:a16="http://schemas.microsoft.com/office/drawing/2014/main" xmlns="" id="{71E9A702-D507-42C1-A247-50E716C1D3BE}"/>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69">
                <a:extLst>
                  <a:ext uri="{FF2B5EF4-FFF2-40B4-BE49-F238E27FC236}">
                    <a16:creationId xmlns:a16="http://schemas.microsoft.com/office/drawing/2014/main" xmlns="" id="{FB289FD3-072D-452E-82DA-CB93AB19A22E}"/>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70">
                <a:extLst>
                  <a:ext uri="{FF2B5EF4-FFF2-40B4-BE49-F238E27FC236}">
                    <a16:creationId xmlns:a16="http://schemas.microsoft.com/office/drawing/2014/main" xmlns="" id="{F25656B0-6B6E-47F8-A303-BB16F1EBE24F}"/>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1">
                <a:extLst>
                  <a:ext uri="{FF2B5EF4-FFF2-40B4-BE49-F238E27FC236}">
                    <a16:creationId xmlns:a16="http://schemas.microsoft.com/office/drawing/2014/main" xmlns="" id="{B3533B74-D2A7-40DF-B0C4-6C0534945839}"/>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72">
                <a:extLst>
                  <a:ext uri="{FF2B5EF4-FFF2-40B4-BE49-F238E27FC236}">
                    <a16:creationId xmlns:a16="http://schemas.microsoft.com/office/drawing/2014/main" xmlns="" id="{48C03C69-4246-4ECB-97DC-50F20AD22D26}"/>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73">
                <a:extLst>
                  <a:ext uri="{FF2B5EF4-FFF2-40B4-BE49-F238E27FC236}">
                    <a16:creationId xmlns:a16="http://schemas.microsoft.com/office/drawing/2014/main" xmlns="" id="{B8AF62F8-C867-4102-89EE-98C96FEE72A1}"/>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74">
                <a:extLst>
                  <a:ext uri="{FF2B5EF4-FFF2-40B4-BE49-F238E27FC236}">
                    <a16:creationId xmlns:a16="http://schemas.microsoft.com/office/drawing/2014/main" xmlns="" id="{94137160-58F2-4952-A97E-9EA5522F83C9}"/>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75">
                <a:extLst>
                  <a:ext uri="{FF2B5EF4-FFF2-40B4-BE49-F238E27FC236}">
                    <a16:creationId xmlns:a16="http://schemas.microsoft.com/office/drawing/2014/main" xmlns="" id="{6BBFFADB-C5DF-4134-8099-1454D17784A7}"/>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76">
                <a:extLst>
                  <a:ext uri="{FF2B5EF4-FFF2-40B4-BE49-F238E27FC236}">
                    <a16:creationId xmlns:a16="http://schemas.microsoft.com/office/drawing/2014/main" xmlns="" id="{D772065D-ADF7-4D6E-B82F-B4BB3601D69D}"/>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7">
                <a:extLst>
                  <a:ext uri="{FF2B5EF4-FFF2-40B4-BE49-F238E27FC236}">
                    <a16:creationId xmlns:a16="http://schemas.microsoft.com/office/drawing/2014/main" xmlns="" id="{A9696D9E-DD3D-48F3-91F1-4EDA0ED7C7FB}"/>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78">
                <a:extLst>
                  <a:ext uri="{FF2B5EF4-FFF2-40B4-BE49-F238E27FC236}">
                    <a16:creationId xmlns:a16="http://schemas.microsoft.com/office/drawing/2014/main" xmlns="" id="{B8F2FD03-C0AF-4974-B064-3302BEA9885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79">
                <a:extLst>
                  <a:ext uri="{FF2B5EF4-FFF2-40B4-BE49-F238E27FC236}">
                    <a16:creationId xmlns:a16="http://schemas.microsoft.com/office/drawing/2014/main" xmlns="" id="{213F8833-BC05-425A-A0B8-DE34EBF8CF6B}"/>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80">
                <a:extLst>
                  <a:ext uri="{FF2B5EF4-FFF2-40B4-BE49-F238E27FC236}">
                    <a16:creationId xmlns:a16="http://schemas.microsoft.com/office/drawing/2014/main" xmlns="" id="{57CE3473-DFDC-4DE8-B817-F70024BB1310}"/>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81">
                <a:extLst>
                  <a:ext uri="{FF2B5EF4-FFF2-40B4-BE49-F238E27FC236}">
                    <a16:creationId xmlns:a16="http://schemas.microsoft.com/office/drawing/2014/main" xmlns="" id="{5626823E-A659-4816-A17C-9101B94BC4AC}"/>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2">
                <a:extLst>
                  <a:ext uri="{FF2B5EF4-FFF2-40B4-BE49-F238E27FC236}">
                    <a16:creationId xmlns:a16="http://schemas.microsoft.com/office/drawing/2014/main" xmlns="" id="{CA77414A-8A0B-4551-AAA3-8A0D1522F94B}"/>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8" name="组合 317">
            <a:extLst>
              <a:ext uri="{FF2B5EF4-FFF2-40B4-BE49-F238E27FC236}">
                <a16:creationId xmlns:a16="http://schemas.microsoft.com/office/drawing/2014/main" xmlns="" id="{7BA1C5E8-EC10-471B-B833-6BD3D12CC9E6}"/>
              </a:ext>
            </a:extLst>
          </p:cNvPr>
          <p:cNvGrpSpPr/>
          <p:nvPr/>
        </p:nvGrpSpPr>
        <p:grpSpPr>
          <a:xfrm>
            <a:off x="7340823" y="3256355"/>
            <a:ext cx="577644" cy="577642"/>
            <a:chOff x="3271100" y="400449"/>
            <a:chExt cx="5797486" cy="6130127"/>
          </a:xfrm>
        </p:grpSpPr>
        <p:sp>
          <p:nvSpPr>
            <p:cNvPr id="314" name="椭圆 313">
              <a:extLst>
                <a:ext uri="{FF2B5EF4-FFF2-40B4-BE49-F238E27FC236}">
                  <a16:creationId xmlns:a16="http://schemas.microsoft.com/office/drawing/2014/main" xmlns="" id="{BAFEEF31-6034-4B14-AD71-DE88A69365AE}"/>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5" name="组合 314">
              <a:extLst>
                <a:ext uri="{FF2B5EF4-FFF2-40B4-BE49-F238E27FC236}">
                  <a16:creationId xmlns:a16="http://schemas.microsoft.com/office/drawing/2014/main" xmlns="" id="{290E133F-0464-454E-B8C1-2F2668C7772A}"/>
                </a:ext>
              </a:extLst>
            </p:cNvPr>
            <p:cNvGrpSpPr/>
            <p:nvPr/>
          </p:nvGrpSpPr>
          <p:grpSpPr>
            <a:xfrm>
              <a:off x="4202591" y="1659368"/>
              <a:ext cx="3743680" cy="3778286"/>
              <a:chOff x="3117850" y="4090988"/>
              <a:chExt cx="1030288" cy="1039812"/>
            </a:xfrm>
            <a:solidFill>
              <a:srgbClr val="595959"/>
            </a:solidFill>
          </p:grpSpPr>
          <p:sp>
            <p:nvSpPr>
              <p:cNvPr id="316" name="Freeform 17">
                <a:extLst>
                  <a:ext uri="{FF2B5EF4-FFF2-40B4-BE49-F238E27FC236}">
                    <a16:creationId xmlns:a16="http://schemas.microsoft.com/office/drawing/2014/main" xmlns="" id="{E833DCF9-E884-453D-BD48-9CF9E30F634C}"/>
                  </a:ext>
                </a:extLst>
              </p:cNvPr>
              <p:cNvSpPr>
                <a:spLocks noEditPoints="1"/>
              </p:cNvSpPr>
              <p:nvPr/>
            </p:nvSpPr>
            <p:spPr bwMode="auto">
              <a:xfrm>
                <a:off x="3117850" y="4090988"/>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
                <a:extLst>
                  <a:ext uri="{FF2B5EF4-FFF2-40B4-BE49-F238E27FC236}">
                    <a16:creationId xmlns:a16="http://schemas.microsoft.com/office/drawing/2014/main" xmlns="" id="{CCAB6678-BD87-4B3C-AE49-602B38E69A5E}"/>
                  </a:ext>
                </a:extLst>
              </p:cNvPr>
              <p:cNvSpPr>
                <a:spLocks noEditPoints="1"/>
              </p:cNvSpPr>
              <p:nvPr/>
            </p:nvSpPr>
            <p:spPr bwMode="auto">
              <a:xfrm>
                <a:off x="3273425" y="4275138"/>
                <a:ext cx="725488" cy="630237"/>
              </a:xfrm>
              <a:custGeom>
                <a:avLst/>
                <a:gdLst>
                  <a:gd name="T0" fmla="*/ 113 w 126"/>
                  <a:gd name="T1" fmla="*/ 53 h 109"/>
                  <a:gd name="T2" fmla="*/ 100 w 126"/>
                  <a:gd name="T3" fmla="*/ 17 h 109"/>
                  <a:gd name="T4" fmla="*/ 82 w 126"/>
                  <a:gd name="T5" fmla="*/ 8 h 109"/>
                  <a:gd name="T6" fmla="*/ 68 w 126"/>
                  <a:gd name="T7" fmla="*/ 37 h 109"/>
                  <a:gd name="T8" fmla="*/ 68 w 126"/>
                  <a:gd name="T9" fmla="*/ 40 h 109"/>
                  <a:gd name="T10" fmla="*/ 66 w 126"/>
                  <a:gd name="T11" fmla="*/ 0 h 109"/>
                  <a:gd name="T12" fmla="*/ 60 w 126"/>
                  <a:gd name="T13" fmla="*/ 0 h 109"/>
                  <a:gd name="T14" fmla="*/ 58 w 126"/>
                  <a:gd name="T15" fmla="*/ 41 h 109"/>
                  <a:gd name="T16" fmla="*/ 57 w 126"/>
                  <a:gd name="T17" fmla="*/ 37 h 109"/>
                  <a:gd name="T18" fmla="*/ 43 w 126"/>
                  <a:gd name="T19" fmla="*/ 8 h 109"/>
                  <a:gd name="T20" fmla="*/ 25 w 126"/>
                  <a:gd name="T21" fmla="*/ 17 h 109"/>
                  <a:gd name="T22" fmla="*/ 12 w 126"/>
                  <a:gd name="T23" fmla="*/ 53 h 109"/>
                  <a:gd name="T24" fmla="*/ 3 w 126"/>
                  <a:gd name="T25" fmla="*/ 93 h 109"/>
                  <a:gd name="T26" fmla="*/ 19 w 126"/>
                  <a:gd name="T27" fmla="*/ 108 h 109"/>
                  <a:gd name="T28" fmla="*/ 27 w 126"/>
                  <a:gd name="T29" fmla="*/ 94 h 109"/>
                  <a:gd name="T30" fmla="*/ 48 w 126"/>
                  <a:gd name="T31" fmla="*/ 95 h 109"/>
                  <a:gd name="T32" fmla="*/ 57 w 126"/>
                  <a:gd name="T33" fmla="*/ 80 h 109"/>
                  <a:gd name="T34" fmla="*/ 59 w 126"/>
                  <a:gd name="T35" fmla="*/ 51 h 109"/>
                  <a:gd name="T36" fmla="*/ 66 w 126"/>
                  <a:gd name="T37" fmla="*/ 51 h 109"/>
                  <a:gd name="T38" fmla="*/ 68 w 126"/>
                  <a:gd name="T39" fmla="*/ 80 h 109"/>
                  <a:gd name="T40" fmla="*/ 78 w 126"/>
                  <a:gd name="T41" fmla="*/ 95 h 109"/>
                  <a:gd name="T42" fmla="*/ 99 w 126"/>
                  <a:gd name="T43" fmla="*/ 94 h 109"/>
                  <a:gd name="T44" fmla="*/ 107 w 126"/>
                  <a:gd name="T45" fmla="*/ 108 h 109"/>
                  <a:gd name="T46" fmla="*/ 122 w 126"/>
                  <a:gd name="T47" fmla="*/ 93 h 109"/>
                  <a:gd name="T48" fmla="*/ 113 w 126"/>
                  <a:gd name="T49" fmla="*/ 53 h 109"/>
                  <a:gd name="T50" fmla="*/ 35 w 126"/>
                  <a:gd name="T51" fmla="*/ 51 h 109"/>
                  <a:gd name="T52" fmla="*/ 39 w 126"/>
                  <a:gd name="T53" fmla="*/ 66 h 109"/>
                  <a:gd name="T54" fmla="*/ 33 w 126"/>
                  <a:gd name="T55" fmla="*/ 82 h 109"/>
                  <a:gd name="T56" fmla="*/ 35 w 126"/>
                  <a:gd name="T57" fmla="*/ 66 h 109"/>
                  <a:gd name="T58" fmla="*/ 32 w 126"/>
                  <a:gd name="T59" fmla="*/ 54 h 109"/>
                  <a:gd name="T60" fmla="*/ 32 w 126"/>
                  <a:gd name="T61" fmla="*/ 54 h 109"/>
                  <a:gd name="T62" fmla="*/ 13 w 126"/>
                  <a:gd name="T63" fmla="*/ 78 h 109"/>
                  <a:gd name="T64" fmla="*/ 30 w 126"/>
                  <a:gd name="T65" fmla="*/ 51 h 109"/>
                  <a:gd name="T66" fmla="*/ 40 w 126"/>
                  <a:gd name="T67" fmla="*/ 42 h 109"/>
                  <a:gd name="T68" fmla="*/ 33 w 126"/>
                  <a:gd name="T69" fmla="*/ 33 h 109"/>
                  <a:gd name="T70" fmla="*/ 22 w 126"/>
                  <a:gd name="T71" fmla="*/ 32 h 109"/>
                  <a:gd name="T72" fmla="*/ 29 w 126"/>
                  <a:gd name="T73" fmla="*/ 28 h 109"/>
                  <a:gd name="T74" fmla="*/ 30 w 126"/>
                  <a:gd name="T75" fmla="*/ 28 h 109"/>
                  <a:gd name="T76" fmla="*/ 35 w 126"/>
                  <a:gd name="T77" fmla="*/ 29 h 109"/>
                  <a:gd name="T78" fmla="*/ 44 w 126"/>
                  <a:gd name="T79" fmla="*/ 41 h 109"/>
                  <a:gd name="T80" fmla="*/ 48 w 126"/>
                  <a:gd name="T81" fmla="*/ 40 h 109"/>
                  <a:gd name="T82" fmla="*/ 58 w 126"/>
                  <a:gd name="T83" fmla="*/ 42 h 109"/>
                  <a:gd name="T84" fmla="*/ 58 w 126"/>
                  <a:gd name="T85" fmla="*/ 46 h 109"/>
                  <a:gd name="T86" fmla="*/ 35 w 126"/>
                  <a:gd name="T87" fmla="*/ 51 h 109"/>
                  <a:gd name="T88" fmla="*/ 94 w 126"/>
                  <a:gd name="T89" fmla="*/ 54 h 109"/>
                  <a:gd name="T90" fmla="*/ 94 w 126"/>
                  <a:gd name="T91" fmla="*/ 54 h 109"/>
                  <a:gd name="T92" fmla="*/ 90 w 126"/>
                  <a:gd name="T93" fmla="*/ 66 h 109"/>
                  <a:gd name="T94" fmla="*/ 92 w 126"/>
                  <a:gd name="T95" fmla="*/ 82 h 109"/>
                  <a:gd name="T96" fmla="*/ 87 w 126"/>
                  <a:gd name="T97" fmla="*/ 66 h 109"/>
                  <a:gd name="T98" fmla="*/ 91 w 126"/>
                  <a:gd name="T99" fmla="*/ 51 h 109"/>
                  <a:gd name="T100" fmla="*/ 67 w 126"/>
                  <a:gd name="T101" fmla="*/ 46 h 109"/>
                  <a:gd name="T102" fmla="*/ 68 w 126"/>
                  <a:gd name="T103" fmla="*/ 42 h 109"/>
                  <a:gd name="T104" fmla="*/ 77 w 126"/>
                  <a:gd name="T105" fmla="*/ 40 h 109"/>
                  <a:gd name="T106" fmla="*/ 82 w 126"/>
                  <a:gd name="T107" fmla="*/ 41 h 109"/>
                  <a:gd name="T108" fmla="*/ 91 w 126"/>
                  <a:gd name="T109" fmla="*/ 29 h 109"/>
                  <a:gd name="T110" fmla="*/ 96 w 126"/>
                  <a:gd name="T111" fmla="*/ 28 h 109"/>
                  <a:gd name="T112" fmla="*/ 97 w 126"/>
                  <a:gd name="T113" fmla="*/ 28 h 109"/>
                  <a:gd name="T114" fmla="*/ 104 w 126"/>
                  <a:gd name="T115" fmla="*/ 32 h 109"/>
                  <a:gd name="T116" fmla="*/ 92 w 126"/>
                  <a:gd name="T117" fmla="*/ 33 h 109"/>
                  <a:gd name="T118" fmla="*/ 85 w 126"/>
                  <a:gd name="T119" fmla="*/ 42 h 109"/>
                  <a:gd name="T120" fmla="*/ 96 w 126"/>
                  <a:gd name="T121" fmla="*/ 51 h 109"/>
                  <a:gd name="T122" fmla="*/ 113 w 126"/>
                  <a:gd name="T123" fmla="*/ 78 h 109"/>
                  <a:gd name="T124" fmla="*/ 94 w 126"/>
                  <a:gd name="T125" fmla="*/ 5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4" name="组合 323">
            <a:extLst>
              <a:ext uri="{FF2B5EF4-FFF2-40B4-BE49-F238E27FC236}">
                <a16:creationId xmlns:a16="http://schemas.microsoft.com/office/drawing/2014/main" xmlns="" id="{AC12BD57-B0CB-42AB-B158-CF4FAB28D0BA}"/>
              </a:ext>
            </a:extLst>
          </p:cNvPr>
          <p:cNvGrpSpPr/>
          <p:nvPr/>
        </p:nvGrpSpPr>
        <p:grpSpPr>
          <a:xfrm>
            <a:off x="8363253" y="3256355"/>
            <a:ext cx="577644" cy="577642"/>
            <a:chOff x="3271100" y="400449"/>
            <a:chExt cx="5797485" cy="6130127"/>
          </a:xfrm>
        </p:grpSpPr>
        <p:sp>
          <p:nvSpPr>
            <p:cNvPr id="320" name="椭圆 319">
              <a:extLst>
                <a:ext uri="{FF2B5EF4-FFF2-40B4-BE49-F238E27FC236}">
                  <a16:creationId xmlns:a16="http://schemas.microsoft.com/office/drawing/2014/main" xmlns="" id="{F559E79B-2260-4A8C-B207-D83F42FE0B52}"/>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1" name="组合 320">
              <a:extLst>
                <a:ext uri="{FF2B5EF4-FFF2-40B4-BE49-F238E27FC236}">
                  <a16:creationId xmlns:a16="http://schemas.microsoft.com/office/drawing/2014/main" xmlns="" id="{03690CB2-1CF6-4FF3-B892-3DE9143EF3BA}"/>
                </a:ext>
              </a:extLst>
            </p:cNvPr>
            <p:cNvGrpSpPr/>
            <p:nvPr/>
          </p:nvGrpSpPr>
          <p:grpSpPr>
            <a:xfrm>
              <a:off x="4128954" y="1544363"/>
              <a:ext cx="4081777" cy="4100551"/>
              <a:chOff x="8074988" y="3072521"/>
              <a:chExt cx="1035050" cy="1039812"/>
            </a:xfrm>
            <a:solidFill>
              <a:srgbClr val="595959"/>
            </a:solidFill>
          </p:grpSpPr>
          <p:sp>
            <p:nvSpPr>
              <p:cNvPr id="322" name="Freeform 21">
                <a:extLst>
                  <a:ext uri="{FF2B5EF4-FFF2-40B4-BE49-F238E27FC236}">
                    <a16:creationId xmlns:a16="http://schemas.microsoft.com/office/drawing/2014/main" xmlns="" id="{5C26945F-0239-40F6-85C0-2A96C958B5A3}"/>
                  </a:ext>
                </a:extLst>
              </p:cNvPr>
              <p:cNvSpPr>
                <a:spLocks noEditPoints="1"/>
              </p:cNvSpPr>
              <p:nvPr/>
            </p:nvSpPr>
            <p:spPr bwMode="auto">
              <a:xfrm>
                <a:off x="8074988" y="3072521"/>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2">
                <a:extLst>
                  <a:ext uri="{FF2B5EF4-FFF2-40B4-BE49-F238E27FC236}">
                    <a16:creationId xmlns:a16="http://schemas.microsoft.com/office/drawing/2014/main" xmlns="" id="{8835F4FC-B0BF-4C97-A1C8-1CDD847E171A}"/>
                  </a:ext>
                </a:extLst>
              </p:cNvPr>
              <p:cNvSpPr>
                <a:spLocks/>
              </p:cNvSpPr>
              <p:nvPr/>
            </p:nvSpPr>
            <p:spPr bwMode="auto">
              <a:xfrm>
                <a:off x="8390900" y="3251908"/>
                <a:ext cx="403225" cy="722312"/>
              </a:xfrm>
              <a:custGeom>
                <a:avLst/>
                <a:gdLst>
                  <a:gd name="T0" fmla="*/ 69 w 70"/>
                  <a:gd name="T1" fmla="*/ 12 h 125"/>
                  <a:gd name="T2" fmla="*/ 63 w 70"/>
                  <a:gd name="T3" fmla="*/ 3 h 125"/>
                  <a:gd name="T4" fmla="*/ 53 w 70"/>
                  <a:gd name="T5" fmla="*/ 1 h 125"/>
                  <a:gd name="T6" fmla="*/ 43 w 70"/>
                  <a:gd name="T7" fmla="*/ 5 h 125"/>
                  <a:gd name="T8" fmla="*/ 35 w 70"/>
                  <a:gd name="T9" fmla="*/ 6 h 125"/>
                  <a:gd name="T10" fmla="*/ 27 w 70"/>
                  <a:gd name="T11" fmla="*/ 5 h 125"/>
                  <a:gd name="T12" fmla="*/ 17 w 70"/>
                  <a:gd name="T13" fmla="*/ 1 h 125"/>
                  <a:gd name="T14" fmla="*/ 7 w 70"/>
                  <a:gd name="T15" fmla="*/ 3 h 125"/>
                  <a:gd name="T16" fmla="*/ 1 w 70"/>
                  <a:gd name="T17" fmla="*/ 12 h 125"/>
                  <a:gd name="T18" fmla="*/ 2 w 70"/>
                  <a:gd name="T19" fmla="*/ 25 h 125"/>
                  <a:gd name="T20" fmla="*/ 8 w 70"/>
                  <a:gd name="T21" fmla="*/ 41 h 125"/>
                  <a:gd name="T22" fmla="*/ 11 w 70"/>
                  <a:gd name="T23" fmla="*/ 63 h 125"/>
                  <a:gd name="T24" fmla="*/ 12 w 70"/>
                  <a:gd name="T25" fmla="*/ 84 h 125"/>
                  <a:gd name="T26" fmla="*/ 17 w 70"/>
                  <a:gd name="T27" fmla="*/ 107 h 125"/>
                  <a:gd name="T28" fmla="*/ 30 w 70"/>
                  <a:gd name="T29" fmla="*/ 125 h 125"/>
                  <a:gd name="T30" fmla="*/ 28 w 70"/>
                  <a:gd name="T31" fmla="*/ 112 h 125"/>
                  <a:gd name="T32" fmla="*/ 25 w 70"/>
                  <a:gd name="T33" fmla="*/ 97 h 125"/>
                  <a:gd name="T34" fmla="*/ 25 w 70"/>
                  <a:gd name="T35" fmla="*/ 75 h 125"/>
                  <a:gd name="T36" fmla="*/ 27 w 70"/>
                  <a:gd name="T37" fmla="*/ 69 h 125"/>
                  <a:gd name="T38" fmla="*/ 32 w 70"/>
                  <a:gd name="T39" fmla="*/ 66 h 125"/>
                  <a:gd name="T40" fmla="*/ 35 w 70"/>
                  <a:gd name="T41" fmla="*/ 65 h 125"/>
                  <a:gd name="T42" fmla="*/ 38 w 70"/>
                  <a:gd name="T43" fmla="*/ 66 h 125"/>
                  <a:gd name="T44" fmla="*/ 43 w 70"/>
                  <a:gd name="T45" fmla="*/ 69 h 125"/>
                  <a:gd name="T46" fmla="*/ 46 w 70"/>
                  <a:gd name="T47" fmla="*/ 75 h 125"/>
                  <a:gd name="T48" fmla="*/ 45 w 70"/>
                  <a:gd name="T49" fmla="*/ 97 h 125"/>
                  <a:gd name="T50" fmla="*/ 42 w 70"/>
                  <a:gd name="T51" fmla="*/ 112 h 125"/>
                  <a:gd name="T52" fmla="*/ 40 w 70"/>
                  <a:gd name="T53" fmla="*/ 125 h 125"/>
                  <a:gd name="T54" fmla="*/ 53 w 70"/>
                  <a:gd name="T55" fmla="*/ 107 h 125"/>
                  <a:gd name="T56" fmla="*/ 58 w 70"/>
                  <a:gd name="T57" fmla="*/ 84 h 125"/>
                  <a:gd name="T58" fmla="*/ 59 w 70"/>
                  <a:gd name="T59" fmla="*/ 63 h 125"/>
                  <a:gd name="T60" fmla="*/ 62 w 70"/>
                  <a:gd name="T61" fmla="*/ 41 h 125"/>
                  <a:gd name="T62" fmla="*/ 68 w 70"/>
                  <a:gd name="T63" fmla="*/ 25 h 125"/>
                  <a:gd name="T64" fmla="*/ 69 w 70"/>
                  <a:gd name="T65" fmla="*/ 1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 h="125">
                    <a:moveTo>
                      <a:pt x="69" y="12"/>
                    </a:moveTo>
                    <a:cubicBezTo>
                      <a:pt x="68" y="9"/>
                      <a:pt x="66" y="6"/>
                      <a:pt x="63" y="3"/>
                    </a:cubicBezTo>
                    <a:cubicBezTo>
                      <a:pt x="60" y="1"/>
                      <a:pt x="56" y="0"/>
                      <a:pt x="53" y="1"/>
                    </a:cubicBezTo>
                    <a:cubicBezTo>
                      <a:pt x="49" y="2"/>
                      <a:pt x="46" y="4"/>
                      <a:pt x="43" y="5"/>
                    </a:cubicBezTo>
                    <a:cubicBezTo>
                      <a:pt x="40" y="6"/>
                      <a:pt x="38" y="6"/>
                      <a:pt x="35" y="6"/>
                    </a:cubicBezTo>
                    <a:cubicBezTo>
                      <a:pt x="32" y="6"/>
                      <a:pt x="30" y="6"/>
                      <a:pt x="27" y="5"/>
                    </a:cubicBezTo>
                    <a:cubicBezTo>
                      <a:pt x="24" y="4"/>
                      <a:pt x="21" y="2"/>
                      <a:pt x="17" y="1"/>
                    </a:cubicBezTo>
                    <a:cubicBezTo>
                      <a:pt x="14" y="0"/>
                      <a:pt x="10" y="1"/>
                      <a:pt x="7" y="3"/>
                    </a:cubicBezTo>
                    <a:cubicBezTo>
                      <a:pt x="4" y="6"/>
                      <a:pt x="2" y="9"/>
                      <a:pt x="1" y="12"/>
                    </a:cubicBezTo>
                    <a:cubicBezTo>
                      <a:pt x="0" y="16"/>
                      <a:pt x="1" y="21"/>
                      <a:pt x="2" y="25"/>
                    </a:cubicBezTo>
                    <a:cubicBezTo>
                      <a:pt x="3" y="30"/>
                      <a:pt x="6" y="36"/>
                      <a:pt x="8" y="41"/>
                    </a:cubicBezTo>
                    <a:cubicBezTo>
                      <a:pt x="10" y="48"/>
                      <a:pt x="11" y="56"/>
                      <a:pt x="11" y="63"/>
                    </a:cubicBezTo>
                    <a:cubicBezTo>
                      <a:pt x="12" y="70"/>
                      <a:pt x="12" y="77"/>
                      <a:pt x="12" y="84"/>
                    </a:cubicBezTo>
                    <a:cubicBezTo>
                      <a:pt x="12" y="91"/>
                      <a:pt x="14" y="99"/>
                      <a:pt x="17" y="107"/>
                    </a:cubicBezTo>
                    <a:cubicBezTo>
                      <a:pt x="20" y="114"/>
                      <a:pt x="24" y="120"/>
                      <a:pt x="30" y="125"/>
                    </a:cubicBezTo>
                    <a:cubicBezTo>
                      <a:pt x="28" y="112"/>
                      <a:pt x="28" y="112"/>
                      <a:pt x="28" y="112"/>
                    </a:cubicBezTo>
                    <a:cubicBezTo>
                      <a:pt x="27" y="107"/>
                      <a:pt x="26" y="102"/>
                      <a:pt x="25" y="97"/>
                    </a:cubicBezTo>
                    <a:cubicBezTo>
                      <a:pt x="25" y="91"/>
                      <a:pt x="24" y="77"/>
                      <a:pt x="25" y="75"/>
                    </a:cubicBezTo>
                    <a:cubicBezTo>
                      <a:pt x="25" y="73"/>
                      <a:pt x="26" y="71"/>
                      <a:pt x="27" y="69"/>
                    </a:cubicBezTo>
                    <a:cubicBezTo>
                      <a:pt x="28" y="68"/>
                      <a:pt x="30" y="66"/>
                      <a:pt x="32" y="66"/>
                    </a:cubicBezTo>
                    <a:cubicBezTo>
                      <a:pt x="33" y="65"/>
                      <a:pt x="34" y="65"/>
                      <a:pt x="35" y="65"/>
                    </a:cubicBezTo>
                    <a:cubicBezTo>
                      <a:pt x="36" y="65"/>
                      <a:pt x="37" y="65"/>
                      <a:pt x="38" y="66"/>
                    </a:cubicBezTo>
                    <a:cubicBezTo>
                      <a:pt x="40" y="66"/>
                      <a:pt x="42" y="68"/>
                      <a:pt x="43" y="69"/>
                    </a:cubicBezTo>
                    <a:cubicBezTo>
                      <a:pt x="44" y="71"/>
                      <a:pt x="45" y="73"/>
                      <a:pt x="46" y="75"/>
                    </a:cubicBezTo>
                    <a:cubicBezTo>
                      <a:pt x="46" y="77"/>
                      <a:pt x="45" y="91"/>
                      <a:pt x="45" y="97"/>
                    </a:cubicBezTo>
                    <a:cubicBezTo>
                      <a:pt x="44" y="102"/>
                      <a:pt x="43" y="107"/>
                      <a:pt x="42" y="112"/>
                    </a:cubicBezTo>
                    <a:cubicBezTo>
                      <a:pt x="40" y="125"/>
                      <a:pt x="40" y="125"/>
                      <a:pt x="40" y="125"/>
                    </a:cubicBezTo>
                    <a:cubicBezTo>
                      <a:pt x="46" y="120"/>
                      <a:pt x="50" y="114"/>
                      <a:pt x="53" y="107"/>
                    </a:cubicBezTo>
                    <a:cubicBezTo>
                      <a:pt x="56" y="99"/>
                      <a:pt x="58" y="91"/>
                      <a:pt x="58" y="84"/>
                    </a:cubicBezTo>
                    <a:cubicBezTo>
                      <a:pt x="59" y="77"/>
                      <a:pt x="59" y="70"/>
                      <a:pt x="59" y="63"/>
                    </a:cubicBezTo>
                    <a:cubicBezTo>
                      <a:pt x="59" y="56"/>
                      <a:pt x="60" y="48"/>
                      <a:pt x="62" y="41"/>
                    </a:cubicBezTo>
                    <a:cubicBezTo>
                      <a:pt x="65" y="36"/>
                      <a:pt x="67" y="30"/>
                      <a:pt x="68" y="25"/>
                    </a:cubicBezTo>
                    <a:cubicBezTo>
                      <a:pt x="69" y="21"/>
                      <a:pt x="70" y="16"/>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30" name="组合 329">
            <a:extLst>
              <a:ext uri="{FF2B5EF4-FFF2-40B4-BE49-F238E27FC236}">
                <a16:creationId xmlns:a16="http://schemas.microsoft.com/office/drawing/2014/main" xmlns="" id="{C7207645-DD3F-4DC0-9DF5-63BE500EC970}"/>
              </a:ext>
            </a:extLst>
          </p:cNvPr>
          <p:cNvGrpSpPr/>
          <p:nvPr/>
        </p:nvGrpSpPr>
        <p:grpSpPr>
          <a:xfrm>
            <a:off x="9385683" y="3256355"/>
            <a:ext cx="577644" cy="577642"/>
            <a:chOff x="3271100" y="400449"/>
            <a:chExt cx="5797485" cy="6130128"/>
          </a:xfrm>
        </p:grpSpPr>
        <p:sp>
          <p:nvSpPr>
            <p:cNvPr id="326" name="椭圆 325">
              <a:extLst>
                <a:ext uri="{FF2B5EF4-FFF2-40B4-BE49-F238E27FC236}">
                  <a16:creationId xmlns:a16="http://schemas.microsoft.com/office/drawing/2014/main" xmlns="" id="{7FB88A03-2862-484F-A54C-6D6C62412CD5}"/>
                </a:ext>
              </a:extLst>
            </p:cNvPr>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7" name="组合 326">
              <a:extLst>
                <a:ext uri="{FF2B5EF4-FFF2-40B4-BE49-F238E27FC236}">
                  <a16:creationId xmlns:a16="http://schemas.microsoft.com/office/drawing/2014/main" xmlns="" id="{10ED236F-B792-4B3D-9604-95E2C498D641}"/>
                </a:ext>
              </a:extLst>
            </p:cNvPr>
            <p:cNvGrpSpPr/>
            <p:nvPr/>
          </p:nvGrpSpPr>
          <p:grpSpPr>
            <a:xfrm>
              <a:off x="3872714" y="1214383"/>
              <a:ext cx="4594247" cy="4636718"/>
              <a:chOff x="9346575" y="3072521"/>
              <a:chExt cx="1030288" cy="1039812"/>
            </a:xfrm>
            <a:solidFill>
              <a:srgbClr val="595959"/>
            </a:solidFill>
          </p:grpSpPr>
          <p:sp>
            <p:nvSpPr>
              <p:cNvPr id="328" name="Freeform 25">
                <a:extLst>
                  <a:ext uri="{FF2B5EF4-FFF2-40B4-BE49-F238E27FC236}">
                    <a16:creationId xmlns:a16="http://schemas.microsoft.com/office/drawing/2014/main" xmlns="" id="{AEEF4A7F-4FCE-44B9-BC26-7F438306D072}"/>
                  </a:ext>
                </a:extLst>
              </p:cNvPr>
              <p:cNvSpPr>
                <a:spLocks noEditPoints="1"/>
              </p:cNvSpPr>
              <p:nvPr/>
            </p:nvSpPr>
            <p:spPr bwMode="auto">
              <a:xfrm>
                <a:off x="9346575" y="3072521"/>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6">
                <a:extLst>
                  <a:ext uri="{FF2B5EF4-FFF2-40B4-BE49-F238E27FC236}">
                    <a16:creationId xmlns:a16="http://schemas.microsoft.com/office/drawing/2014/main" xmlns="" id="{BBB5EBE4-5975-42D2-BAE7-BD396BABDA2B}"/>
                  </a:ext>
                </a:extLst>
              </p:cNvPr>
              <p:cNvSpPr>
                <a:spLocks/>
              </p:cNvSpPr>
              <p:nvPr/>
            </p:nvSpPr>
            <p:spPr bwMode="auto">
              <a:xfrm>
                <a:off x="9478338" y="3175708"/>
                <a:ext cx="835025" cy="739775"/>
              </a:xfrm>
              <a:custGeom>
                <a:avLst/>
                <a:gdLst>
                  <a:gd name="T0" fmla="*/ 75 w 145"/>
                  <a:gd name="T1" fmla="*/ 27 h 128"/>
                  <a:gd name="T2" fmla="*/ 64 w 145"/>
                  <a:gd name="T3" fmla="*/ 0 h 128"/>
                  <a:gd name="T4" fmla="*/ 52 w 145"/>
                  <a:gd name="T5" fmla="*/ 5 h 128"/>
                  <a:gd name="T6" fmla="*/ 72 w 145"/>
                  <a:gd name="T7" fmla="*/ 54 h 128"/>
                  <a:gd name="T8" fmla="*/ 64 w 145"/>
                  <a:gd name="T9" fmla="*/ 91 h 128"/>
                  <a:gd name="T10" fmla="*/ 24 w 145"/>
                  <a:gd name="T11" fmla="*/ 85 h 128"/>
                  <a:gd name="T12" fmla="*/ 10 w 145"/>
                  <a:gd name="T13" fmla="*/ 128 h 128"/>
                  <a:gd name="T14" fmla="*/ 23 w 145"/>
                  <a:gd name="T15" fmla="*/ 122 h 128"/>
                  <a:gd name="T16" fmla="*/ 27 w 145"/>
                  <a:gd name="T17" fmla="*/ 99 h 128"/>
                  <a:gd name="T18" fmla="*/ 84 w 145"/>
                  <a:gd name="T19" fmla="*/ 120 h 128"/>
                  <a:gd name="T20" fmla="*/ 75 w 145"/>
                  <a:gd name="T2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28">
                    <a:moveTo>
                      <a:pt x="75" y="27"/>
                    </a:moveTo>
                    <a:cubicBezTo>
                      <a:pt x="67" y="22"/>
                      <a:pt x="69" y="10"/>
                      <a:pt x="64" y="0"/>
                    </a:cubicBezTo>
                    <a:cubicBezTo>
                      <a:pt x="52" y="5"/>
                      <a:pt x="52" y="5"/>
                      <a:pt x="52" y="5"/>
                    </a:cubicBezTo>
                    <a:cubicBezTo>
                      <a:pt x="56" y="28"/>
                      <a:pt x="69" y="40"/>
                      <a:pt x="72" y="54"/>
                    </a:cubicBezTo>
                    <a:cubicBezTo>
                      <a:pt x="74" y="66"/>
                      <a:pt x="72" y="83"/>
                      <a:pt x="64" y="91"/>
                    </a:cubicBezTo>
                    <a:cubicBezTo>
                      <a:pt x="52" y="103"/>
                      <a:pt x="45" y="84"/>
                      <a:pt x="24" y="85"/>
                    </a:cubicBezTo>
                    <a:cubicBezTo>
                      <a:pt x="7" y="87"/>
                      <a:pt x="0" y="106"/>
                      <a:pt x="10" y="128"/>
                    </a:cubicBezTo>
                    <a:cubicBezTo>
                      <a:pt x="23" y="122"/>
                      <a:pt x="23" y="122"/>
                      <a:pt x="23" y="122"/>
                    </a:cubicBezTo>
                    <a:cubicBezTo>
                      <a:pt x="17" y="109"/>
                      <a:pt x="19" y="100"/>
                      <a:pt x="27" y="99"/>
                    </a:cubicBezTo>
                    <a:cubicBezTo>
                      <a:pt x="45" y="97"/>
                      <a:pt x="63" y="124"/>
                      <a:pt x="84" y="120"/>
                    </a:cubicBezTo>
                    <a:cubicBezTo>
                      <a:pt x="145" y="111"/>
                      <a:pt x="137" y="6"/>
                      <a:pt x="7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37" name="组合 336">
            <a:extLst>
              <a:ext uri="{FF2B5EF4-FFF2-40B4-BE49-F238E27FC236}">
                <a16:creationId xmlns:a16="http://schemas.microsoft.com/office/drawing/2014/main" xmlns="" id="{424CF4A7-412E-4BDC-8E19-DCAD8D25EA5B}"/>
              </a:ext>
            </a:extLst>
          </p:cNvPr>
          <p:cNvGrpSpPr/>
          <p:nvPr/>
        </p:nvGrpSpPr>
        <p:grpSpPr>
          <a:xfrm>
            <a:off x="10408113" y="3256355"/>
            <a:ext cx="577644" cy="577642"/>
            <a:chOff x="3271100" y="400449"/>
            <a:chExt cx="5797485" cy="6130127"/>
          </a:xfrm>
        </p:grpSpPr>
        <p:sp>
          <p:nvSpPr>
            <p:cNvPr id="332" name="椭圆 331">
              <a:extLst>
                <a:ext uri="{FF2B5EF4-FFF2-40B4-BE49-F238E27FC236}">
                  <a16:creationId xmlns:a16="http://schemas.microsoft.com/office/drawing/2014/main" xmlns="" id="{27A419C1-41E1-45A2-83C1-6A23FA30E070}"/>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33" name="组合 332">
              <a:extLst>
                <a:ext uri="{FF2B5EF4-FFF2-40B4-BE49-F238E27FC236}">
                  <a16:creationId xmlns:a16="http://schemas.microsoft.com/office/drawing/2014/main" xmlns="" id="{28D1FD2F-8291-41B5-A908-F5418A171CAC}"/>
                </a:ext>
              </a:extLst>
            </p:cNvPr>
            <p:cNvGrpSpPr/>
            <p:nvPr/>
          </p:nvGrpSpPr>
          <p:grpSpPr>
            <a:xfrm>
              <a:off x="3707002" y="979903"/>
              <a:ext cx="4925680" cy="4971208"/>
              <a:chOff x="10618163" y="3072521"/>
              <a:chExt cx="1030288" cy="1039812"/>
            </a:xfrm>
            <a:solidFill>
              <a:srgbClr val="595959"/>
            </a:solidFill>
          </p:grpSpPr>
          <p:sp>
            <p:nvSpPr>
              <p:cNvPr id="334" name="Freeform 27">
                <a:extLst>
                  <a:ext uri="{FF2B5EF4-FFF2-40B4-BE49-F238E27FC236}">
                    <a16:creationId xmlns:a16="http://schemas.microsoft.com/office/drawing/2014/main" xmlns="" id="{89E44CCF-668F-4E4F-B289-1F1BBB9CCE26}"/>
                  </a:ext>
                </a:extLst>
              </p:cNvPr>
              <p:cNvSpPr>
                <a:spLocks noEditPoints="1"/>
              </p:cNvSpPr>
              <p:nvPr/>
            </p:nvSpPr>
            <p:spPr bwMode="auto">
              <a:xfrm>
                <a:off x="10618163" y="3072521"/>
                <a:ext cx="1030288" cy="1039812"/>
              </a:xfrm>
              <a:custGeom>
                <a:avLst/>
                <a:gdLst>
                  <a:gd name="T0" fmla="*/ 89 w 179"/>
                  <a:gd name="T1" fmla="*/ 0 h 180"/>
                  <a:gd name="T2" fmla="*/ 0 w 179"/>
                  <a:gd name="T3" fmla="*/ 90 h 180"/>
                  <a:gd name="T4" fmla="*/ 89 w 179"/>
                  <a:gd name="T5" fmla="*/ 180 h 180"/>
                  <a:gd name="T6" fmla="*/ 179 w 179"/>
                  <a:gd name="T7" fmla="*/ 90 h 180"/>
                  <a:gd name="T8" fmla="*/ 89 w 179"/>
                  <a:gd name="T9" fmla="*/ 0 h 180"/>
                  <a:gd name="T10" fmla="*/ 89 w 179"/>
                  <a:gd name="T11" fmla="*/ 175 h 180"/>
                  <a:gd name="T12" fmla="*/ 4 w 179"/>
                  <a:gd name="T13" fmla="*/ 90 h 180"/>
                  <a:gd name="T14" fmla="*/ 89 w 179"/>
                  <a:gd name="T15" fmla="*/ 5 h 180"/>
                  <a:gd name="T16" fmla="*/ 175 w 179"/>
                  <a:gd name="T17" fmla="*/ 90 h 180"/>
                  <a:gd name="T18" fmla="*/ 89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89" y="0"/>
                    </a:moveTo>
                    <a:cubicBezTo>
                      <a:pt x="40" y="0"/>
                      <a:pt x="0" y="40"/>
                      <a:pt x="0" y="90"/>
                    </a:cubicBezTo>
                    <a:cubicBezTo>
                      <a:pt x="0" y="139"/>
                      <a:pt x="40" y="180"/>
                      <a:pt x="89" y="180"/>
                    </a:cubicBezTo>
                    <a:cubicBezTo>
                      <a:pt x="139" y="180"/>
                      <a:pt x="179" y="139"/>
                      <a:pt x="179" y="90"/>
                    </a:cubicBezTo>
                    <a:cubicBezTo>
                      <a:pt x="179" y="40"/>
                      <a:pt x="139" y="0"/>
                      <a:pt x="89" y="0"/>
                    </a:cubicBezTo>
                    <a:close/>
                    <a:moveTo>
                      <a:pt x="89" y="175"/>
                    </a:moveTo>
                    <a:cubicBezTo>
                      <a:pt x="42" y="175"/>
                      <a:pt x="4" y="137"/>
                      <a:pt x="4" y="90"/>
                    </a:cubicBezTo>
                    <a:cubicBezTo>
                      <a:pt x="4" y="43"/>
                      <a:pt x="42" y="5"/>
                      <a:pt x="89" y="5"/>
                    </a:cubicBezTo>
                    <a:cubicBezTo>
                      <a:pt x="136" y="5"/>
                      <a:pt x="175" y="43"/>
                      <a:pt x="175" y="90"/>
                    </a:cubicBezTo>
                    <a:cubicBezTo>
                      <a:pt x="175" y="137"/>
                      <a:pt x="136" y="175"/>
                      <a:pt x="89"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28">
                <a:extLst>
                  <a:ext uri="{FF2B5EF4-FFF2-40B4-BE49-F238E27FC236}">
                    <a16:creationId xmlns:a16="http://schemas.microsoft.com/office/drawing/2014/main" xmlns="" id="{3C0F2133-4676-4DC5-9100-0B376F404CCD}"/>
                  </a:ext>
                </a:extLst>
              </p:cNvPr>
              <p:cNvSpPr>
                <a:spLocks/>
              </p:cNvSpPr>
              <p:nvPr/>
            </p:nvSpPr>
            <p:spPr bwMode="auto">
              <a:xfrm>
                <a:off x="10699125" y="3285246"/>
                <a:ext cx="431800" cy="630237"/>
              </a:xfrm>
              <a:custGeom>
                <a:avLst/>
                <a:gdLst>
                  <a:gd name="T0" fmla="*/ 60 w 75"/>
                  <a:gd name="T1" fmla="*/ 46 h 109"/>
                  <a:gd name="T2" fmla="*/ 57 w 75"/>
                  <a:gd name="T3" fmla="*/ 47 h 109"/>
                  <a:gd name="T4" fmla="*/ 57 w 75"/>
                  <a:gd name="T5" fmla="*/ 46 h 109"/>
                  <a:gd name="T6" fmla="*/ 58 w 75"/>
                  <a:gd name="T7" fmla="*/ 45 h 109"/>
                  <a:gd name="T8" fmla="*/ 62 w 75"/>
                  <a:gd name="T9" fmla="*/ 40 h 109"/>
                  <a:gd name="T10" fmla="*/ 36 w 75"/>
                  <a:gd name="T11" fmla="*/ 5 h 109"/>
                  <a:gd name="T12" fmla="*/ 2 w 75"/>
                  <a:gd name="T13" fmla="*/ 61 h 109"/>
                  <a:gd name="T14" fmla="*/ 54 w 75"/>
                  <a:gd name="T15" fmla="*/ 85 h 109"/>
                  <a:gd name="T16" fmla="*/ 54 w 75"/>
                  <a:gd name="T17" fmla="*/ 102 h 109"/>
                  <a:gd name="T18" fmla="*/ 61 w 75"/>
                  <a:gd name="T19" fmla="*/ 102 h 109"/>
                  <a:gd name="T20" fmla="*/ 61 w 75"/>
                  <a:gd name="T21" fmla="*/ 67 h 109"/>
                  <a:gd name="T22" fmla="*/ 70 w 75"/>
                  <a:gd name="T23" fmla="*/ 57 h 109"/>
                  <a:gd name="T24" fmla="*/ 60 w 75"/>
                  <a:gd name="T25"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09">
                    <a:moveTo>
                      <a:pt x="60" y="46"/>
                    </a:moveTo>
                    <a:cubicBezTo>
                      <a:pt x="59" y="46"/>
                      <a:pt x="58" y="46"/>
                      <a:pt x="57" y="47"/>
                    </a:cubicBezTo>
                    <a:cubicBezTo>
                      <a:pt x="57" y="46"/>
                      <a:pt x="57" y="46"/>
                      <a:pt x="57" y="46"/>
                    </a:cubicBezTo>
                    <a:cubicBezTo>
                      <a:pt x="57" y="46"/>
                      <a:pt x="58" y="45"/>
                      <a:pt x="58" y="45"/>
                    </a:cubicBezTo>
                    <a:cubicBezTo>
                      <a:pt x="59" y="43"/>
                      <a:pt x="60" y="42"/>
                      <a:pt x="62" y="40"/>
                    </a:cubicBezTo>
                    <a:cubicBezTo>
                      <a:pt x="75" y="22"/>
                      <a:pt x="62" y="0"/>
                      <a:pt x="36" y="5"/>
                    </a:cubicBezTo>
                    <a:cubicBezTo>
                      <a:pt x="16" y="9"/>
                      <a:pt x="4" y="38"/>
                      <a:pt x="2" y="61"/>
                    </a:cubicBezTo>
                    <a:cubicBezTo>
                      <a:pt x="0" y="95"/>
                      <a:pt x="45" y="109"/>
                      <a:pt x="54" y="85"/>
                    </a:cubicBezTo>
                    <a:cubicBezTo>
                      <a:pt x="54" y="102"/>
                      <a:pt x="54" y="102"/>
                      <a:pt x="54" y="102"/>
                    </a:cubicBezTo>
                    <a:cubicBezTo>
                      <a:pt x="61" y="102"/>
                      <a:pt x="61" y="102"/>
                      <a:pt x="61" y="102"/>
                    </a:cubicBezTo>
                    <a:cubicBezTo>
                      <a:pt x="61" y="67"/>
                      <a:pt x="61" y="67"/>
                      <a:pt x="61" y="67"/>
                    </a:cubicBezTo>
                    <a:cubicBezTo>
                      <a:pt x="66" y="67"/>
                      <a:pt x="70" y="62"/>
                      <a:pt x="70" y="57"/>
                    </a:cubicBezTo>
                    <a:cubicBezTo>
                      <a:pt x="70" y="51"/>
                      <a:pt x="65" y="46"/>
                      <a:pt x="6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29">
                <a:extLst>
                  <a:ext uri="{FF2B5EF4-FFF2-40B4-BE49-F238E27FC236}">
                    <a16:creationId xmlns:a16="http://schemas.microsoft.com/office/drawing/2014/main" xmlns="" id="{68F5D718-6D7C-4C20-8B51-ECCB535E1897}"/>
                  </a:ext>
                </a:extLst>
              </p:cNvPr>
              <p:cNvSpPr>
                <a:spLocks/>
              </p:cNvSpPr>
              <p:nvPr/>
            </p:nvSpPr>
            <p:spPr bwMode="auto">
              <a:xfrm>
                <a:off x="11130925" y="3285246"/>
                <a:ext cx="436563" cy="630237"/>
              </a:xfrm>
              <a:custGeom>
                <a:avLst/>
                <a:gdLst>
                  <a:gd name="T0" fmla="*/ 74 w 76"/>
                  <a:gd name="T1" fmla="*/ 61 h 109"/>
                  <a:gd name="T2" fmla="*/ 40 w 76"/>
                  <a:gd name="T3" fmla="*/ 5 h 109"/>
                  <a:gd name="T4" fmla="*/ 14 w 76"/>
                  <a:gd name="T5" fmla="*/ 40 h 109"/>
                  <a:gd name="T6" fmla="*/ 18 w 76"/>
                  <a:gd name="T7" fmla="*/ 45 h 109"/>
                  <a:gd name="T8" fmla="*/ 19 w 76"/>
                  <a:gd name="T9" fmla="*/ 46 h 109"/>
                  <a:gd name="T10" fmla="*/ 19 w 76"/>
                  <a:gd name="T11" fmla="*/ 47 h 109"/>
                  <a:gd name="T12" fmla="*/ 16 w 76"/>
                  <a:gd name="T13" fmla="*/ 46 h 109"/>
                  <a:gd name="T14" fmla="*/ 6 w 76"/>
                  <a:gd name="T15" fmla="*/ 57 h 109"/>
                  <a:gd name="T16" fmla="*/ 15 w 76"/>
                  <a:gd name="T17" fmla="*/ 67 h 109"/>
                  <a:gd name="T18" fmla="*/ 15 w 76"/>
                  <a:gd name="T19" fmla="*/ 102 h 109"/>
                  <a:gd name="T20" fmla="*/ 22 w 76"/>
                  <a:gd name="T21" fmla="*/ 102 h 109"/>
                  <a:gd name="T22" fmla="*/ 22 w 76"/>
                  <a:gd name="T23" fmla="*/ 85 h 109"/>
                  <a:gd name="T24" fmla="*/ 74 w 76"/>
                  <a:gd name="T25"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9">
                    <a:moveTo>
                      <a:pt x="74" y="61"/>
                    </a:moveTo>
                    <a:cubicBezTo>
                      <a:pt x="72" y="38"/>
                      <a:pt x="60" y="9"/>
                      <a:pt x="40" y="5"/>
                    </a:cubicBezTo>
                    <a:cubicBezTo>
                      <a:pt x="14" y="0"/>
                      <a:pt x="0" y="22"/>
                      <a:pt x="14" y="40"/>
                    </a:cubicBezTo>
                    <a:cubicBezTo>
                      <a:pt x="15" y="42"/>
                      <a:pt x="17" y="43"/>
                      <a:pt x="18" y="45"/>
                    </a:cubicBezTo>
                    <a:cubicBezTo>
                      <a:pt x="18" y="45"/>
                      <a:pt x="18" y="46"/>
                      <a:pt x="19" y="46"/>
                    </a:cubicBezTo>
                    <a:cubicBezTo>
                      <a:pt x="19" y="46"/>
                      <a:pt x="19" y="46"/>
                      <a:pt x="19" y="47"/>
                    </a:cubicBezTo>
                    <a:cubicBezTo>
                      <a:pt x="18" y="46"/>
                      <a:pt x="17" y="46"/>
                      <a:pt x="16" y="46"/>
                    </a:cubicBezTo>
                    <a:cubicBezTo>
                      <a:pt x="10" y="46"/>
                      <a:pt x="6" y="51"/>
                      <a:pt x="6" y="57"/>
                    </a:cubicBezTo>
                    <a:cubicBezTo>
                      <a:pt x="6" y="62"/>
                      <a:pt x="10" y="67"/>
                      <a:pt x="15" y="67"/>
                    </a:cubicBezTo>
                    <a:cubicBezTo>
                      <a:pt x="15" y="102"/>
                      <a:pt x="15" y="102"/>
                      <a:pt x="15" y="102"/>
                    </a:cubicBezTo>
                    <a:cubicBezTo>
                      <a:pt x="22" y="102"/>
                      <a:pt x="22" y="102"/>
                      <a:pt x="22" y="102"/>
                    </a:cubicBezTo>
                    <a:cubicBezTo>
                      <a:pt x="22" y="85"/>
                      <a:pt x="22" y="85"/>
                      <a:pt x="22" y="85"/>
                    </a:cubicBezTo>
                    <a:cubicBezTo>
                      <a:pt x="31" y="109"/>
                      <a:pt x="76" y="95"/>
                      <a:pt x="7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3" name="组合 342">
            <a:extLst>
              <a:ext uri="{FF2B5EF4-FFF2-40B4-BE49-F238E27FC236}">
                <a16:creationId xmlns:a16="http://schemas.microsoft.com/office/drawing/2014/main" xmlns="" id="{AEA5B2C1-2C52-4C8B-9107-6716CDA0A83E}"/>
              </a:ext>
            </a:extLst>
          </p:cNvPr>
          <p:cNvGrpSpPr/>
          <p:nvPr/>
        </p:nvGrpSpPr>
        <p:grpSpPr>
          <a:xfrm>
            <a:off x="1206244" y="4278781"/>
            <a:ext cx="577644" cy="577642"/>
            <a:chOff x="3271100" y="400449"/>
            <a:chExt cx="5797485" cy="6130127"/>
          </a:xfrm>
        </p:grpSpPr>
        <p:sp>
          <p:nvSpPr>
            <p:cNvPr id="339" name="椭圆 338">
              <a:extLst>
                <a:ext uri="{FF2B5EF4-FFF2-40B4-BE49-F238E27FC236}">
                  <a16:creationId xmlns:a16="http://schemas.microsoft.com/office/drawing/2014/main" xmlns="" id="{32C1CA4F-A4CF-44F6-AB78-C7A41B42D9A7}"/>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0" name="组合 339">
              <a:extLst>
                <a:ext uri="{FF2B5EF4-FFF2-40B4-BE49-F238E27FC236}">
                  <a16:creationId xmlns:a16="http://schemas.microsoft.com/office/drawing/2014/main" xmlns="" id="{A39EFA17-D88E-4EE6-A63E-8F94D67E578C}"/>
                </a:ext>
              </a:extLst>
            </p:cNvPr>
            <p:cNvGrpSpPr/>
            <p:nvPr/>
          </p:nvGrpSpPr>
          <p:grpSpPr>
            <a:xfrm>
              <a:off x="3808290" y="1218278"/>
              <a:ext cx="4723105" cy="4744836"/>
              <a:chOff x="214403" y="5305728"/>
              <a:chExt cx="1035050" cy="1039812"/>
            </a:xfrm>
            <a:solidFill>
              <a:srgbClr val="595959"/>
            </a:solidFill>
          </p:grpSpPr>
          <p:sp>
            <p:nvSpPr>
              <p:cNvPr id="341" name="Freeform 23">
                <a:extLst>
                  <a:ext uri="{FF2B5EF4-FFF2-40B4-BE49-F238E27FC236}">
                    <a16:creationId xmlns:a16="http://schemas.microsoft.com/office/drawing/2014/main" xmlns="" id="{FF0C57CD-CE8D-4EF6-ABE0-E7A7E48773C0}"/>
                  </a:ext>
                </a:extLst>
              </p:cNvPr>
              <p:cNvSpPr>
                <a:spLocks noEditPoints="1"/>
              </p:cNvSpPr>
              <p:nvPr/>
            </p:nvSpPr>
            <p:spPr bwMode="auto">
              <a:xfrm>
                <a:off x="214403" y="5305728"/>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24">
                <a:extLst>
                  <a:ext uri="{FF2B5EF4-FFF2-40B4-BE49-F238E27FC236}">
                    <a16:creationId xmlns:a16="http://schemas.microsoft.com/office/drawing/2014/main" xmlns="" id="{3FC0317D-870F-42EF-B9C9-3DD8C54E4294}"/>
                  </a:ext>
                </a:extLst>
              </p:cNvPr>
              <p:cNvSpPr>
                <a:spLocks/>
              </p:cNvSpPr>
              <p:nvPr/>
            </p:nvSpPr>
            <p:spPr bwMode="auto">
              <a:xfrm>
                <a:off x="335053" y="5566078"/>
                <a:ext cx="776288" cy="525462"/>
              </a:xfrm>
              <a:custGeom>
                <a:avLst/>
                <a:gdLst>
                  <a:gd name="T0" fmla="*/ 135 w 135"/>
                  <a:gd name="T1" fmla="*/ 20 h 91"/>
                  <a:gd name="T2" fmla="*/ 119 w 135"/>
                  <a:gd name="T3" fmla="*/ 34 h 91"/>
                  <a:gd name="T4" fmla="*/ 104 w 135"/>
                  <a:gd name="T5" fmla="*/ 52 h 91"/>
                  <a:gd name="T6" fmla="*/ 51 w 135"/>
                  <a:gd name="T7" fmla="*/ 66 h 91"/>
                  <a:gd name="T8" fmla="*/ 15 w 135"/>
                  <a:gd name="T9" fmla="*/ 88 h 91"/>
                  <a:gd name="T10" fmla="*/ 5 w 135"/>
                  <a:gd name="T11" fmla="*/ 56 h 91"/>
                  <a:gd name="T12" fmla="*/ 45 w 135"/>
                  <a:gd name="T13" fmla="*/ 1 h 91"/>
                  <a:gd name="T14" fmla="*/ 75 w 135"/>
                  <a:gd name="T15" fmla="*/ 11 h 91"/>
                  <a:gd name="T16" fmla="*/ 135 w 135"/>
                  <a:gd name="T17" fmla="*/ 2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1">
                    <a:moveTo>
                      <a:pt x="135" y="20"/>
                    </a:moveTo>
                    <a:cubicBezTo>
                      <a:pt x="133" y="29"/>
                      <a:pt x="125" y="29"/>
                      <a:pt x="119" y="34"/>
                    </a:cubicBezTo>
                    <a:cubicBezTo>
                      <a:pt x="113" y="39"/>
                      <a:pt x="111" y="47"/>
                      <a:pt x="104" y="52"/>
                    </a:cubicBezTo>
                    <a:cubicBezTo>
                      <a:pt x="90" y="61"/>
                      <a:pt x="67" y="59"/>
                      <a:pt x="51" y="66"/>
                    </a:cubicBezTo>
                    <a:cubicBezTo>
                      <a:pt x="36" y="73"/>
                      <a:pt x="31" y="91"/>
                      <a:pt x="15" y="88"/>
                    </a:cubicBezTo>
                    <a:cubicBezTo>
                      <a:pt x="8" y="81"/>
                      <a:pt x="6" y="67"/>
                      <a:pt x="5" y="56"/>
                    </a:cubicBezTo>
                    <a:cubicBezTo>
                      <a:pt x="0" y="24"/>
                      <a:pt x="11" y="0"/>
                      <a:pt x="45" y="1"/>
                    </a:cubicBezTo>
                    <a:cubicBezTo>
                      <a:pt x="55" y="2"/>
                      <a:pt x="64" y="9"/>
                      <a:pt x="75" y="11"/>
                    </a:cubicBezTo>
                    <a:cubicBezTo>
                      <a:pt x="96" y="14"/>
                      <a:pt x="122" y="2"/>
                      <a:pt x="13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1" name="组合 360">
            <a:extLst>
              <a:ext uri="{FF2B5EF4-FFF2-40B4-BE49-F238E27FC236}">
                <a16:creationId xmlns:a16="http://schemas.microsoft.com/office/drawing/2014/main" xmlns="" id="{4D5A5F9B-2B92-4345-90C8-4542F0AC04BB}"/>
              </a:ext>
            </a:extLst>
          </p:cNvPr>
          <p:cNvGrpSpPr/>
          <p:nvPr/>
        </p:nvGrpSpPr>
        <p:grpSpPr>
          <a:xfrm>
            <a:off x="2228674" y="4278781"/>
            <a:ext cx="577644" cy="577642"/>
            <a:chOff x="3271100" y="400449"/>
            <a:chExt cx="5797484" cy="6130127"/>
          </a:xfrm>
        </p:grpSpPr>
        <p:sp>
          <p:nvSpPr>
            <p:cNvPr id="345" name="椭圆 344">
              <a:extLst>
                <a:ext uri="{FF2B5EF4-FFF2-40B4-BE49-F238E27FC236}">
                  <a16:creationId xmlns:a16="http://schemas.microsoft.com/office/drawing/2014/main" xmlns="" id="{67417A35-903C-43BA-B0E1-74C29331BBD1}"/>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6" name="组合 345">
              <a:extLst>
                <a:ext uri="{FF2B5EF4-FFF2-40B4-BE49-F238E27FC236}">
                  <a16:creationId xmlns:a16="http://schemas.microsoft.com/office/drawing/2014/main" xmlns="" id="{B0D6DE8D-2B3B-4F39-A685-0AE7CCDFC042}"/>
                </a:ext>
              </a:extLst>
            </p:cNvPr>
            <p:cNvGrpSpPr/>
            <p:nvPr/>
          </p:nvGrpSpPr>
          <p:grpSpPr>
            <a:xfrm>
              <a:off x="5313634" y="1166924"/>
              <a:ext cx="1975802" cy="4867228"/>
              <a:chOff x="7866063" y="3736975"/>
              <a:chExt cx="390525" cy="962026"/>
            </a:xfrm>
          </p:grpSpPr>
          <p:sp>
            <p:nvSpPr>
              <p:cNvPr id="347" name="Freeform 79">
                <a:extLst>
                  <a:ext uri="{FF2B5EF4-FFF2-40B4-BE49-F238E27FC236}">
                    <a16:creationId xmlns:a16="http://schemas.microsoft.com/office/drawing/2014/main" xmlns="" id="{AE354DFB-2B9A-4133-AE9B-0F9548D2F717}"/>
                  </a:ext>
                </a:extLst>
              </p:cNvPr>
              <p:cNvSpPr>
                <a:spLocks/>
              </p:cNvSpPr>
              <p:nvPr/>
            </p:nvSpPr>
            <p:spPr bwMode="auto">
              <a:xfrm>
                <a:off x="7866063" y="3736975"/>
                <a:ext cx="390525" cy="962025"/>
              </a:xfrm>
              <a:custGeom>
                <a:avLst/>
                <a:gdLst>
                  <a:gd name="T0" fmla="*/ 104 w 104"/>
                  <a:gd name="T1" fmla="*/ 256 h 256"/>
                  <a:gd name="T2" fmla="*/ 8 w 104"/>
                  <a:gd name="T3" fmla="*/ 128 h 256"/>
                  <a:gd name="T4" fmla="*/ 104 w 104"/>
                  <a:gd name="T5" fmla="*/ 0 h 256"/>
                  <a:gd name="T6" fmla="*/ 96 w 104"/>
                  <a:gd name="T7" fmla="*/ 0 h 256"/>
                  <a:gd name="T8" fmla="*/ 0 w 104"/>
                  <a:gd name="T9" fmla="*/ 128 h 256"/>
                  <a:gd name="T10" fmla="*/ 96 w 104"/>
                  <a:gd name="T11" fmla="*/ 256 h 256"/>
                  <a:gd name="T12" fmla="*/ 104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104" y="256"/>
                    </a:moveTo>
                    <a:cubicBezTo>
                      <a:pt x="104" y="192"/>
                      <a:pt x="8" y="192"/>
                      <a:pt x="8" y="128"/>
                    </a:cubicBezTo>
                    <a:cubicBezTo>
                      <a:pt x="8" y="64"/>
                      <a:pt x="104" y="64"/>
                      <a:pt x="104" y="0"/>
                    </a:cubicBezTo>
                    <a:cubicBezTo>
                      <a:pt x="96" y="0"/>
                      <a:pt x="96" y="0"/>
                      <a:pt x="96" y="0"/>
                    </a:cubicBezTo>
                    <a:cubicBezTo>
                      <a:pt x="96" y="56"/>
                      <a:pt x="0" y="56"/>
                      <a:pt x="0" y="128"/>
                    </a:cubicBezTo>
                    <a:cubicBezTo>
                      <a:pt x="0" y="200"/>
                      <a:pt x="96" y="200"/>
                      <a:pt x="96" y="256"/>
                    </a:cubicBezTo>
                    <a:lnTo>
                      <a:pt x="104" y="25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80">
                <a:extLst>
                  <a:ext uri="{FF2B5EF4-FFF2-40B4-BE49-F238E27FC236}">
                    <a16:creationId xmlns:a16="http://schemas.microsoft.com/office/drawing/2014/main" xmlns="" id="{A8E5868C-E70A-4782-B29F-531AFB0A72DF}"/>
                  </a:ext>
                </a:extLst>
              </p:cNvPr>
              <p:cNvSpPr>
                <a:spLocks/>
              </p:cNvSpPr>
              <p:nvPr/>
            </p:nvSpPr>
            <p:spPr bwMode="auto">
              <a:xfrm>
                <a:off x="7866063" y="3736975"/>
                <a:ext cx="390525" cy="962025"/>
              </a:xfrm>
              <a:custGeom>
                <a:avLst/>
                <a:gdLst>
                  <a:gd name="T0" fmla="*/ 0 w 104"/>
                  <a:gd name="T1" fmla="*/ 256 h 256"/>
                  <a:gd name="T2" fmla="*/ 96 w 104"/>
                  <a:gd name="T3" fmla="*/ 128 h 256"/>
                  <a:gd name="T4" fmla="*/ 0 w 104"/>
                  <a:gd name="T5" fmla="*/ 0 h 256"/>
                  <a:gd name="T6" fmla="*/ 8 w 104"/>
                  <a:gd name="T7" fmla="*/ 0 h 256"/>
                  <a:gd name="T8" fmla="*/ 104 w 104"/>
                  <a:gd name="T9" fmla="*/ 128 h 256"/>
                  <a:gd name="T10" fmla="*/ 8 w 104"/>
                  <a:gd name="T11" fmla="*/ 256 h 256"/>
                  <a:gd name="T12" fmla="*/ 0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0" y="256"/>
                    </a:moveTo>
                    <a:cubicBezTo>
                      <a:pt x="0" y="192"/>
                      <a:pt x="96" y="192"/>
                      <a:pt x="96" y="128"/>
                    </a:cubicBezTo>
                    <a:cubicBezTo>
                      <a:pt x="96" y="64"/>
                      <a:pt x="0" y="64"/>
                      <a:pt x="0" y="0"/>
                    </a:cubicBezTo>
                    <a:cubicBezTo>
                      <a:pt x="8" y="0"/>
                      <a:pt x="8" y="0"/>
                      <a:pt x="8" y="0"/>
                    </a:cubicBezTo>
                    <a:cubicBezTo>
                      <a:pt x="8" y="56"/>
                      <a:pt x="104" y="56"/>
                      <a:pt x="104" y="128"/>
                    </a:cubicBezTo>
                    <a:cubicBezTo>
                      <a:pt x="104" y="200"/>
                      <a:pt x="8" y="200"/>
                      <a:pt x="8" y="256"/>
                    </a:cubicBezTo>
                    <a:lnTo>
                      <a:pt x="0" y="25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Rectangle 81">
                <a:extLst>
                  <a:ext uri="{FF2B5EF4-FFF2-40B4-BE49-F238E27FC236}">
                    <a16:creationId xmlns:a16="http://schemas.microsoft.com/office/drawing/2014/main" xmlns="" id="{85AA8BBD-DCD1-499B-AC9C-EE27F1141510}"/>
                  </a:ext>
                </a:extLst>
              </p:cNvPr>
              <p:cNvSpPr>
                <a:spLocks noChangeArrowheads="1"/>
              </p:cNvSpPr>
              <p:nvPr/>
            </p:nvSpPr>
            <p:spPr bwMode="auto">
              <a:xfrm>
                <a:off x="7926388" y="4248150"/>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Rectangle 82">
                <a:extLst>
                  <a:ext uri="{FF2B5EF4-FFF2-40B4-BE49-F238E27FC236}">
                    <a16:creationId xmlns:a16="http://schemas.microsoft.com/office/drawing/2014/main" xmlns="" id="{5283C9FC-7621-4CE4-B1AC-CC8CD5E28F52}"/>
                  </a:ext>
                </a:extLst>
              </p:cNvPr>
              <p:cNvSpPr>
                <a:spLocks noChangeArrowheads="1"/>
              </p:cNvSpPr>
              <p:nvPr/>
            </p:nvSpPr>
            <p:spPr bwMode="auto">
              <a:xfrm>
                <a:off x="7956550" y="4308475"/>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Rectangle 83">
                <a:extLst>
                  <a:ext uri="{FF2B5EF4-FFF2-40B4-BE49-F238E27FC236}">
                    <a16:creationId xmlns:a16="http://schemas.microsoft.com/office/drawing/2014/main" xmlns="" id="{2862A3B2-7B11-47E3-A630-441EB832827D}"/>
                  </a:ext>
                </a:extLst>
              </p:cNvPr>
              <p:cNvSpPr>
                <a:spLocks noChangeArrowheads="1"/>
              </p:cNvSpPr>
              <p:nvPr/>
            </p:nvSpPr>
            <p:spPr bwMode="auto">
              <a:xfrm>
                <a:off x="7926388" y="418782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Rectangle 84">
                <a:extLst>
                  <a:ext uri="{FF2B5EF4-FFF2-40B4-BE49-F238E27FC236}">
                    <a16:creationId xmlns:a16="http://schemas.microsoft.com/office/drawing/2014/main" xmlns="" id="{AD57AEF6-05D6-4678-9EEF-33503AEBF481}"/>
                  </a:ext>
                </a:extLst>
              </p:cNvPr>
              <p:cNvSpPr>
                <a:spLocks noChangeArrowheads="1"/>
              </p:cNvSpPr>
              <p:nvPr/>
            </p:nvSpPr>
            <p:spPr bwMode="auto">
              <a:xfrm>
                <a:off x="7986713" y="4067175"/>
                <a:ext cx="14922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Rectangle 85">
                <a:extLst>
                  <a:ext uri="{FF2B5EF4-FFF2-40B4-BE49-F238E27FC236}">
                    <a16:creationId xmlns:a16="http://schemas.microsoft.com/office/drawing/2014/main" xmlns="" id="{D9D4FC90-B964-4133-937A-6583F7610E4E}"/>
                  </a:ext>
                </a:extLst>
              </p:cNvPr>
              <p:cNvSpPr>
                <a:spLocks noChangeArrowheads="1"/>
              </p:cNvSpPr>
              <p:nvPr/>
            </p:nvSpPr>
            <p:spPr bwMode="auto">
              <a:xfrm>
                <a:off x="7956550" y="41275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Rectangle 86">
                <a:extLst>
                  <a:ext uri="{FF2B5EF4-FFF2-40B4-BE49-F238E27FC236}">
                    <a16:creationId xmlns:a16="http://schemas.microsoft.com/office/drawing/2014/main" xmlns="" id="{D141B9C1-76AF-43A1-A67F-7B3467099EBB}"/>
                  </a:ext>
                </a:extLst>
              </p:cNvPr>
              <p:cNvSpPr>
                <a:spLocks noChangeArrowheads="1"/>
              </p:cNvSpPr>
              <p:nvPr/>
            </p:nvSpPr>
            <p:spPr bwMode="auto">
              <a:xfrm>
                <a:off x="7926388" y="373697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Rectangle 87">
                <a:extLst>
                  <a:ext uri="{FF2B5EF4-FFF2-40B4-BE49-F238E27FC236}">
                    <a16:creationId xmlns:a16="http://schemas.microsoft.com/office/drawing/2014/main" xmlns="" id="{6F9AC505-A6A8-4185-9D27-C2E7D149BFF9}"/>
                  </a:ext>
                </a:extLst>
              </p:cNvPr>
              <p:cNvSpPr>
                <a:spLocks noChangeArrowheads="1"/>
              </p:cNvSpPr>
              <p:nvPr/>
            </p:nvSpPr>
            <p:spPr bwMode="auto">
              <a:xfrm>
                <a:off x="7956550" y="37973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Rectangle 88">
                <a:extLst>
                  <a:ext uri="{FF2B5EF4-FFF2-40B4-BE49-F238E27FC236}">
                    <a16:creationId xmlns:a16="http://schemas.microsoft.com/office/drawing/2014/main" xmlns="" id="{CA06D476-4A4E-455A-81CF-6CFE228E3E26}"/>
                  </a:ext>
                </a:extLst>
              </p:cNvPr>
              <p:cNvSpPr>
                <a:spLocks noChangeArrowheads="1"/>
              </p:cNvSpPr>
              <p:nvPr/>
            </p:nvSpPr>
            <p:spPr bwMode="auto">
              <a:xfrm>
                <a:off x="8016875" y="3857625"/>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Rectangle 89">
                <a:extLst>
                  <a:ext uri="{FF2B5EF4-FFF2-40B4-BE49-F238E27FC236}">
                    <a16:creationId xmlns:a16="http://schemas.microsoft.com/office/drawing/2014/main" xmlns="" id="{5F8264C5-DE99-4B8E-9A2E-4AB939890119}"/>
                  </a:ext>
                </a:extLst>
              </p:cNvPr>
              <p:cNvSpPr>
                <a:spLocks noChangeArrowheads="1"/>
              </p:cNvSpPr>
              <p:nvPr/>
            </p:nvSpPr>
            <p:spPr bwMode="auto">
              <a:xfrm>
                <a:off x="7926388" y="4668838"/>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Rectangle 90">
                <a:extLst>
                  <a:ext uri="{FF2B5EF4-FFF2-40B4-BE49-F238E27FC236}">
                    <a16:creationId xmlns:a16="http://schemas.microsoft.com/office/drawing/2014/main" xmlns="" id="{C0C7DC73-E569-4E31-A774-F2BB17835ADD}"/>
                  </a:ext>
                </a:extLst>
              </p:cNvPr>
              <p:cNvSpPr>
                <a:spLocks noChangeArrowheads="1"/>
              </p:cNvSpPr>
              <p:nvPr/>
            </p:nvSpPr>
            <p:spPr bwMode="auto">
              <a:xfrm>
                <a:off x="7956550" y="4608513"/>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91">
                <a:extLst>
                  <a:ext uri="{FF2B5EF4-FFF2-40B4-BE49-F238E27FC236}">
                    <a16:creationId xmlns:a16="http://schemas.microsoft.com/office/drawing/2014/main" xmlns="" id="{CC1D64B6-013B-4D76-9690-237EDB4EA2C3}"/>
                  </a:ext>
                </a:extLst>
              </p:cNvPr>
              <p:cNvSpPr>
                <a:spLocks noChangeArrowheads="1"/>
              </p:cNvSpPr>
              <p:nvPr/>
            </p:nvSpPr>
            <p:spPr bwMode="auto">
              <a:xfrm>
                <a:off x="8016875" y="4548188"/>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Rectangle 92">
                <a:extLst>
                  <a:ext uri="{FF2B5EF4-FFF2-40B4-BE49-F238E27FC236}">
                    <a16:creationId xmlns:a16="http://schemas.microsoft.com/office/drawing/2014/main" xmlns="" id="{A05CA010-1E9C-47AA-BC70-5202EF583872}"/>
                  </a:ext>
                </a:extLst>
              </p:cNvPr>
              <p:cNvSpPr>
                <a:spLocks noChangeArrowheads="1"/>
              </p:cNvSpPr>
              <p:nvPr/>
            </p:nvSpPr>
            <p:spPr bwMode="auto">
              <a:xfrm>
                <a:off x="8016875" y="4368800"/>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2" name="组合 381">
            <a:extLst>
              <a:ext uri="{FF2B5EF4-FFF2-40B4-BE49-F238E27FC236}">
                <a16:creationId xmlns:a16="http://schemas.microsoft.com/office/drawing/2014/main" xmlns="" id="{5A84551C-7CFF-4CED-ABC1-09B7466B9F74}"/>
              </a:ext>
            </a:extLst>
          </p:cNvPr>
          <p:cNvGrpSpPr/>
          <p:nvPr/>
        </p:nvGrpSpPr>
        <p:grpSpPr>
          <a:xfrm>
            <a:off x="3251104" y="4278781"/>
            <a:ext cx="577644" cy="577642"/>
            <a:chOff x="3271100" y="400449"/>
            <a:chExt cx="5797486" cy="6130127"/>
          </a:xfrm>
        </p:grpSpPr>
        <p:sp>
          <p:nvSpPr>
            <p:cNvPr id="363" name="椭圆 362">
              <a:extLst>
                <a:ext uri="{FF2B5EF4-FFF2-40B4-BE49-F238E27FC236}">
                  <a16:creationId xmlns:a16="http://schemas.microsoft.com/office/drawing/2014/main" xmlns="" id="{2F554461-4658-41B7-B2E8-B0F68285AEBD}"/>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4" name="组合 363">
              <a:extLst>
                <a:ext uri="{FF2B5EF4-FFF2-40B4-BE49-F238E27FC236}">
                  <a16:creationId xmlns:a16="http://schemas.microsoft.com/office/drawing/2014/main" xmlns="" id="{F17AE5D0-5EAB-4BB8-AA0C-5C32AF118E99}"/>
                </a:ext>
              </a:extLst>
            </p:cNvPr>
            <p:cNvGrpSpPr/>
            <p:nvPr/>
          </p:nvGrpSpPr>
          <p:grpSpPr>
            <a:xfrm>
              <a:off x="4298198" y="1313926"/>
              <a:ext cx="4008682" cy="4015005"/>
              <a:chOff x="7423150" y="2632075"/>
              <a:chExt cx="1006475" cy="1008063"/>
            </a:xfrm>
          </p:grpSpPr>
          <p:sp>
            <p:nvSpPr>
              <p:cNvPr id="365" name="Freeform 128">
                <a:extLst>
                  <a:ext uri="{FF2B5EF4-FFF2-40B4-BE49-F238E27FC236}">
                    <a16:creationId xmlns:a16="http://schemas.microsoft.com/office/drawing/2014/main" xmlns="" id="{A46160B4-8854-4A00-A708-43BC8404921C}"/>
                  </a:ext>
                </a:extLst>
              </p:cNvPr>
              <p:cNvSpPr>
                <a:spLocks/>
              </p:cNvSpPr>
              <p:nvPr/>
            </p:nvSpPr>
            <p:spPr bwMode="auto">
              <a:xfrm>
                <a:off x="7423150" y="2632075"/>
                <a:ext cx="1006475" cy="1008063"/>
              </a:xfrm>
              <a:custGeom>
                <a:avLst/>
                <a:gdLst>
                  <a:gd name="T0" fmla="*/ 245 w 268"/>
                  <a:gd name="T1" fmla="*/ 23 h 268"/>
                  <a:gd name="T2" fmla="*/ 162 w 268"/>
                  <a:gd name="T3" fmla="*/ 23 h 268"/>
                  <a:gd name="T4" fmla="*/ 23 w 268"/>
                  <a:gd name="T5" fmla="*/ 162 h 268"/>
                  <a:gd name="T6" fmla="*/ 23 w 268"/>
                  <a:gd name="T7" fmla="*/ 245 h 268"/>
                  <a:gd name="T8" fmla="*/ 106 w 268"/>
                  <a:gd name="T9" fmla="*/ 245 h 268"/>
                  <a:gd name="T10" fmla="*/ 245 w 268"/>
                  <a:gd name="T11" fmla="*/ 106 h 268"/>
                  <a:gd name="T12" fmla="*/ 245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45" y="23"/>
                    </a:moveTo>
                    <a:cubicBezTo>
                      <a:pt x="222" y="0"/>
                      <a:pt x="185" y="0"/>
                      <a:pt x="162" y="23"/>
                    </a:cubicBezTo>
                    <a:cubicBezTo>
                      <a:pt x="23" y="162"/>
                      <a:pt x="23" y="162"/>
                      <a:pt x="23" y="162"/>
                    </a:cubicBezTo>
                    <a:cubicBezTo>
                      <a:pt x="0" y="185"/>
                      <a:pt x="0" y="222"/>
                      <a:pt x="23" y="245"/>
                    </a:cubicBezTo>
                    <a:cubicBezTo>
                      <a:pt x="46" y="268"/>
                      <a:pt x="83" y="268"/>
                      <a:pt x="106" y="245"/>
                    </a:cubicBezTo>
                    <a:cubicBezTo>
                      <a:pt x="245" y="106"/>
                      <a:pt x="245" y="106"/>
                      <a:pt x="245" y="106"/>
                    </a:cubicBezTo>
                    <a:cubicBezTo>
                      <a:pt x="268" y="83"/>
                      <a:pt x="268" y="46"/>
                      <a:pt x="245" y="23"/>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29">
                <a:extLst>
                  <a:ext uri="{FF2B5EF4-FFF2-40B4-BE49-F238E27FC236}">
                    <a16:creationId xmlns:a16="http://schemas.microsoft.com/office/drawing/2014/main" xmlns="" id="{4792E0C9-79AA-4B64-892E-3BE848BA8CEA}"/>
                  </a:ext>
                </a:extLst>
              </p:cNvPr>
              <p:cNvSpPr>
                <a:spLocks/>
              </p:cNvSpPr>
              <p:nvPr/>
            </p:nvSpPr>
            <p:spPr bwMode="auto">
              <a:xfrm>
                <a:off x="7423150" y="2632075"/>
                <a:ext cx="1006475" cy="1008063"/>
              </a:xfrm>
              <a:custGeom>
                <a:avLst/>
                <a:gdLst>
                  <a:gd name="T0" fmla="*/ 23 w 268"/>
                  <a:gd name="T1" fmla="*/ 23 h 268"/>
                  <a:gd name="T2" fmla="*/ 23 w 268"/>
                  <a:gd name="T3" fmla="*/ 106 h 268"/>
                  <a:gd name="T4" fmla="*/ 162 w 268"/>
                  <a:gd name="T5" fmla="*/ 245 h 268"/>
                  <a:gd name="T6" fmla="*/ 245 w 268"/>
                  <a:gd name="T7" fmla="*/ 245 h 268"/>
                  <a:gd name="T8" fmla="*/ 245 w 268"/>
                  <a:gd name="T9" fmla="*/ 162 h 268"/>
                  <a:gd name="T10" fmla="*/ 106 w 268"/>
                  <a:gd name="T11" fmla="*/ 23 h 268"/>
                  <a:gd name="T12" fmla="*/ 23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3" y="23"/>
                    </a:moveTo>
                    <a:cubicBezTo>
                      <a:pt x="0" y="46"/>
                      <a:pt x="0" y="83"/>
                      <a:pt x="23" y="106"/>
                    </a:cubicBezTo>
                    <a:cubicBezTo>
                      <a:pt x="162" y="245"/>
                      <a:pt x="162" y="245"/>
                      <a:pt x="162" y="245"/>
                    </a:cubicBezTo>
                    <a:cubicBezTo>
                      <a:pt x="185" y="268"/>
                      <a:pt x="222" y="268"/>
                      <a:pt x="245" y="245"/>
                    </a:cubicBezTo>
                    <a:cubicBezTo>
                      <a:pt x="268" y="222"/>
                      <a:pt x="268" y="185"/>
                      <a:pt x="245" y="162"/>
                    </a:cubicBezTo>
                    <a:cubicBezTo>
                      <a:pt x="106" y="23"/>
                      <a:pt x="106" y="23"/>
                      <a:pt x="106" y="23"/>
                    </a:cubicBezTo>
                    <a:cubicBezTo>
                      <a:pt x="83" y="0"/>
                      <a:pt x="46" y="0"/>
                      <a:pt x="23" y="23"/>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30">
                <a:extLst>
                  <a:ext uri="{FF2B5EF4-FFF2-40B4-BE49-F238E27FC236}">
                    <a16:creationId xmlns:a16="http://schemas.microsoft.com/office/drawing/2014/main" xmlns="" id="{0EBF9226-CEF3-408B-9930-83716BE95D7A}"/>
                  </a:ext>
                </a:extLst>
              </p:cNvPr>
              <p:cNvSpPr>
                <a:spLocks/>
              </p:cNvSpPr>
              <p:nvPr/>
            </p:nvSpPr>
            <p:spPr bwMode="auto">
              <a:xfrm>
                <a:off x="7654925" y="2865438"/>
                <a:ext cx="541338" cy="541338"/>
              </a:xfrm>
              <a:custGeom>
                <a:avLst/>
                <a:gdLst>
                  <a:gd name="T0" fmla="*/ 171 w 341"/>
                  <a:gd name="T1" fmla="*/ 0 h 341"/>
                  <a:gd name="T2" fmla="*/ 341 w 341"/>
                  <a:gd name="T3" fmla="*/ 170 h 341"/>
                  <a:gd name="T4" fmla="*/ 171 w 341"/>
                  <a:gd name="T5" fmla="*/ 341 h 341"/>
                  <a:gd name="T6" fmla="*/ 0 w 341"/>
                  <a:gd name="T7" fmla="*/ 170 h 341"/>
                  <a:gd name="T8" fmla="*/ 171 w 341"/>
                  <a:gd name="T9" fmla="*/ 0 h 341"/>
                </a:gdLst>
                <a:ahLst/>
                <a:cxnLst>
                  <a:cxn ang="0">
                    <a:pos x="T0" y="T1"/>
                  </a:cxn>
                  <a:cxn ang="0">
                    <a:pos x="T2" y="T3"/>
                  </a:cxn>
                  <a:cxn ang="0">
                    <a:pos x="T4" y="T5"/>
                  </a:cxn>
                  <a:cxn ang="0">
                    <a:pos x="T6" y="T7"/>
                  </a:cxn>
                  <a:cxn ang="0">
                    <a:pos x="T8" y="T9"/>
                  </a:cxn>
                </a:cxnLst>
                <a:rect l="0" t="0" r="r" b="b"/>
                <a:pathLst>
                  <a:path w="341" h="341">
                    <a:moveTo>
                      <a:pt x="171" y="0"/>
                    </a:moveTo>
                    <a:lnTo>
                      <a:pt x="341" y="170"/>
                    </a:lnTo>
                    <a:lnTo>
                      <a:pt x="171" y="341"/>
                    </a:lnTo>
                    <a:lnTo>
                      <a:pt x="0" y="170"/>
                    </a:lnTo>
                    <a:lnTo>
                      <a:pt x="171" y="0"/>
                    </a:lnTo>
                    <a:close/>
                  </a:path>
                </a:pathLst>
              </a:custGeom>
              <a:solidFill>
                <a:srgbClr val="F699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Rectangle 131">
                <a:extLst>
                  <a:ext uri="{FF2B5EF4-FFF2-40B4-BE49-F238E27FC236}">
                    <a16:creationId xmlns:a16="http://schemas.microsoft.com/office/drawing/2014/main" xmlns="" id="{9FD877B8-9C42-4DB1-8A07-9FA640BDE06C}"/>
                  </a:ext>
                </a:extLst>
              </p:cNvPr>
              <p:cNvSpPr>
                <a:spLocks noChangeArrowheads="1"/>
              </p:cNvSpPr>
              <p:nvPr/>
            </p:nvSpPr>
            <p:spPr bwMode="auto">
              <a:xfrm>
                <a:off x="7654925"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Rectangle 132">
                <a:extLst>
                  <a:ext uri="{FF2B5EF4-FFF2-40B4-BE49-F238E27FC236}">
                    <a16:creationId xmlns:a16="http://schemas.microsoft.com/office/drawing/2014/main" xmlns="" id="{B6E058F3-B68F-4CAD-A277-8879D007FC64}"/>
                  </a:ext>
                </a:extLst>
              </p:cNvPr>
              <p:cNvSpPr>
                <a:spLocks noChangeArrowheads="1"/>
              </p:cNvSpPr>
              <p:nvPr/>
            </p:nvSpPr>
            <p:spPr bwMode="auto">
              <a:xfrm>
                <a:off x="7594600"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Rectangle 133">
                <a:extLst>
                  <a:ext uri="{FF2B5EF4-FFF2-40B4-BE49-F238E27FC236}">
                    <a16:creationId xmlns:a16="http://schemas.microsoft.com/office/drawing/2014/main" xmlns="" id="{2470907D-DC47-4DF5-8053-94E33BC55CDE}"/>
                  </a:ext>
                </a:extLst>
              </p:cNvPr>
              <p:cNvSpPr>
                <a:spLocks noChangeArrowheads="1"/>
              </p:cNvSpPr>
              <p:nvPr/>
            </p:nvSpPr>
            <p:spPr bwMode="auto">
              <a:xfrm>
                <a:off x="7535863"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Rectangle 134">
                <a:extLst>
                  <a:ext uri="{FF2B5EF4-FFF2-40B4-BE49-F238E27FC236}">
                    <a16:creationId xmlns:a16="http://schemas.microsoft.com/office/drawing/2014/main" xmlns="" id="{7E72BF1B-C91E-4CC0-A5B3-2D99F59B88E1}"/>
                  </a:ext>
                </a:extLst>
              </p:cNvPr>
              <p:cNvSpPr>
                <a:spLocks noChangeArrowheads="1"/>
              </p:cNvSpPr>
              <p:nvPr/>
            </p:nvSpPr>
            <p:spPr bwMode="auto">
              <a:xfrm>
                <a:off x="7475538" y="3346450"/>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Rectangle 135">
                <a:extLst>
                  <a:ext uri="{FF2B5EF4-FFF2-40B4-BE49-F238E27FC236}">
                    <a16:creationId xmlns:a16="http://schemas.microsoft.com/office/drawing/2014/main" xmlns="" id="{C2A2C7C5-7418-4B76-9E8F-3F4CA694989C}"/>
                  </a:ext>
                </a:extLst>
              </p:cNvPr>
              <p:cNvSpPr>
                <a:spLocks noChangeArrowheads="1"/>
              </p:cNvSpPr>
              <p:nvPr/>
            </p:nvSpPr>
            <p:spPr bwMode="auto">
              <a:xfrm>
                <a:off x="7715250"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Rectangle 136">
                <a:extLst>
                  <a:ext uri="{FF2B5EF4-FFF2-40B4-BE49-F238E27FC236}">
                    <a16:creationId xmlns:a16="http://schemas.microsoft.com/office/drawing/2014/main" xmlns="" id="{8C3FF4EC-9866-4305-A908-277E62064D4C}"/>
                  </a:ext>
                </a:extLst>
              </p:cNvPr>
              <p:cNvSpPr>
                <a:spLocks noChangeArrowheads="1"/>
              </p:cNvSpPr>
              <p:nvPr/>
            </p:nvSpPr>
            <p:spPr bwMode="auto">
              <a:xfrm>
                <a:off x="7775575" y="3316288"/>
                <a:ext cx="30163"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Rectangle 137">
                <a:extLst>
                  <a:ext uri="{FF2B5EF4-FFF2-40B4-BE49-F238E27FC236}">
                    <a16:creationId xmlns:a16="http://schemas.microsoft.com/office/drawing/2014/main" xmlns="" id="{2C72E8EB-3E18-494C-B8AA-5F6169291079}"/>
                  </a:ext>
                </a:extLst>
              </p:cNvPr>
              <p:cNvSpPr>
                <a:spLocks noChangeArrowheads="1"/>
              </p:cNvSpPr>
              <p:nvPr/>
            </p:nvSpPr>
            <p:spPr bwMode="auto">
              <a:xfrm>
                <a:off x="7835900" y="33766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Rectangle 138">
                <a:extLst>
                  <a:ext uri="{FF2B5EF4-FFF2-40B4-BE49-F238E27FC236}">
                    <a16:creationId xmlns:a16="http://schemas.microsoft.com/office/drawing/2014/main" xmlns="" id="{FD161173-7A21-4C5B-BCAE-4B6F1A5113CF}"/>
                  </a:ext>
                </a:extLst>
              </p:cNvPr>
              <p:cNvSpPr>
                <a:spLocks noChangeArrowheads="1"/>
              </p:cNvSpPr>
              <p:nvPr/>
            </p:nvSpPr>
            <p:spPr bwMode="auto">
              <a:xfrm>
                <a:off x="8166100"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Rectangle 139">
                <a:extLst>
                  <a:ext uri="{FF2B5EF4-FFF2-40B4-BE49-F238E27FC236}">
                    <a16:creationId xmlns:a16="http://schemas.microsoft.com/office/drawing/2014/main" xmlns="" id="{2B24C6FC-8D89-4783-A413-57D9FC54AD67}"/>
                  </a:ext>
                </a:extLst>
              </p:cNvPr>
              <p:cNvSpPr>
                <a:spLocks noChangeArrowheads="1"/>
              </p:cNvSpPr>
              <p:nvPr/>
            </p:nvSpPr>
            <p:spPr bwMode="auto">
              <a:xfrm>
                <a:off x="8226425"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Rectangle 140">
                <a:extLst>
                  <a:ext uri="{FF2B5EF4-FFF2-40B4-BE49-F238E27FC236}">
                    <a16:creationId xmlns:a16="http://schemas.microsoft.com/office/drawing/2014/main" xmlns="" id="{466A4C8F-5615-42B9-A95C-A4AF2FD4F039}"/>
                  </a:ext>
                </a:extLst>
              </p:cNvPr>
              <p:cNvSpPr>
                <a:spLocks noChangeArrowheads="1"/>
              </p:cNvSpPr>
              <p:nvPr/>
            </p:nvSpPr>
            <p:spPr bwMode="auto">
              <a:xfrm>
                <a:off x="8286750"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Rectangle 141">
                <a:extLst>
                  <a:ext uri="{FF2B5EF4-FFF2-40B4-BE49-F238E27FC236}">
                    <a16:creationId xmlns:a16="http://schemas.microsoft.com/office/drawing/2014/main" xmlns="" id="{FE59E55E-8CF1-4D62-B2B4-6F3651819C77}"/>
                  </a:ext>
                </a:extLst>
              </p:cNvPr>
              <p:cNvSpPr>
                <a:spLocks noChangeArrowheads="1"/>
              </p:cNvSpPr>
              <p:nvPr/>
            </p:nvSpPr>
            <p:spPr bwMode="auto">
              <a:xfrm>
                <a:off x="8347075" y="2805113"/>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142">
                <a:extLst>
                  <a:ext uri="{FF2B5EF4-FFF2-40B4-BE49-F238E27FC236}">
                    <a16:creationId xmlns:a16="http://schemas.microsoft.com/office/drawing/2014/main" xmlns="" id="{5A046326-4850-4149-8361-7B97E5D1CC27}"/>
                  </a:ext>
                </a:extLst>
              </p:cNvPr>
              <p:cNvSpPr>
                <a:spLocks noChangeArrowheads="1"/>
              </p:cNvSpPr>
              <p:nvPr/>
            </p:nvSpPr>
            <p:spPr bwMode="auto">
              <a:xfrm>
                <a:off x="8105775"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Rectangle 143">
                <a:extLst>
                  <a:ext uri="{FF2B5EF4-FFF2-40B4-BE49-F238E27FC236}">
                    <a16:creationId xmlns:a16="http://schemas.microsoft.com/office/drawing/2014/main" xmlns="" id="{12E5F3B9-E560-4F2B-A08F-94EF22434E63}"/>
                  </a:ext>
                </a:extLst>
              </p:cNvPr>
              <p:cNvSpPr>
                <a:spLocks noChangeArrowheads="1"/>
              </p:cNvSpPr>
              <p:nvPr/>
            </p:nvSpPr>
            <p:spPr bwMode="auto">
              <a:xfrm>
                <a:off x="8047038" y="2744788"/>
                <a:ext cx="28575"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Rectangle 144">
                <a:extLst>
                  <a:ext uri="{FF2B5EF4-FFF2-40B4-BE49-F238E27FC236}">
                    <a16:creationId xmlns:a16="http://schemas.microsoft.com/office/drawing/2014/main" xmlns="" id="{39106A10-9661-43E7-83F2-3ADB46E7C722}"/>
                  </a:ext>
                </a:extLst>
              </p:cNvPr>
              <p:cNvSpPr>
                <a:spLocks noChangeArrowheads="1"/>
              </p:cNvSpPr>
              <p:nvPr/>
            </p:nvSpPr>
            <p:spPr bwMode="auto">
              <a:xfrm>
                <a:off x="7986713" y="28051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9" name="组合 388">
            <a:extLst>
              <a:ext uri="{FF2B5EF4-FFF2-40B4-BE49-F238E27FC236}">
                <a16:creationId xmlns:a16="http://schemas.microsoft.com/office/drawing/2014/main" xmlns="" id="{9E8131AA-3E9A-4017-9EB3-5A20B602CC9E}"/>
              </a:ext>
            </a:extLst>
          </p:cNvPr>
          <p:cNvGrpSpPr/>
          <p:nvPr/>
        </p:nvGrpSpPr>
        <p:grpSpPr>
          <a:xfrm>
            <a:off x="4273534" y="4278781"/>
            <a:ext cx="577644" cy="577642"/>
            <a:chOff x="3271100" y="400449"/>
            <a:chExt cx="5797484" cy="6130127"/>
          </a:xfrm>
        </p:grpSpPr>
        <p:sp>
          <p:nvSpPr>
            <p:cNvPr id="384" name="椭圆 383">
              <a:extLst>
                <a:ext uri="{FF2B5EF4-FFF2-40B4-BE49-F238E27FC236}">
                  <a16:creationId xmlns:a16="http://schemas.microsoft.com/office/drawing/2014/main" xmlns="" id="{2156434C-FA28-4D25-84C1-759E0FF78CA1}"/>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5" name="组合 384">
              <a:extLst>
                <a:ext uri="{FF2B5EF4-FFF2-40B4-BE49-F238E27FC236}">
                  <a16:creationId xmlns:a16="http://schemas.microsoft.com/office/drawing/2014/main" xmlns="" id="{D19068EC-FD26-4AB0-816B-8DBDDD1C77F2}"/>
                </a:ext>
              </a:extLst>
            </p:cNvPr>
            <p:cNvGrpSpPr/>
            <p:nvPr/>
          </p:nvGrpSpPr>
          <p:grpSpPr>
            <a:xfrm>
              <a:off x="4048582" y="1413141"/>
              <a:ext cx="4242510" cy="4179570"/>
              <a:chOff x="4416758" y="135622"/>
              <a:chExt cx="513709" cy="506087"/>
            </a:xfrm>
            <a:solidFill>
              <a:srgbClr val="595959"/>
            </a:solidFill>
          </p:grpSpPr>
          <p:sp>
            <p:nvSpPr>
              <p:cNvPr id="386" name="Freeform 15">
                <a:extLst>
                  <a:ext uri="{FF2B5EF4-FFF2-40B4-BE49-F238E27FC236}">
                    <a16:creationId xmlns:a16="http://schemas.microsoft.com/office/drawing/2014/main" xmlns="" id="{AE834C57-7034-48DE-A2FD-C6B7FA495E72}"/>
                  </a:ext>
                </a:extLst>
              </p:cNvPr>
              <p:cNvSpPr>
                <a:spLocks/>
              </p:cNvSpPr>
              <p:nvPr/>
            </p:nvSpPr>
            <p:spPr bwMode="auto">
              <a:xfrm>
                <a:off x="4416758" y="135622"/>
                <a:ext cx="219508" cy="506087"/>
              </a:xfrm>
              <a:custGeom>
                <a:avLst/>
                <a:gdLst>
                  <a:gd name="T0" fmla="*/ 101 w 101"/>
                  <a:gd name="T1" fmla="*/ 234 h 234"/>
                  <a:gd name="T2" fmla="*/ 101 w 101"/>
                  <a:gd name="T3" fmla="*/ 228 h 234"/>
                  <a:gd name="T4" fmla="*/ 101 w 101"/>
                  <a:gd name="T5" fmla="*/ 40 h 234"/>
                  <a:gd name="T6" fmla="*/ 101 w 101"/>
                  <a:gd name="T7" fmla="*/ 16 h 234"/>
                  <a:gd name="T8" fmla="*/ 101 w 101"/>
                  <a:gd name="T9" fmla="*/ 5 h 234"/>
                  <a:gd name="T10" fmla="*/ 101 w 101"/>
                  <a:gd name="T11" fmla="*/ 0 h 234"/>
                  <a:gd name="T12" fmla="*/ 0 w 101"/>
                  <a:gd name="T13" fmla="*/ 117 h 234"/>
                  <a:gd name="T14" fmla="*/ 101 w 101"/>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34">
                    <a:moveTo>
                      <a:pt x="101" y="234"/>
                    </a:moveTo>
                    <a:cubicBezTo>
                      <a:pt x="101" y="228"/>
                      <a:pt x="101" y="228"/>
                      <a:pt x="101" y="228"/>
                    </a:cubicBezTo>
                    <a:cubicBezTo>
                      <a:pt x="101" y="40"/>
                      <a:pt x="101" y="40"/>
                      <a:pt x="101" y="40"/>
                    </a:cubicBezTo>
                    <a:cubicBezTo>
                      <a:pt x="101" y="16"/>
                      <a:pt x="101" y="16"/>
                      <a:pt x="101" y="16"/>
                    </a:cubicBezTo>
                    <a:cubicBezTo>
                      <a:pt x="101" y="5"/>
                      <a:pt x="101" y="5"/>
                      <a:pt x="101" y="5"/>
                    </a:cubicBezTo>
                    <a:cubicBezTo>
                      <a:pt x="101" y="0"/>
                      <a:pt x="101" y="0"/>
                      <a:pt x="101" y="0"/>
                    </a:cubicBezTo>
                    <a:cubicBezTo>
                      <a:pt x="44" y="8"/>
                      <a:pt x="0" y="57"/>
                      <a:pt x="0" y="117"/>
                    </a:cubicBezTo>
                    <a:cubicBezTo>
                      <a:pt x="0" y="176"/>
                      <a:pt x="44" y="225"/>
                      <a:pt x="101" y="2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87" name="Freeform 16">
                <a:extLst>
                  <a:ext uri="{FF2B5EF4-FFF2-40B4-BE49-F238E27FC236}">
                    <a16:creationId xmlns:a16="http://schemas.microsoft.com/office/drawing/2014/main" xmlns="" id="{2D093F17-ECA0-4519-871D-7EBB65ECEB7F}"/>
                  </a:ext>
                </a:extLst>
              </p:cNvPr>
              <p:cNvSpPr>
                <a:spLocks/>
              </p:cNvSpPr>
              <p:nvPr/>
            </p:nvSpPr>
            <p:spPr bwMode="auto">
              <a:xfrm>
                <a:off x="4714008" y="135622"/>
                <a:ext cx="216459" cy="506087"/>
              </a:xfrm>
              <a:custGeom>
                <a:avLst/>
                <a:gdLst>
                  <a:gd name="T0" fmla="*/ 0 w 100"/>
                  <a:gd name="T1" fmla="*/ 0 h 234"/>
                  <a:gd name="T2" fmla="*/ 0 w 100"/>
                  <a:gd name="T3" fmla="*/ 5 h 234"/>
                  <a:gd name="T4" fmla="*/ 0 w 100"/>
                  <a:gd name="T5" fmla="*/ 16 h 234"/>
                  <a:gd name="T6" fmla="*/ 0 w 100"/>
                  <a:gd name="T7" fmla="*/ 40 h 234"/>
                  <a:gd name="T8" fmla="*/ 0 w 100"/>
                  <a:gd name="T9" fmla="*/ 228 h 234"/>
                  <a:gd name="T10" fmla="*/ 0 w 100"/>
                  <a:gd name="T11" fmla="*/ 234 h 234"/>
                  <a:gd name="T12" fmla="*/ 100 w 100"/>
                  <a:gd name="T13" fmla="*/ 117 h 234"/>
                  <a:gd name="T14" fmla="*/ 0 w 100"/>
                  <a:gd name="T15" fmla="*/ 0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34">
                    <a:moveTo>
                      <a:pt x="0" y="0"/>
                    </a:moveTo>
                    <a:cubicBezTo>
                      <a:pt x="0" y="5"/>
                      <a:pt x="0" y="5"/>
                      <a:pt x="0" y="5"/>
                    </a:cubicBezTo>
                    <a:cubicBezTo>
                      <a:pt x="0" y="16"/>
                      <a:pt x="0" y="16"/>
                      <a:pt x="0" y="16"/>
                    </a:cubicBezTo>
                    <a:cubicBezTo>
                      <a:pt x="0" y="40"/>
                      <a:pt x="0" y="40"/>
                      <a:pt x="0" y="40"/>
                    </a:cubicBezTo>
                    <a:cubicBezTo>
                      <a:pt x="0" y="228"/>
                      <a:pt x="0" y="228"/>
                      <a:pt x="0" y="228"/>
                    </a:cubicBezTo>
                    <a:cubicBezTo>
                      <a:pt x="0" y="234"/>
                      <a:pt x="0" y="234"/>
                      <a:pt x="0" y="234"/>
                    </a:cubicBezTo>
                    <a:cubicBezTo>
                      <a:pt x="57" y="225"/>
                      <a:pt x="100" y="176"/>
                      <a:pt x="100" y="117"/>
                    </a:cubicBezTo>
                    <a:cubicBezTo>
                      <a:pt x="100" y="57"/>
                      <a:pt x="57" y="8"/>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88" name="Freeform 17">
                <a:extLst>
                  <a:ext uri="{FF2B5EF4-FFF2-40B4-BE49-F238E27FC236}">
                    <a16:creationId xmlns:a16="http://schemas.microsoft.com/office/drawing/2014/main" xmlns="" id="{931525EA-D60C-48E7-A5FA-664C2D688FE0}"/>
                  </a:ext>
                </a:extLst>
              </p:cNvPr>
              <p:cNvSpPr>
                <a:spLocks/>
              </p:cNvSpPr>
              <p:nvPr/>
            </p:nvSpPr>
            <p:spPr bwMode="auto">
              <a:xfrm>
                <a:off x="4656082" y="146293"/>
                <a:ext cx="36585" cy="484746"/>
              </a:xfrm>
              <a:custGeom>
                <a:avLst/>
                <a:gdLst>
                  <a:gd name="T0" fmla="*/ 9 w 17"/>
                  <a:gd name="T1" fmla="*/ 0 h 224"/>
                  <a:gd name="T2" fmla="*/ 0 w 17"/>
                  <a:gd name="T3" fmla="*/ 0 h 224"/>
                  <a:gd name="T4" fmla="*/ 0 w 17"/>
                  <a:gd name="T5" fmla="*/ 5 h 224"/>
                  <a:gd name="T6" fmla="*/ 0 w 17"/>
                  <a:gd name="T7" fmla="*/ 11 h 224"/>
                  <a:gd name="T8" fmla="*/ 0 w 17"/>
                  <a:gd name="T9" fmla="*/ 31 h 224"/>
                  <a:gd name="T10" fmla="*/ 0 w 17"/>
                  <a:gd name="T11" fmla="*/ 35 h 224"/>
                  <a:gd name="T12" fmla="*/ 0 w 17"/>
                  <a:gd name="T13" fmla="*/ 223 h 224"/>
                  <a:gd name="T14" fmla="*/ 9 w 17"/>
                  <a:gd name="T15" fmla="*/ 224 h 224"/>
                  <a:gd name="T16" fmla="*/ 17 w 17"/>
                  <a:gd name="T17" fmla="*/ 223 h 224"/>
                  <a:gd name="T18" fmla="*/ 17 w 17"/>
                  <a:gd name="T19" fmla="*/ 35 h 224"/>
                  <a:gd name="T20" fmla="*/ 17 w 17"/>
                  <a:gd name="T21" fmla="*/ 31 h 224"/>
                  <a:gd name="T22" fmla="*/ 17 w 17"/>
                  <a:gd name="T23" fmla="*/ 11 h 224"/>
                  <a:gd name="T24" fmla="*/ 17 w 17"/>
                  <a:gd name="T25" fmla="*/ 5 h 224"/>
                  <a:gd name="T26" fmla="*/ 17 w 17"/>
                  <a:gd name="T27" fmla="*/ 0 h 224"/>
                  <a:gd name="T28" fmla="*/ 9 w 17"/>
                  <a:gd name="T2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24">
                    <a:moveTo>
                      <a:pt x="9" y="0"/>
                    </a:moveTo>
                    <a:cubicBezTo>
                      <a:pt x="6" y="0"/>
                      <a:pt x="3" y="0"/>
                      <a:pt x="0" y="0"/>
                    </a:cubicBezTo>
                    <a:cubicBezTo>
                      <a:pt x="0" y="5"/>
                      <a:pt x="0" y="5"/>
                      <a:pt x="0" y="5"/>
                    </a:cubicBezTo>
                    <a:cubicBezTo>
                      <a:pt x="0" y="11"/>
                      <a:pt x="0" y="11"/>
                      <a:pt x="0" y="11"/>
                    </a:cubicBezTo>
                    <a:cubicBezTo>
                      <a:pt x="0" y="31"/>
                      <a:pt x="0" y="31"/>
                      <a:pt x="0" y="31"/>
                    </a:cubicBezTo>
                    <a:cubicBezTo>
                      <a:pt x="0" y="35"/>
                      <a:pt x="0" y="35"/>
                      <a:pt x="0" y="35"/>
                    </a:cubicBezTo>
                    <a:cubicBezTo>
                      <a:pt x="0" y="223"/>
                      <a:pt x="0" y="223"/>
                      <a:pt x="0" y="223"/>
                    </a:cubicBezTo>
                    <a:cubicBezTo>
                      <a:pt x="3" y="224"/>
                      <a:pt x="6" y="224"/>
                      <a:pt x="9" y="224"/>
                    </a:cubicBezTo>
                    <a:cubicBezTo>
                      <a:pt x="12" y="224"/>
                      <a:pt x="14" y="224"/>
                      <a:pt x="17" y="223"/>
                    </a:cubicBezTo>
                    <a:cubicBezTo>
                      <a:pt x="17" y="35"/>
                      <a:pt x="17" y="35"/>
                      <a:pt x="17" y="35"/>
                    </a:cubicBezTo>
                    <a:cubicBezTo>
                      <a:pt x="17" y="31"/>
                      <a:pt x="17" y="31"/>
                      <a:pt x="17" y="31"/>
                    </a:cubicBezTo>
                    <a:cubicBezTo>
                      <a:pt x="17" y="11"/>
                      <a:pt x="17" y="11"/>
                      <a:pt x="17" y="11"/>
                    </a:cubicBezTo>
                    <a:cubicBezTo>
                      <a:pt x="17" y="5"/>
                      <a:pt x="17" y="5"/>
                      <a:pt x="17" y="5"/>
                    </a:cubicBezTo>
                    <a:cubicBezTo>
                      <a:pt x="17" y="0"/>
                      <a:pt x="17" y="0"/>
                      <a:pt x="17" y="0"/>
                    </a:cubicBezTo>
                    <a:cubicBezTo>
                      <a:pt x="14" y="0"/>
                      <a:pt x="12" y="0"/>
                      <a:pt x="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12" name="组合 411">
            <a:extLst>
              <a:ext uri="{FF2B5EF4-FFF2-40B4-BE49-F238E27FC236}">
                <a16:creationId xmlns:a16="http://schemas.microsoft.com/office/drawing/2014/main" xmlns="" id="{9D594A16-876B-457B-A54A-EF06571A8D3F}"/>
              </a:ext>
            </a:extLst>
          </p:cNvPr>
          <p:cNvGrpSpPr/>
          <p:nvPr/>
        </p:nvGrpSpPr>
        <p:grpSpPr>
          <a:xfrm>
            <a:off x="5295964" y="4278781"/>
            <a:ext cx="577644" cy="577642"/>
            <a:chOff x="3271100" y="400449"/>
            <a:chExt cx="5797485" cy="6130127"/>
          </a:xfrm>
        </p:grpSpPr>
        <p:sp>
          <p:nvSpPr>
            <p:cNvPr id="391" name="椭圆 390">
              <a:extLst>
                <a:ext uri="{FF2B5EF4-FFF2-40B4-BE49-F238E27FC236}">
                  <a16:creationId xmlns:a16="http://schemas.microsoft.com/office/drawing/2014/main" xmlns="" id="{9C487688-E33A-4EAD-97EA-AFFA74E752F2}"/>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2" name="组合 391">
              <a:extLst>
                <a:ext uri="{FF2B5EF4-FFF2-40B4-BE49-F238E27FC236}">
                  <a16:creationId xmlns:a16="http://schemas.microsoft.com/office/drawing/2014/main" xmlns="" id="{4451D01E-E328-478E-9FB6-D8979AD7FCB8}"/>
                </a:ext>
              </a:extLst>
            </p:cNvPr>
            <p:cNvGrpSpPr/>
            <p:nvPr/>
          </p:nvGrpSpPr>
          <p:grpSpPr>
            <a:xfrm>
              <a:off x="3898006" y="1954805"/>
              <a:ext cx="4543674" cy="3415663"/>
              <a:chOff x="4250603" y="1233161"/>
              <a:chExt cx="1092966" cy="821630"/>
            </a:xfrm>
            <a:solidFill>
              <a:srgbClr val="595959"/>
            </a:solidFill>
          </p:grpSpPr>
          <p:sp>
            <p:nvSpPr>
              <p:cNvPr id="393" name="Freeform 67">
                <a:extLst>
                  <a:ext uri="{FF2B5EF4-FFF2-40B4-BE49-F238E27FC236}">
                    <a16:creationId xmlns:a16="http://schemas.microsoft.com/office/drawing/2014/main" xmlns="" id="{EA0BC6DA-D5C5-4FF6-A6BF-C0837270EB07}"/>
                  </a:ext>
                </a:extLst>
              </p:cNvPr>
              <p:cNvSpPr>
                <a:spLocks/>
              </p:cNvSpPr>
              <p:nvPr/>
            </p:nvSpPr>
            <p:spPr bwMode="auto">
              <a:xfrm>
                <a:off x="4372551" y="1373402"/>
                <a:ext cx="263715" cy="50304"/>
              </a:xfrm>
              <a:custGeom>
                <a:avLst/>
                <a:gdLst>
                  <a:gd name="T0" fmla="*/ 0 w 122"/>
                  <a:gd name="T1" fmla="*/ 3 h 23"/>
                  <a:gd name="T2" fmla="*/ 6 w 122"/>
                  <a:gd name="T3" fmla="*/ 12 h 23"/>
                  <a:gd name="T4" fmla="*/ 33 w 122"/>
                  <a:gd name="T5" fmla="*/ 10 h 23"/>
                  <a:gd name="T6" fmla="*/ 117 w 122"/>
                  <a:gd name="T7" fmla="*/ 23 h 23"/>
                  <a:gd name="T8" fmla="*/ 122 w 122"/>
                  <a:gd name="T9" fmla="*/ 14 h 23"/>
                  <a:gd name="T10" fmla="*/ 33 w 122"/>
                  <a:gd name="T11" fmla="*/ 0 h 23"/>
                  <a:gd name="T12" fmla="*/ 0 w 122"/>
                  <a:gd name="T13" fmla="*/ 3 h 23"/>
                </a:gdLst>
                <a:ahLst/>
                <a:cxnLst>
                  <a:cxn ang="0">
                    <a:pos x="T0" y="T1"/>
                  </a:cxn>
                  <a:cxn ang="0">
                    <a:pos x="T2" y="T3"/>
                  </a:cxn>
                  <a:cxn ang="0">
                    <a:pos x="T4" y="T5"/>
                  </a:cxn>
                  <a:cxn ang="0">
                    <a:pos x="T6" y="T7"/>
                  </a:cxn>
                  <a:cxn ang="0">
                    <a:pos x="T8" y="T9"/>
                  </a:cxn>
                  <a:cxn ang="0">
                    <a:pos x="T10" y="T11"/>
                  </a:cxn>
                  <a:cxn ang="0">
                    <a:pos x="T12" y="T13"/>
                  </a:cxn>
                </a:cxnLst>
                <a:rect l="0" t="0" r="r" b="b"/>
                <a:pathLst>
                  <a:path w="122" h="23">
                    <a:moveTo>
                      <a:pt x="0" y="3"/>
                    </a:moveTo>
                    <a:cubicBezTo>
                      <a:pt x="2" y="6"/>
                      <a:pt x="4" y="9"/>
                      <a:pt x="6" y="12"/>
                    </a:cubicBezTo>
                    <a:cubicBezTo>
                      <a:pt x="14" y="10"/>
                      <a:pt x="23" y="10"/>
                      <a:pt x="33" y="10"/>
                    </a:cubicBezTo>
                    <a:cubicBezTo>
                      <a:pt x="57" y="10"/>
                      <a:pt x="87" y="14"/>
                      <a:pt x="117" y="23"/>
                    </a:cubicBezTo>
                    <a:cubicBezTo>
                      <a:pt x="119" y="20"/>
                      <a:pt x="120" y="17"/>
                      <a:pt x="122" y="14"/>
                    </a:cubicBezTo>
                    <a:cubicBezTo>
                      <a:pt x="89" y="5"/>
                      <a:pt x="59" y="0"/>
                      <a:pt x="33" y="0"/>
                    </a:cubicBezTo>
                    <a:cubicBezTo>
                      <a:pt x="20" y="0"/>
                      <a:pt x="10"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4" name="Freeform 68">
                <a:extLst>
                  <a:ext uri="{FF2B5EF4-FFF2-40B4-BE49-F238E27FC236}">
                    <a16:creationId xmlns:a16="http://schemas.microsoft.com/office/drawing/2014/main" xmlns="" id="{1DB433A2-7E98-4320-8459-714935192CB1}"/>
                  </a:ext>
                </a:extLst>
              </p:cNvPr>
              <p:cNvSpPr>
                <a:spLocks/>
              </p:cNvSpPr>
              <p:nvPr/>
            </p:nvSpPr>
            <p:spPr bwMode="auto">
              <a:xfrm>
                <a:off x="4282615" y="1507545"/>
                <a:ext cx="137192" cy="155485"/>
              </a:xfrm>
              <a:custGeom>
                <a:avLst/>
                <a:gdLst>
                  <a:gd name="T0" fmla="*/ 55 w 63"/>
                  <a:gd name="T1" fmla="*/ 72 h 72"/>
                  <a:gd name="T2" fmla="*/ 63 w 63"/>
                  <a:gd name="T3" fmla="*/ 65 h 72"/>
                  <a:gd name="T4" fmla="*/ 11 w 63"/>
                  <a:gd name="T5" fmla="*/ 2 h 72"/>
                  <a:gd name="T6" fmla="*/ 0 w 63"/>
                  <a:gd name="T7" fmla="*/ 0 h 72"/>
                  <a:gd name="T8" fmla="*/ 55 w 63"/>
                  <a:gd name="T9" fmla="*/ 72 h 72"/>
                </a:gdLst>
                <a:ahLst/>
                <a:cxnLst>
                  <a:cxn ang="0">
                    <a:pos x="T0" y="T1"/>
                  </a:cxn>
                  <a:cxn ang="0">
                    <a:pos x="T2" y="T3"/>
                  </a:cxn>
                  <a:cxn ang="0">
                    <a:pos x="T4" y="T5"/>
                  </a:cxn>
                  <a:cxn ang="0">
                    <a:pos x="T6" y="T7"/>
                  </a:cxn>
                  <a:cxn ang="0">
                    <a:pos x="T8" y="T9"/>
                  </a:cxn>
                </a:cxnLst>
                <a:rect l="0" t="0" r="r" b="b"/>
                <a:pathLst>
                  <a:path w="63" h="72">
                    <a:moveTo>
                      <a:pt x="55" y="72"/>
                    </a:moveTo>
                    <a:cubicBezTo>
                      <a:pt x="57" y="70"/>
                      <a:pt x="60" y="68"/>
                      <a:pt x="63" y="65"/>
                    </a:cubicBezTo>
                    <a:cubicBezTo>
                      <a:pt x="37" y="44"/>
                      <a:pt x="18" y="22"/>
                      <a:pt x="11" y="2"/>
                    </a:cubicBezTo>
                    <a:cubicBezTo>
                      <a:pt x="7" y="2"/>
                      <a:pt x="4" y="2"/>
                      <a:pt x="0" y="0"/>
                    </a:cubicBezTo>
                    <a:cubicBezTo>
                      <a:pt x="7" y="22"/>
                      <a:pt x="26" y="47"/>
                      <a:pt x="55"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5" name="Freeform 69">
                <a:extLst>
                  <a:ext uri="{FF2B5EF4-FFF2-40B4-BE49-F238E27FC236}">
                    <a16:creationId xmlns:a16="http://schemas.microsoft.com/office/drawing/2014/main" xmlns="" id="{36661A8B-AEE5-426D-B85D-A8E041BBC634}"/>
                  </a:ext>
                </a:extLst>
              </p:cNvPr>
              <p:cNvSpPr>
                <a:spLocks/>
              </p:cNvSpPr>
              <p:nvPr/>
            </p:nvSpPr>
            <p:spPr bwMode="auto">
              <a:xfrm>
                <a:off x="4797848" y="1853575"/>
                <a:ext cx="39633" cy="19817"/>
              </a:xfrm>
              <a:custGeom>
                <a:avLst/>
                <a:gdLst>
                  <a:gd name="T0" fmla="*/ 14 w 18"/>
                  <a:gd name="T1" fmla="*/ 0 h 9"/>
                  <a:gd name="T2" fmla="*/ 0 w 18"/>
                  <a:gd name="T3" fmla="*/ 6 h 9"/>
                  <a:gd name="T4" fmla="*/ 13 w 18"/>
                  <a:gd name="T5" fmla="*/ 9 h 9"/>
                  <a:gd name="T6" fmla="*/ 18 w 18"/>
                  <a:gd name="T7" fmla="*/ 1 h 9"/>
                  <a:gd name="T8" fmla="*/ 14 w 18"/>
                  <a:gd name="T9" fmla="*/ 0 h 9"/>
                </a:gdLst>
                <a:ahLst/>
                <a:cxnLst>
                  <a:cxn ang="0">
                    <a:pos x="T0" y="T1"/>
                  </a:cxn>
                  <a:cxn ang="0">
                    <a:pos x="T2" y="T3"/>
                  </a:cxn>
                  <a:cxn ang="0">
                    <a:pos x="T4" y="T5"/>
                  </a:cxn>
                  <a:cxn ang="0">
                    <a:pos x="T6" y="T7"/>
                  </a:cxn>
                  <a:cxn ang="0">
                    <a:pos x="T8" y="T9"/>
                  </a:cxn>
                </a:cxnLst>
                <a:rect l="0" t="0" r="r" b="b"/>
                <a:pathLst>
                  <a:path w="18" h="9">
                    <a:moveTo>
                      <a:pt x="14" y="0"/>
                    </a:moveTo>
                    <a:cubicBezTo>
                      <a:pt x="9" y="2"/>
                      <a:pt x="5" y="4"/>
                      <a:pt x="0" y="6"/>
                    </a:cubicBezTo>
                    <a:cubicBezTo>
                      <a:pt x="4" y="7"/>
                      <a:pt x="9" y="8"/>
                      <a:pt x="13" y="9"/>
                    </a:cubicBezTo>
                    <a:cubicBezTo>
                      <a:pt x="15" y="7"/>
                      <a:pt x="16" y="4"/>
                      <a:pt x="18" y="1"/>
                    </a:cubicBezTo>
                    <a:cubicBezTo>
                      <a:pt x="17" y="1"/>
                      <a:pt x="16" y="0"/>
                      <a:pt x="1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6" name="Freeform 70">
                <a:extLst>
                  <a:ext uri="{FF2B5EF4-FFF2-40B4-BE49-F238E27FC236}">
                    <a16:creationId xmlns:a16="http://schemas.microsoft.com/office/drawing/2014/main" xmlns="" id="{38F58CA1-D8DD-4391-9DE6-8B206727D063}"/>
                  </a:ext>
                </a:extLst>
              </p:cNvPr>
              <p:cNvSpPr>
                <a:spLocks/>
              </p:cNvSpPr>
              <p:nvPr/>
            </p:nvSpPr>
            <p:spPr bwMode="auto">
              <a:xfrm>
                <a:off x="4666753" y="1416084"/>
                <a:ext cx="89938" cy="44207"/>
              </a:xfrm>
              <a:custGeom>
                <a:avLst/>
                <a:gdLst>
                  <a:gd name="T0" fmla="*/ 4 w 42"/>
                  <a:gd name="T1" fmla="*/ 0 h 20"/>
                  <a:gd name="T2" fmla="*/ 0 w 42"/>
                  <a:gd name="T3" fmla="*/ 9 h 20"/>
                  <a:gd name="T4" fmla="*/ 30 w 42"/>
                  <a:gd name="T5" fmla="*/ 20 h 20"/>
                  <a:gd name="T6" fmla="*/ 42 w 42"/>
                  <a:gd name="T7" fmla="*/ 15 h 20"/>
                  <a:gd name="T8" fmla="*/ 4 w 42"/>
                  <a:gd name="T9" fmla="*/ 0 h 20"/>
                </a:gdLst>
                <a:ahLst/>
                <a:cxnLst>
                  <a:cxn ang="0">
                    <a:pos x="T0" y="T1"/>
                  </a:cxn>
                  <a:cxn ang="0">
                    <a:pos x="T2" y="T3"/>
                  </a:cxn>
                  <a:cxn ang="0">
                    <a:pos x="T4" y="T5"/>
                  </a:cxn>
                  <a:cxn ang="0">
                    <a:pos x="T6" y="T7"/>
                  </a:cxn>
                  <a:cxn ang="0">
                    <a:pos x="T8" y="T9"/>
                  </a:cxn>
                </a:cxnLst>
                <a:rect l="0" t="0" r="r" b="b"/>
                <a:pathLst>
                  <a:path w="42" h="20">
                    <a:moveTo>
                      <a:pt x="4" y="0"/>
                    </a:moveTo>
                    <a:cubicBezTo>
                      <a:pt x="3" y="3"/>
                      <a:pt x="1" y="6"/>
                      <a:pt x="0" y="9"/>
                    </a:cubicBezTo>
                    <a:cubicBezTo>
                      <a:pt x="10" y="12"/>
                      <a:pt x="20" y="16"/>
                      <a:pt x="30" y="20"/>
                    </a:cubicBezTo>
                    <a:cubicBezTo>
                      <a:pt x="34" y="18"/>
                      <a:pt x="38" y="16"/>
                      <a:pt x="42" y="15"/>
                    </a:cubicBezTo>
                    <a:cubicBezTo>
                      <a:pt x="29" y="9"/>
                      <a:pt x="17" y="4"/>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7" name="Freeform 71">
                <a:extLst>
                  <a:ext uri="{FF2B5EF4-FFF2-40B4-BE49-F238E27FC236}">
                    <a16:creationId xmlns:a16="http://schemas.microsoft.com/office/drawing/2014/main" xmlns="" id="{71474861-88C8-48B4-8302-25C029424435}"/>
                  </a:ext>
                </a:extLst>
              </p:cNvPr>
              <p:cNvSpPr>
                <a:spLocks/>
              </p:cNvSpPr>
              <p:nvPr/>
            </p:nvSpPr>
            <p:spPr bwMode="auto">
              <a:xfrm>
                <a:off x="4782604" y="1470961"/>
                <a:ext cx="157009" cy="97559"/>
              </a:xfrm>
              <a:custGeom>
                <a:avLst/>
                <a:gdLst>
                  <a:gd name="T0" fmla="*/ 71 w 72"/>
                  <a:gd name="T1" fmla="*/ 45 h 45"/>
                  <a:gd name="T2" fmla="*/ 72 w 72"/>
                  <a:gd name="T3" fmla="*/ 34 h 45"/>
                  <a:gd name="T4" fmla="*/ 12 w 72"/>
                  <a:gd name="T5" fmla="*/ 0 h 45"/>
                  <a:gd name="T6" fmla="*/ 0 w 72"/>
                  <a:gd name="T7" fmla="*/ 5 h 45"/>
                  <a:gd name="T8" fmla="*/ 71 w 72"/>
                  <a:gd name="T9" fmla="*/ 45 h 45"/>
                </a:gdLst>
                <a:ahLst/>
                <a:cxnLst>
                  <a:cxn ang="0">
                    <a:pos x="T0" y="T1"/>
                  </a:cxn>
                  <a:cxn ang="0">
                    <a:pos x="T2" y="T3"/>
                  </a:cxn>
                  <a:cxn ang="0">
                    <a:pos x="T4" y="T5"/>
                  </a:cxn>
                  <a:cxn ang="0">
                    <a:pos x="T6" y="T7"/>
                  </a:cxn>
                  <a:cxn ang="0">
                    <a:pos x="T8" y="T9"/>
                  </a:cxn>
                </a:cxnLst>
                <a:rect l="0" t="0" r="r" b="b"/>
                <a:pathLst>
                  <a:path w="72" h="45">
                    <a:moveTo>
                      <a:pt x="71" y="45"/>
                    </a:moveTo>
                    <a:cubicBezTo>
                      <a:pt x="71" y="41"/>
                      <a:pt x="72" y="38"/>
                      <a:pt x="72" y="34"/>
                    </a:cubicBezTo>
                    <a:cubicBezTo>
                      <a:pt x="54" y="22"/>
                      <a:pt x="34" y="11"/>
                      <a:pt x="12" y="0"/>
                    </a:cubicBezTo>
                    <a:cubicBezTo>
                      <a:pt x="8" y="2"/>
                      <a:pt x="4" y="4"/>
                      <a:pt x="0" y="5"/>
                    </a:cubicBezTo>
                    <a:cubicBezTo>
                      <a:pt x="26" y="17"/>
                      <a:pt x="50" y="31"/>
                      <a:pt x="71"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8" name="Freeform 72">
                <a:extLst>
                  <a:ext uri="{FF2B5EF4-FFF2-40B4-BE49-F238E27FC236}">
                    <a16:creationId xmlns:a16="http://schemas.microsoft.com/office/drawing/2014/main" xmlns="" id="{04C3155B-288C-4148-85DD-54A730A5E4DC}"/>
                  </a:ext>
                </a:extLst>
              </p:cNvPr>
              <p:cNvSpPr>
                <a:spLocks/>
              </p:cNvSpPr>
              <p:nvPr/>
            </p:nvSpPr>
            <p:spPr bwMode="auto">
              <a:xfrm>
                <a:off x="4869492" y="1696566"/>
                <a:ext cx="283531" cy="198167"/>
              </a:xfrm>
              <a:custGeom>
                <a:avLst/>
                <a:gdLst>
                  <a:gd name="T0" fmla="*/ 123 w 131"/>
                  <a:gd name="T1" fmla="*/ 62 h 92"/>
                  <a:gd name="T2" fmla="*/ 109 w 131"/>
                  <a:gd name="T3" fmla="*/ 0 h 92"/>
                  <a:gd name="T4" fmla="*/ 101 w 131"/>
                  <a:gd name="T5" fmla="*/ 6 h 92"/>
                  <a:gd name="T6" fmla="*/ 114 w 131"/>
                  <a:gd name="T7" fmla="*/ 58 h 92"/>
                  <a:gd name="T8" fmla="*/ 51 w 131"/>
                  <a:gd name="T9" fmla="*/ 82 h 92"/>
                  <a:gd name="T10" fmla="*/ 5 w 131"/>
                  <a:gd name="T11" fmla="*/ 78 h 92"/>
                  <a:gd name="T12" fmla="*/ 0 w 131"/>
                  <a:gd name="T13" fmla="*/ 87 h 92"/>
                  <a:gd name="T14" fmla="*/ 51 w 131"/>
                  <a:gd name="T15" fmla="*/ 92 h 92"/>
                  <a:gd name="T16" fmla="*/ 123 w 131"/>
                  <a:gd name="T17" fmla="*/ 6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92">
                    <a:moveTo>
                      <a:pt x="123" y="62"/>
                    </a:moveTo>
                    <a:cubicBezTo>
                      <a:pt x="131" y="45"/>
                      <a:pt x="125" y="23"/>
                      <a:pt x="109" y="0"/>
                    </a:cubicBezTo>
                    <a:cubicBezTo>
                      <a:pt x="107" y="2"/>
                      <a:pt x="104" y="4"/>
                      <a:pt x="101" y="6"/>
                    </a:cubicBezTo>
                    <a:cubicBezTo>
                      <a:pt x="115" y="26"/>
                      <a:pt x="121" y="44"/>
                      <a:pt x="114" y="58"/>
                    </a:cubicBezTo>
                    <a:cubicBezTo>
                      <a:pt x="107" y="74"/>
                      <a:pt x="85" y="82"/>
                      <a:pt x="51" y="82"/>
                    </a:cubicBezTo>
                    <a:cubicBezTo>
                      <a:pt x="37" y="82"/>
                      <a:pt x="21" y="81"/>
                      <a:pt x="5" y="78"/>
                    </a:cubicBezTo>
                    <a:cubicBezTo>
                      <a:pt x="3" y="81"/>
                      <a:pt x="2" y="84"/>
                      <a:pt x="0" y="87"/>
                    </a:cubicBezTo>
                    <a:cubicBezTo>
                      <a:pt x="18" y="90"/>
                      <a:pt x="35" y="92"/>
                      <a:pt x="51" y="92"/>
                    </a:cubicBezTo>
                    <a:cubicBezTo>
                      <a:pt x="89" y="92"/>
                      <a:pt x="114" y="82"/>
                      <a:pt x="123"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99" name="Freeform 73">
                <a:extLst>
                  <a:ext uri="{FF2B5EF4-FFF2-40B4-BE49-F238E27FC236}">
                    <a16:creationId xmlns:a16="http://schemas.microsoft.com/office/drawing/2014/main" xmlns="" id="{B7D40E76-16D2-429E-8228-1EFACD169736}"/>
                  </a:ext>
                </a:extLst>
              </p:cNvPr>
              <p:cNvSpPr>
                <a:spLocks/>
              </p:cNvSpPr>
              <p:nvPr/>
            </p:nvSpPr>
            <p:spPr bwMode="auto">
              <a:xfrm>
                <a:off x="4973149" y="1573093"/>
                <a:ext cx="106705" cy="103656"/>
              </a:xfrm>
              <a:custGeom>
                <a:avLst/>
                <a:gdLst>
                  <a:gd name="T0" fmla="*/ 2 w 49"/>
                  <a:gd name="T1" fmla="*/ 0 h 48"/>
                  <a:gd name="T2" fmla="*/ 0 w 49"/>
                  <a:gd name="T3" fmla="*/ 11 h 48"/>
                  <a:gd name="T4" fmla="*/ 41 w 49"/>
                  <a:gd name="T5" fmla="*/ 48 h 48"/>
                  <a:gd name="T6" fmla="*/ 49 w 49"/>
                  <a:gd name="T7" fmla="*/ 42 h 48"/>
                  <a:gd name="T8" fmla="*/ 2 w 49"/>
                  <a:gd name="T9" fmla="*/ 0 h 48"/>
                </a:gdLst>
                <a:ahLst/>
                <a:cxnLst>
                  <a:cxn ang="0">
                    <a:pos x="T0" y="T1"/>
                  </a:cxn>
                  <a:cxn ang="0">
                    <a:pos x="T2" y="T3"/>
                  </a:cxn>
                  <a:cxn ang="0">
                    <a:pos x="T4" y="T5"/>
                  </a:cxn>
                  <a:cxn ang="0">
                    <a:pos x="T6" y="T7"/>
                  </a:cxn>
                  <a:cxn ang="0">
                    <a:pos x="T8" y="T9"/>
                  </a:cxn>
                </a:cxnLst>
                <a:rect l="0" t="0" r="r" b="b"/>
                <a:pathLst>
                  <a:path w="49" h="48">
                    <a:moveTo>
                      <a:pt x="2" y="0"/>
                    </a:moveTo>
                    <a:cubicBezTo>
                      <a:pt x="1" y="3"/>
                      <a:pt x="1" y="7"/>
                      <a:pt x="0" y="11"/>
                    </a:cubicBezTo>
                    <a:cubicBezTo>
                      <a:pt x="16" y="23"/>
                      <a:pt x="30" y="36"/>
                      <a:pt x="41" y="48"/>
                    </a:cubicBezTo>
                    <a:cubicBezTo>
                      <a:pt x="44" y="46"/>
                      <a:pt x="47" y="44"/>
                      <a:pt x="49" y="42"/>
                    </a:cubicBezTo>
                    <a:cubicBezTo>
                      <a:pt x="37" y="28"/>
                      <a:pt x="21" y="14"/>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0" name="Freeform 74">
                <a:extLst>
                  <a:ext uri="{FF2B5EF4-FFF2-40B4-BE49-F238E27FC236}">
                    <a16:creationId xmlns:a16="http://schemas.microsoft.com/office/drawing/2014/main" xmlns="" id="{74871AD5-BDF3-4DBD-8D34-B791D1E4539C}"/>
                  </a:ext>
                </a:extLst>
              </p:cNvPr>
              <p:cNvSpPr>
                <a:spLocks/>
              </p:cNvSpPr>
              <p:nvPr/>
            </p:nvSpPr>
            <p:spPr bwMode="auto">
              <a:xfrm>
                <a:off x="4435051" y="1676749"/>
                <a:ext cx="112803" cy="86889"/>
              </a:xfrm>
              <a:custGeom>
                <a:avLst/>
                <a:gdLst>
                  <a:gd name="T0" fmla="*/ 52 w 52"/>
                  <a:gd name="T1" fmla="*/ 40 h 40"/>
                  <a:gd name="T2" fmla="*/ 52 w 52"/>
                  <a:gd name="T3" fmla="*/ 29 h 40"/>
                  <a:gd name="T4" fmla="*/ 8 w 52"/>
                  <a:gd name="T5" fmla="*/ 0 h 40"/>
                  <a:gd name="T6" fmla="*/ 0 w 52"/>
                  <a:gd name="T7" fmla="*/ 6 h 40"/>
                  <a:gd name="T8" fmla="*/ 52 w 52"/>
                  <a:gd name="T9" fmla="*/ 40 h 40"/>
                </a:gdLst>
                <a:ahLst/>
                <a:cxnLst>
                  <a:cxn ang="0">
                    <a:pos x="T0" y="T1"/>
                  </a:cxn>
                  <a:cxn ang="0">
                    <a:pos x="T2" y="T3"/>
                  </a:cxn>
                  <a:cxn ang="0">
                    <a:pos x="T4" y="T5"/>
                  </a:cxn>
                  <a:cxn ang="0">
                    <a:pos x="T6" y="T7"/>
                  </a:cxn>
                  <a:cxn ang="0">
                    <a:pos x="T8" y="T9"/>
                  </a:cxn>
                </a:cxnLst>
                <a:rect l="0" t="0" r="r" b="b"/>
                <a:pathLst>
                  <a:path w="52" h="40">
                    <a:moveTo>
                      <a:pt x="52" y="40"/>
                    </a:moveTo>
                    <a:cubicBezTo>
                      <a:pt x="52" y="36"/>
                      <a:pt x="52" y="32"/>
                      <a:pt x="52" y="29"/>
                    </a:cubicBezTo>
                    <a:cubicBezTo>
                      <a:pt x="36" y="19"/>
                      <a:pt x="21" y="10"/>
                      <a:pt x="8" y="0"/>
                    </a:cubicBezTo>
                    <a:cubicBezTo>
                      <a:pt x="5" y="2"/>
                      <a:pt x="3" y="4"/>
                      <a:pt x="0" y="6"/>
                    </a:cubicBezTo>
                    <a:cubicBezTo>
                      <a:pt x="16" y="18"/>
                      <a:pt x="33" y="29"/>
                      <a:pt x="52"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1" name="Freeform 75">
                <a:extLst>
                  <a:ext uri="{FF2B5EF4-FFF2-40B4-BE49-F238E27FC236}">
                    <a16:creationId xmlns:a16="http://schemas.microsoft.com/office/drawing/2014/main" xmlns="" id="{DC9BD833-D3F1-49CB-9764-B4446AA526BA}"/>
                  </a:ext>
                </a:extLst>
              </p:cNvPr>
              <p:cNvSpPr>
                <a:spLocks/>
              </p:cNvSpPr>
              <p:nvPr/>
            </p:nvSpPr>
            <p:spPr bwMode="auto">
              <a:xfrm>
                <a:off x="4589010" y="1760589"/>
                <a:ext cx="176826" cy="86889"/>
              </a:xfrm>
              <a:custGeom>
                <a:avLst/>
                <a:gdLst>
                  <a:gd name="T0" fmla="*/ 24 w 82"/>
                  <a:gd name="T1" fmla="*/ 12 h 40"/>
                  <a:gd name="T2" fmla="*/ 0 w 82"/>
                  <a:gd name="T3" fmla="*/ 0 h 40"/>
                  <a:gd name="T4" fmla="*/ 1 w 82"/>
                  <a:gd name="T5" fmla="*/ 11 h 40"/>
                  <a:gd name="T6" fmla="*/ 20 w 82"/>
                  <a:gd name="T7" fmla="*/ 21 h 40"/>
                  <a:gd name="T8" fmla="*/ 68 w 82"/>
                  <a:gd name="T9" fmla="*/ 40 h 40"/>
                  <a:gd name="T10" fmla="*/ 82 w 82"/>
                  <a:gd name="T11" fmla="*/ 35 h 40"/>
                  <a:gd name="T12" fmla="*/ 24 w 82"/>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24" y="12"/>
                    </a:moveTo>
                    <a:cubicBezTo>
                      <a:pt x="16" y="8"/>
                      <a:pt x="8" y="4"/>
                      <a:pt x="0" y="0"/>
                    </a:cubicBezTo>
                    <a:cubicBezTo>
                      <a:pt x="0" y="4"/>
                      <a:pt x="1" y="8"/>
                      <a:pt x="1" y="11"/>
                    </a:cubicBezTo>
                    <a:cubicBezTo>
                      <a:pt x="7" y="15"/>
                      <a:pt x="14" y="18"/>
                      <a:pt x="20" y="21"/>
                    </a:cubicBezTo>
                    <a:cubicBezTo>
                      <a:pt x="36" y="28"/>
                      <a:pt x="52" y="35"/>
                      <a:pt x="68" y="40"/>
                    </a:cubicBezTo>
                    <a:cubicBezTo>
                      <a:pt x="73" y="38"/>
                      <a:pt x="77" y="36"/>
                      <a:pt x="82" y="35"/>
                    </a:cubicBezTo>
                    <a:cubicBezTo>
                      <a:pt x="63" y="28"/>
                      <a:pt x="44" y="21"/>
                      <a:pt x="2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2" name="Freeform 76">
                <a:extLst>
                  <a:ext uri="{FF2B5EF4-FFF2-40B4-BE49-F238E27FC236}">
                    <a16:creationId xmlns:a16="http://schemas.microsoft.com/office/drawing/2014/main" xmlns="" id="{B6223684-FCFA-4D12-A257-C7E6F2ABC6C4}"/>
                  </a:ext>
                </a:extLst>
              </p:cNvPr>
              <p:cNvSpPr>
                <a:spLocks/>
              </p:cNvSpPr>
              <p:nvPr/>
            </p:nvSpPr>
            <p:spPr bwMode="auto">
              <a:xfrm>
                <a:off x="4889310" y="1416084"/>
                <a:ext cx="88413" cy="361274"/>
              </a:xfrm>
              <a:custGeom>
                <a:avLst/>
                <a:gdLst>
                  <a:gd name="T0" fmla="*/ 28 w 41"/>
                  <a:gd name="T1" fmla="*/ 116 h 167"/>
                  <a:gd name="T2" fmla="*/ 37 w 41"/>
                  <a:gd name="T3" fmla="*/ 0 h 167"/>
                  <a:gd name="T4" fmla="*/ 28 w 41"/>
                  <a:gd name="T5" fmla="*/ 3 h 167"/>
                  <a:gd name="T6" fmla="*/ 18 w 41"/>
                  <a:gd name="T7" fmla="*/ 113 h 167"/>
                  <a:gd name="T8" fmla="*/ 0 w 41"/>
                  <a:gd name="T9" fmla="*/ 167 h 167"/>
                  <a:gd name="T10" fmla="*/ 13 w 41"/>
                  <a:gd name="T11" fmla="*/ 161 h 167"/>
                  <a:gd name="T12" fmla="*/ 28 w 41"/>
                  <a:gd name="T13" fmla="*/ 116 h 167"/>
                </a:gdLst>
                <a:ahLst/>
                <a:cxnLst>
                  <a:cxn ang="0">
                    <a:pos x="T0" y="T1"/>
                  </a:cxn>
                  <a:cxn ang="0">
                    <a:pos x="T2" y="T3"/>
                  </a:cxn>
                  <a:cxn ang="0">
                    <a:pos x="T4" y="T5"/>
                  </a:cxn>
                  <a:cxn ang="0">
                    <a:pos x="T6" y="T7"/>
                  </a:cxn>
                  <a:cxn ang="0">
                    <a:pos x="T8" y="T9"/>
                  </a:cxn>
                  <a:cxn ang="0">
                    <a:pos x="T10" y="T11"/>
                  </a:cxn>
                  <a:cxn ang="0">
                    <a:pos x="T12" y="T13"/>
                  </a:cxn>
                </a:cxnLst>
                <a:rect l="0" t="0" r="r" b="b"/>
                <a:pathLst>
                  <a:path w="41" h="167">
                    <a:moveTo>
                      <a:pt x="28" y="116"/>
                    </a:moveTo>
                    <a:cubicBezTo>
                      <a:pt x="38" y="75"/>
                      <a:pt x="41" y="34"/>
                      <a:pt x="37" y="0"/>
                    </a:cubicBezTo>
                    <a:cubicBezTo>
                      <a:pt x="34" y="1"/>
                      <a:pt x="31" y="2"/>
                      <a:pt x="28" y="3"/>
                    </a:cubicBezTo>
                    <a:cubicBezTo>
                      <a:pt x="31" y="35"/>
                      <a:pt x="28" y="74"/>
                      <a:pt x="18" y="113"/>
                    </a:cubicBezTo>
                    <a:cubicBezTo>
                      <a:pt x="13" y="132"/>
                      <a:pt x="7" y="151"/>
                      <a:pt x="0" y="167"/>
                    </a:cubicBezTo>
                    <a:cubicBezTo>
                      <a:pt x="4" y="165"/>
                      <a:pt x="9" y="163"/>
                      <a:pt x="13" y="161"/>
                    </a:cubicBezTo>
                    <a:cubicBezTo>
                      <a:pt x="19" y="146"/>
                      <a:pt x="24" y="131"/>
                      <a:pt x="28" y="1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3" name="Freeform 77">
                <a:extLst>
                  <a:ext uri="{FF2B5EF4-FFF2-40B4-BE49-F238E27FC236}">
                    <a16:creationId xmlns:a16="http://schemas.microsoft.com/office/drawing/2014/main" xmlns="" id="{8C8437BE-E7CB-4214-A229-C2A149BC28AE}"/>
                  </a:ext>
                </a:extLst>
              </p:cNvPr>
              <p:cNvSpPr>
                <a:spLocks/>
              </p:cNvSpPr>
              <p:nvPr/>
            </p:nvSpPr>
            <p:spPr bwMode="auto">
              <a:xfrm>
                <a:off x="4552426" y="1573093"/>
                <a:ext cx="53353" cy="324689"/>
              </a:xfrm>
              <a:custGeom>
                <a:avLst/>
                <a:gdLst>
                  <a:gd name="T0" fmla="*/ 16 w 25"/>
                  <a:gd name="T1" fmla="*/ 129 h 150"/>
                  <a:gd name="T2" fmla="*/ 24 w 25"/>
                  <a:gd name="T3" fmla="*/ 3 h 150"/>
                  <a:gd name="T4" fmla="*/ 25 w 25"/>
                  <a:gd name="T5" fmla="*/ 0 h 150"/>
                  <a:gd name="T6" fmla="*/ 13 w 25"/>
                  <a:gd name="T7" fmla="*/ 7 h 150"/>
                  <a:gd name="T8" fmla="*/ 12 w 25"/>
                  <a:gd name="T9" fmla="*/ 150 h 150"/>
                  <a:gd name="T10" fmla="*/ 21 w 25"/>
                  <a:gd name="T11" fmla="*/ 148 h 150"/>
                  <a:gd name="T12" fmla="*/ 16 w 25"/>
                  <a:gd name="T13" fmla="*/ 129 h 150"/>
                </a:gdLst>
                <a:ahLst/>
                <a:cxnLst>
                  <a:cxn ang="0">
                    <a:pos x="T0" y="T1"/>
                  </a:cxn>
                  <a:cxn ang="0">
                    <a:pos x="T2" y="T3"/>
                  </a:cxn>
                  <a:cxn ang="0">
                    <a:pos x="T4" y="T5"/>
                  </a:cxn>
                  <a:cxn ang="0">
                    <a:pos x="T6" y="T7"/>
                  </a:cxn>
                  <a:cxn ang="0">
                    <a:pos x="T8" y="T9"/>
                  </a:cxn>
                  <a:cxn ang="0">
                    <a:pos x="T10" y="T11"/>
                  </a:cxn>
                  <a:cxn ang="0">
                    <a:pos x="T12" y="T13"/>
                  </a:cxn>
                </a:cxnLst>
                <a:rect l="0" t="0" r="r" b="b"/>
                <a:pathLst>
                  <a:path w="25" h="150">
                    <a:moveTo>
                      <a:pt x="16" y="129"/>
                    </a:moveTo>
                    <a:cubicBezTo>
                      <a:pt x="10" y="93"/>
                      <a:pt x="12" y="49"/>
                      <a:pt x="24" y="3"/>
                    </a:cubicBezTo>
                    <a:cubicBezTo>
                      <a:pt x="24" y="2"/>
                      <a:pt x="24" y="1"/>
                      <a:pt x="25" y="0"/>
                    </a:cubicBezTo>
                    <a:cubicBezTo>
                      <a:pt x="21" y="2"/>
                      <a:pt x="17" y="4"/>
                      <a:pt x="13" y="7"/>
                    </a:cubicBezTo>
                    <a:cubicBezTo>
                      <a:pt x="0" y="63"/>
                      <a:pt x="0" y="114"/>
                      <a:pt x="12" y="150"/>
                    </a:cubicBezTo>
                    <a:cubicBezTo>
                      <a:pt x="15" y="149"/>
                      <a:pt x="18" y="149"/>
                      <a:pt x="21" y="148"/>
                    </a:cubicBezTo>
                    <a:cubicBezTo>
                      <a:pt x="19" y="142"/>
                      <a:pt x="18" y="136"/>
                      <a:pt x="16" y="12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Freeform 78">
                <a:extLst>
                  <a:ext uri="{FF2B5EF4-FFF2-40B4-BE49-F238E27FC236}">
                    <a16:creationId xmlns:a16="http://schemas.microsoft.com/office/drawing/2014/main" xmlns="" id="{47A4E755-9DC3-4DF8-B304-D0F56A9CD18F}"/>
                  </a:ext>
                </a:extLst>
              </p:cNvPr>
              <p:cNvSpPr>
                <a:spLocks/>
              </p:cNvSpPr>
              <p:nvPr/>
            </p:nvSpPr>
            <p:spPr bwMode="auto">
              <a:xfrm>
                <a:off x="4764312" y="1823088"/>
                <a:ext cx="126522" cy="157009"/>
              </a:xfrm>
              <a:custGeom>
                <a:avLst/>
                <a:gdLst>
                  <a:gd name="T0" fmla="*/ 59 w 59"/>
                  <a:gd name="T1" fmla="*/ 0 h 72"/>
                  <a:gd name="T2" fmla="*/ 51 w 59"/>
                  <a:gd name="T3" fmla="*/ 4 h 72"/>
                  <a:gd name="T4" fmla="*/ 44 w 59"/>
                  <a:gd name="T5" fmla="*/ 8 h 72"/>
                  <a:gd name="T6" fmla="*/ 0 w 59"/>
                  <a:gd name="T7" fmla="*/ 62 h 72"/>
                  <a:gd name="T8" fmla="*/ 3 w 59"/>
                  <a:gd name="T9" fmla="*/ 72 h 72"/>
                  <a:gd name="T10" fmla="*/ 59 w 59"/>
                  <a:gd name="T11" fmla="*/ 0 h 72"/>
                </a:gdLst>
                <a:ahLst/>
                <a:cxnLst>
                  <a:cxn ang="0">
                    <a:pos x="T0" y="T1"/>
                  </a:cxn>
                  <a:cxn ang="0">
                    <a:pos x="T2" y="T3"/>
                  </a:cxn>
                  <a:cxn ang="0">
                    <a:pos x="T4" y="T5"/>
                  </a:cxn>
                  <a:cxn ang="0">
                    <a:pos x="T6" y="T7"/>
                  </a:cxn>
                  <a:cxn ang="0">
                    <a:pos x="T8" y="T9"/>
                  </a:cxn>
                  <a:cxn ang="0">
                    <a:pos x="T10" y="T11"/>
                  </a:cxn>
                </a:cxnLst>
                <a:rect l="0" t="0" r="r" b="b"/>
                <a:pathLst>
                  <a:path w="59" h="72">
                    <a:moveTo>
                      <a:pt x="59" y="0"/>
                    </a:moveTo>
                    <a:cubicBezTo>
                      <a:pt x="56" y="2"/>
                      <a:pt x="53" y="3"/>
                      <a:pt x="51" y="4"/>
                    </a:cubicBezTo>
                    <a:cubicBezTo>
                      <a:pt x="48" y="5"/>
                      <a:pt x="46" y="7"/>
                      <a:pt x="44" y="8"/>
                    </a:cubicBezTo>
                    <a:cubicBezTo>
                      <a:pt x="31" y="32"/>
                      <a:pt x="15" y="51"/>
                      <a:pt x="0" y="62"/>
                    </a:cubicBezTo>
                    <a:cubicBezTo>
                      <a:pt x="1" y="65"/>
                      <a:pt x="2" y="69"/>
                      <a:pt x="3" y="72"/>
                    </a:cubicBezTo>
                    <a:cubicBezTo>
                      <a:pt x="23" y="58"/>
                      <a:pt x="43" y="32"/>
                      <a:pt x="5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5" name="Freeform 79">
                <a:extLst>
                  <a:ext uri="{FF2B5EF4-FFF2-40B4-BE49-F238E27FC236}">
                    <a16:creationId xmlns:a16="http://schemas.microsoft.com/office/drawing/2014/main" xmlns="" id="{5C79DD39-57D8-42E1-BF9C-1EC900C1FE58}"/>
                  </a:ext>
                </a:extLst>
              </p:cNvPr>
              <p:cNvSpPr>
                <a:spLocks/>
              </p:cNvSpPr>
              <p:nvPr/>
            </p:nvSpPr>
            <p:spPr bwMode="auto">
              <a:xfrm>
                <a:off x="4592059" y="1931317"/>
                <a:ext cx="33536" cy="39633"/>
              </a:xfrm>
              <a:custGeom>
                <a:avLst/>
                <a:gdLst>
                  <a:gd name="T0" fmla="*/ 15 w 15"/>
                  <a:gd name="T1" fmla="*/ 8 h 18"/>
                  <a:gd name="T2" fmla="*/ 9 w 15"/>
                  <a:gd name="T3" fmla="*/ 0 h 18"/>
                  <a:gd name="T4" fmla="*/ 0 w 15"/>
                  <a:gd name="T5" fmla="*/ 2 h 18"/>
                  <a:gd name="T6" fmla="*/ 10 w 15"/>
                  <a:gd name="T7" fmla="*/ 18 h 18"/>
                  <a:gd name="T8" fmla="*/ 15 w 15"/>
                  <a:gd name="T9" fmla="*/ 8 h 18"/>
                </a:gdLst>
                <a:ahLst/>
                <a:cxnLst>
                  <a:cxn ang="0">
                    <a:pos x="T0" y="T1"/>
                  </a:cxn>
                  <a:cxn ang="0">
                    <a:pos x="T2" y="T3"/>
                  </a:cxn>
                  <a:cxn ang="0">
                    <a:pos x="T4" y="T5"/>
                  </a:cxn>
                  <a:cxn ang="0">
                    <a:pos x="T6" y="T7"/>
                  </a:cxn>
                  <a:cxn ang="0">
                    <a:pos x="T8" y="T9"/>
                  </a:cxn>
                </a:cxnLst>
                <a:rect l="0" t="0" r="r" b="b"/>
                <a:pathLst>
                  <a:path w="15" h="18">
                    <a:moveTo>
                      <a:pt x="15" y="8"/>
                    </a:moveTo>
                    <a:cubicBezTo>
                      <a:pt x="13" y="6"/>
                      <a:pt x="11" y="3"/>
                      <a:pt x="9" y="0"/>
                    </a:cubicBezTo>
                    <a:cubicBezTo>
                      <a:pt x="6" y="1"/>
                      <a:pt x="3" y="1"/>
                      <a:pt x="0" y="2"/>
                    </a:cubicBezTo>
                    <a:cubicBezTo>
                      <a:pt x="3" y="8"/>
                      <a:pt x="6" y="13"/>
                      <a:pt x="10" y="18"/>
                    </a:cubicBezTo>
                    <a:cubicBezTo>
                      <a:pt x="11" y="14"/>
                      <a:pt x="13" y="11"/>
                      <a:pt x="1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6" name="Freeform 80">
                <a:extLst>
                  <a:ext uri="{FF2B5EF4-FFF2-40B4-BE49-F238E27FC236}">
                    <a16:creationId xmlns:a16="http://schemas.microsoft.com/office/drawing/2014/main" xmlns="" id="{70FFC1F4-19BB-442B-A194-62FF094C7179}"/>
                  </a:ext>
                </a:extLst>
              </p:cNvPr>
              <p:cNvSpPr>
                <a:spLocks/>
              </p:cNvSpPr>
              <p:nvPr/>
            </p:nvSpPr>
            <p:spPr bwMode="auto">
              <a:xfrm>
                <a:off x="4595108" y="1233161"/>
                <a:ext cx="367371" cy="295726"/>
              </a:xfrm>
              <a:custGeom>
                <a:avLst/>
                <a:gdLst>
                  <a:gd name="T0" fmla="*/ 0 w 170"/>
                  <a:gd name="T1" fmla="*/ 137 h 137"/>
                  <a:gd name="T2" fmla="*/ 13 w 170"/>
                  <a:gd name="T3" fmla="*/ 130 h 137"/>
                  <a:gd name="T4" fmla="*/ 113 w 170"/>
                  <a:gd name="T5" fmla="*/ 10 h 137"/>
                  <a:gd name="T6" fmla="*/ 121 w 170"/>
                  <a:gd name="T7" fmla="*/ 11 h 137"/>
                  <a:gd name="T8" fmla="*/ 161 w 170"/>
                  <a:gd name="T9" fmla="*/ 69 h 137"/>
                  <a:gd name="T10" fmla="*/ 170 w 170"/>
                  <a:gd name="T11" fmla="*/ 66 h 137"/>
                  <a:gd name="T12" fmla="*/ 124 w 170"/>
                  <a:gd name="T13" fmla="*/ 2 h 137"/>
                  <a:gd name="T14" fmla="*/ 113 w 170"/>
                  <a:gd name="T15" fmla="*/ 0 h 137"/>
                  <a:gd name="T16" fmla="*/ 0 w 170"/>
                  <a:gd name="T1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37">
                    <a:moveTo>
                      <a:pt x="0" y="137"/>
                    </a:moveTo>
                    <a:cubicBezTo>
                      <a:pt x="4" y="135"/>
                      <a:pt x="8" y="132"/>
                      <a:pt x="13" y="130"/>
                    </a:cubicBezTo>
                    <a:cubicBezTo>
                      <a:pt x="37" y="61"/>
                      <a:pt x="78" y="10"/>
                      <a:pt x="113" y="10"/>
                    </a:cubicBezTo>
                    <a:cubicBezTo>
                      <a:pt x="116" y="10"/>
                      <a:pt x="119" y="10"/>
                      <a:pt x="121" y="11"/>
                    </a:cubicBezTo>
                    <a:cubicBezTo>
                      <a:pt x="140" y="16"/>
                      <a:pt x="154" y="36"/>
                      <a:pt x="161" y="69"/>
                    </a:cubicBezTo>
                    <a:cubicBezTo>
                      <a:pt x="164" y="68"/>
                      <a:pt x="167" y="67"/>
                      <a:pt x="170" y="66"/>
                    </a:cubicBezTo>
                    <a:cubicBezTo>
                      <a:pt x="162" y="30"/>
                      <a:pt x="146" y="7"/>
                      <a:pt x="124" y="2"/>
                    </a:cubicBezTo>
                    <a:cubicBezTo>
                      <a:pt x="120" y="1"/>
                      <a:pt x="117" y="0"/>
                      <a:pt x="113" y="0"/>
                    </a:cubicBezTo>
                    <a:cubicBezTo>
                      <a:pt x="72" y="0"/>
                      <a:pt x="25" y="58"/>
                      <a:pt x="0" y="1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7" name="Freeform 81">
                <a:extLst>
                  <a:ext uri="{FF2B5EF4-FFF2-40B4-BE49-F238E27FC236}">
                    <a16:creationId xmlns:a16="http://schemas.microsoft.com/office/drawing/2014/main" xmlns="" id="{967864F4-6B56-4439-AD79-984A0AC4F6A8}"/>
                  </a:ext>
                </a:extLst>
              </p:cNvPr>
              <p:cNvSpPr>
                <a:spLocks/>
              </p:cNvSpPr>
              <p:nvPr/>
            </p:nvSpPr>
            <p:spPr bwMode="auto">
              <a:xfrm>
                <a:off x="4264322" y="1358158"/>
                <a:ext cx="1022845" cy="591451"/>
              </a:xfrm>
              <a:custGeom>
                <a:avLst/>
                <a:gdLst>
                  <a:gd name="T0" fmla="*/ 53 w 473"/>
                  <a:gd name="T1" fmla="*/ 158 h 273"/>
                  <a:gd name="T2" fmla="*/ 10 w 473"/>
                  <a:gd name="T3" fmla="*/ 248 h 273"/>
                  <a:gd name="T4" fmla="*/ 74 w 473"/>
                  <a:gd name="T5" fmla="*/ 273 h 273"/>
                  <a:gd name="T6" fmla="*/ 280 w 473"/>
                  <a:gd name="T7" fmla="*/ 215 h 273"/>
                  <a:gd name="T8" fmla="*/ 473 w 473"/>
                  <a:gd name="T9" fmla="*/ 59 h 273"/>
                  <a:gd name="T10" fmla="*/ 471 w 473"/>
                  <a:gd name="T11" fmla="*/ 59 h 273"/>
                  <a:gd name="T12" fmla="*/ 463 w 473"/>
                  <a:gd name="T13" fmla="*/ 58 h 273"/>
                  <a:gd name="T14" fmla="*/ 275 w 473"/>
                  <a:gd name="T15" fmla="*/ 206 h 273"/>
                  <a:gd name="T16" fmla="*/ 74 w 473"/>
                  <a:gd name="T17" fmla="*/ 264 h 273"/>
                  <a:gd name="T18" fmla="*/ 19 w 473"/>
                  <a:gd name="T19" fmla="*/ 244 h 273"/>
                  <a:gd name="T20" fmla="*/ 59 w 473"/>
                  <a:gd name="T21" fmla="*/ 165 h 273"/>
                  <a:gd name="T22" fmla="*/ 208 w 473"/>
                  <a:gd name="T23" fmla="*/ 66 h 273"/>
                  <a:gd name="T24" fmla="*/ 410 w 473"/>
                  <a:gd name="T25" fmla="*/ 9 h 273"/>
                  <a:gd name="T26" fmla="*/ 436 w 473"/>
                  <a:gd name="T27" fmla="*/ 12 h 273"/>
                  <a:gd name="T28" fmla="*/ 440 w 473"/>
                  <a:gd name="T29" fmla="*/ 3 h 273"/>
                  <a:gd name="T30" fmla="*/ 410 w 473"/>
                  <a:gd name="T31" fmla="*/ 0 h 273"/>
                  <a:gd name="T32" fmla="*/ 204 w 473"/>
                  <a:gd name="T33" fmla="*/ 58 h 273"/>
                  <a:gd name="T34" fmla="*/ 53 w 473"/>
                  <a:gd name="T35" fmla="*/ 15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3" h="273">
                    <a:moveTo>
                      <a:pt x="53" y="158"/>
                    </a:moveTo>
                    <a:cubicBezTo>
                      <a:pt x="15" y="194"/>
                      <a:pt x="0" y="226"/>
                      <a:pt x="10" y="248"/>
                    </a:cubicBezTo>
                    <a:cubicBezTo>
                      <a:pt x="18" y="264"/>
                      <a:pt x="40" y="273"/>
                      <a:pt x="74" y="273"/>
                    </a:cubicBezTo>
                    <a:cubicBezTo>
                      <a:pt x="127" y="273"/>
                      <a:pt x="204" y="252"/>
                      <a:pt x="280" y="215"/>
                    </a:cubicBezTo>
                    <a:cubicBezTo>
                      <a:pt x="381" y="166"/>
                      <a:pt x="455" y="105"/>
                      <a:pt x="473" y="59"/>
                    </a:cubicBezTo>
                    <a:cubicBezTo>
                      <a:pt x="472" y="59"/>
                      <a:pt x="472" y="59"/>
                      <a:pt x="471" y="59"/>
                    </a:cubicBezTo>
                    <a:cubicBezTo>
                      <a:pt x="469" y="59"/>
                      <a:pt x="466" y="59"/>
                      <a:pt x="463" y="58"/>
                    </a:cubicBezTo>
                    <a:cubicBezTo>
                      <a:pt x="445" y="100"/>
                      <a:pt x="371" y="161"/>
                      <a:pt x="275" y="206"/>
                    </a:cubicBezTo>
                    <a:cubicBezTo>
                      <a:pt x="201" y="242"/>
                      <a:pt x="125" y="264"/>
                      <a:pt x="74" y="264"/>
                    </a:cubicBezTo>
                    <a:cubicBezTo>
                      <a:pt x="44" y="264"/>
                      <a:pt x="25" y="257"/>
                      <a:pt x="19" y="244"/>
                    </a:cubicBezTo>
                    <a:cubicBezTo>
                      <a:pt x="10" y="226"/>
                      <a:pt x="25" y="197"/>
                      <a:pt x="59" y="165"/>
                    </a:cubicBezTo>
                    <a:cubicBezTo>
                      <a:pt x="95" y="130"/>
                      <a:pt x="148" y="95"/>
                      <a:pt x="208" y="66"/>
                    </a:cubicBezTo>
                    <a:cubicBezTo>
                      <a:pt x="283" y="31"/>
                      <a:pt x="358" y="9"/>
                      <a:pt x="410" y="9"/>
                    </a:cubicBezTo>
                    <a:cubicBezTo>
                      <a:pt x="420" y="9"/>
                      <a:pt x="428" y="10"/>
                      <a:pt x="436" y="12"/>
                    </a:cubicBezTo>
                    <a:cubicBezTo>
                      <a:pt x="437" y="8"/>
                      <a:pt x="438" y="5"/>
                      <a:pt x="440" y="3"/>
                    </a:cubicBezTo>
                    <a:cubicBezTo>
                      <a:pt x="431" y="1"/>
                      <a:pt x="421" y="0"/>
                      <a:pt x="410" y="0"/>
                    </a:cubicBezTo>
                    <a:cubicBezTo>
                      <a:pt x="357" y="0"/>
                      <a:pt x="280" y="21"/>
                      <a:pt x="204" y="58"/>
                    </a:cubicBezTo>
                    <a:cubicBezTo>
                      <a:pt x="143" y="87"/>
                      <a:pt x="89" y="123"/>
                      <a:pt x="53" y="1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8" name="Oval 82">
                <a:extLst>
                  <a:ext uri="{FF2B5EF4-FFF2-40B4-BE49-F238E27FC236}">
                    <a16:creationId xmlns:a16="http://schemas.microsoft.com/office/drawing/2014/main" xmlns="" id="{E33D2065-C709-4671-8AFE-601CC112F8D3}"/>
                  </a:ext>
                </a:extLst>
              </p:cNvPr>
              <p:cNvSpPr>
                <a:spLocks noChangeArrowheads="1"/>
              </p:cNvSpPr>
              <p:nvPr/>
            </p:nvSpPr>
            <p:spPr bwMode="auto">
              <a:xfrm>
                <a:off x="4250603" y="1373402"/>
                <a:ext cx="118900" cy="1189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09" name="Oval 83">
                <a:extLst>
                  <a:ext uri="{FF2B5EF4-FFF2-40B4-BE49-F238E27FC236}">
                    <a16:creationId xmlns:a16="http://schemas.microsoft.com/office/drawing/2014/main" xmlns="" id="{5F9F7B93-FE1A-4B4F-9E6B-82C6058D058A}"/>
                  </a:ext>
                </a:extLst>
              </p:cNvPr>
              <p:cNvSpPr>
                <a:spLocks noChangeArrowheads="1"/>
              </p:cNvSpPr>
              <p:nvPr/>
            </p:nvSpPr>
            <p:spPr bwMode="auto">
              <a:xfrm>
                <a:off x="5224669" y="1347488"/>
                <a:ext cx="118900" cy="1189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10" name="Oval 84">
                <a:extLst>
                  <a:ext uri="{FF2B5EF4-FFF2-40B4-BE49-F238E27FC236}">
                    <a16:creationId xmlns:a16="http://schemas.microsoft.com/office/drawing/2014/main" xmlns="" id="{4D183660-C1DD-41C7-AC40-4A36625B24DF}"/>
                  </a:ext>
                </a:extLst>
              </p:cNvPr>
              <p:cNvSpPr>
                <a:spLocks noChangeArrowheads="1"/>
              </p:cNvSpPr>
              <p:nvPr/>
            </p:nvSpPr>
            <p:spPr bwMode="auto">
              <a:xfrm>
                <a:off x="4631692" y="1935891"/>
                <a:ext cx="118900" cy="1189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11" name="Oval 85">
                <a:extLst>
                  <a:ext uri="{FF2B5EF4-FFF2-40B4-BE49-F238E27FC236}">
                    <a16:creationId xmlns:a16="http://schemas.microsoft.com/office/drawing/2014/main" xmlns="" id="{9D43800A-4CD6-464B-A852-3FB8CC6D6CE3}"/>
                  </a:ext>
                </a:extLst>
              </p:cNvPr>
              <p:cNvSpPr>
                <a:spLocks noChangeArrowheads="1"/>
              </p:cNvSpPr>
              <p:nvPr/>
            </p:nvSpPr>
            <p:spPr bwMode="auto">
              <a:xfrm>
                <a:off x="4662180" y="1570044"/>
                <a:ext cx="176826" cy="17987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31" name="组合 430">
            <a:extLst>
              <a:ext uri="{FF2B5EF4-FFF2-40B4-BE49-F238E27FC236}">
                <a16:creationId xmlns:a16="http://schemas.microsoft.com/office/drawing/2014/main" xmlns="" id="{07957995-E101-4423-B536-490B052D1EEF}"/>
              </a:ext>
            </a:extLst>
          </p:cNvPr>
          <p:cNvGrpSpPr/>
          <p:nvPr/>
        </p:nvGrpSpPr>
        <p:grpSpPr>
          <a:xfrm>
            <a:off x="6318394" y="4278781"/>
            <a:ext cx="577644" cy="577642"/>
            <a:chOff x="3271100" y="400449"/>
            <a:chExt cx="5797485" cy="6130127"/>
          </a:xfrm>
        </p:grpSpPr>
        <p:sp>
          <p:nvSpPr>
            <p:cNvPr id="414" name="椭圆 413">
              <a:extLst>
                <a:ext uri="{FF2B5EF4-FFF2-40B4-BE49-F238E27FC236}">
                  <a16:creationId xmlns:a16="http://schemas.microsoft.com/office/drawing/2014/main" xmlns="" id="{45E1CC49-5CB3-44DC-B97E-A521BE093794}"/>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5" name="组合 414">
              <a:extLst>
                <a:ext uri="{FF2B5EF4-FFF2-40B4-BE49-F238E27FC236}">
                  <a16:creationId xmlns:a16="http://schemas.microsoft.com/office/drawing/2014/main" xmlns="" id="{3C3DD32F-AE6E-4F73-B6B4-7462CC5B8A50}"/>
                </a:ext>
              </a:extLst>
            </p:cNvPr>
            <p:cNvGrpSpPr/>
            <p:nvPr/>
          </p:nvGrpSpPr>
          <p:grpSpPr>
            <a:xfrm>
              <a:off x="5001702" y="1905585"/>
              <a:ext cx="2590283" cy="3457518"/>
              <a:chOff x="5716588" y="4924425"/>
              <a:chExt cx="720725" cy="962025"/>
            </a:xfrm>
          </p:grpSpPr>
          <p:sp>
            <p:nvSpPr>
              <p:cNvPr id="416" name="Freeform 111">
                <a:extLst>
                  <a:ext uri="{FF2B5EF4-FFF2-40B4-BE49-F238E27FC236}">
                    <a16:creationId xmlns:a16="http://schemas.microsoft.com/office/drawing/2014/main" xmlns="" id="{54D92685-E4D1-4406-937B-CE3D6CB36282}"/>
                  </a:ext>
                </a:extLst>
              </p:cNvPr>
              <p:cNvSpPr>
                <a:spLocks/>
              </p:cNvSpPr>
              <p:nvPr/>
            </p:nvSpPr>
            <p:spPr bwMode="auto">
              <a:xfrm>
                <a:off x="5716588" y="4984750"/>
                <a:ext cx="720725" cy="901700"/>
              </a:xfrm>
              <a:custGeom>
                <a:avLst/>
                <a:gdLst>
                  <a:gd name="T0" fmla="*/ 160 w 192"/>
                  <a:gd name="T1" fmla="*/ 0 h 240"/>
                  <a:gd name="T2" fmla="*/ 32 w 192"/>
                  <a:gd name="T3" fmla="*/ 0 h 240"/>
                  <a:gd name="T4" fmla="*/ 0 w 192"/>
                  <a:gd name="T5" fmla="*/ 32 h 240"/>
                  <a:gd name="T6" fmla="*/ 0 w 192"/>
                  <a:gd name="T7" fmla="*/ 208 h 240"/>
                  <a:gd name="T8" fmla="*/ 32 w 192"/>
                  <a:gd name="T9" fmla="*/ 240 h 240"/>
                  <a:gd name="T10" fmla="*/ 160 w 192"/>
                  <a:gd name="T11" fmla="*/ 240 h 240"/>
                  <a:gd name="T12" fmla="*/ 192 w 192"/>
                  <a:gd name="T13" fmla="*/ 208 h 240"/>
                  <a:gd name="T14" fmla="*/ 192 w 192"/>
                  <a:gd name="T15" fmla="*/ 32 h 240"/>
                  <a:gd name="T16" fmla="*/ 160 w 192"/>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40">
                    <a:moveTo>
                      <a:pt x="160" y="0"/>
                    </a:moveTo>
                    <a:cubicBezTo>
                      <a:pt x="32" y="0"/>
                      <a:pt x="32" y="0"/>
                      <a:pt x="32" y="0"/>
                    </a:cubicBezTo>
                    <a:cubicBezTo>
                      <a:pt x="14" y="0"/>
                      <a:pt x="0" y="14"/>
                      <a:pt x="0" y="32"/>
                    </a:cubicBezTo>
                    <a:cubicBezTo>
                      <a:pt x="0" y="208"/>
                      <a:pt x="0" y="208"/>
                      <a:pt x="0" y="208"/>
                    </a:cubicBezTo>
                    <a:cubicBezTo>
                      <a:pt x="0" y="226"/>
                      <a:pt x="14" y="240"/>
                      <a:pt x="32" y="240"/>
                    </a:cubicBezTo>
                    <a:cubicBezTo>
                      <a:pt x="160" y="240"/>
                      <a:pt x="160" y="240"/>
                      <a:pt x="160" y="240"/>
                    </a:cubicBezTo>
                    <a:cubicBezTo>
                      <a:pt x="178" y="240"/>
                      <a:pt x="192" y="226"/>
                      <a:pt x="192" y="208"/>
                    </a:cubicBezTo>
                    <a:cubicBezTo>
                      <a:pt x="192" y="32"/>
                      <a:pt x="192" y="32"/>
                      <a:pt x="192" y="32"/>
                    </a:cubicBezTo>
                    <a:cubicBezTo>
                      <a:pt x="192" y="14"/>
                      <a:pt x="178" y="0"/>
                      <a:pt x="160" y="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12">
                <a:extLst>
                  <a:ext uri="{FF2B5EF4-FFF2-40B4-BE49-F238E27FC236}">
                    <a16:creationId xmlns:a16="http://schemas.microsoft.com/office/drawing/2014/main" xmlns="" id="{93ADD3C7-2725-48B5-8FA6-8532019D8B43}"/>
                  </a:ext>
                </a:extLst>
              </p:cNvPr>
              <p:cNvSpPr>
                <a:spLocks/>
              </p:cNvSpPr>
              <p:nvPr/>
            </p:nvSpPr>
            <p:spPr bwMode="auto">
              <a:xfrm>
                <a:off x="5927725" y="4924425"/>
                <a:ext cx="300038" cy="120650"/>
              </a:xfrm>
              <a:custGeom>
                <a:avLst/>
                <a:gdLst>
                  <a:gd name="T0" fmla="*/ 64 w 80"/>
                  <a:gd name="T1" fmla="*/ 0 h 32"/>
                  <a:gd name="T2" fmla="*/ 16 w 80"/>
                  <a:gd name="T3" fmla="*/ 0 h 32"/>
                  <a:gd name="T4" fmla="*/ 0 w 80"/>
                  <a:gd name="T5" fmla="*/ 16 h 32"/>
                  <a:gd name="T6" fmla="*/ 16 w 80"/>
                  <a:gd name="T7" fmla="*/ 32 h 32"/>
                  <a:gd name="T8" fmla="*/ 64 w 80"/>
                  <a:gd name="T9" fmla="*/ 32 h 32"/>
                  <a:gd name="T10" fmla="*/ 80 w 80"/>
                  <a:gd name="T11" fmla="*/ 16 h 32"/>
                  <a:gd name="T12" fmla="*/ 64 w 80"/>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80" h="32">
                    <a:moveTo>
                      <a:pt x="64" y="0"/>
                    </a:moveTo>
                    <a:cubicBezTo>
                      <a:pt x="16" y="0"/>
                      <a:pt x="16" y="0"/>
                      <a:pt x="16" y="0"/>
                    </a:cubicBezTo>
                    <a:cubicBezTo>
                      <a:pt x="7" y="0"/>
                      <a:pt x="0" y="7"/>
                      <a:pt x="0" y="16"/>
                    </a:cubicBezTo>
                    <a:cubicBezTo>
                      <a:pt x="0" y="25"/>
                      <a:pt x="7" y="32"/>
                      <a:pt x="16" y="32"/>
                    </a:cubicBezTo>
                    <a:cubicBezTo>
                      <a:pt x="64" y="32"/>
                      <a:pt x="64" y="32"/>
                      <a:pt x="64" y="32"/>
                    </a:cubicBezTo>
                    <a:cubicBezTo>
                      <a:pt x="73" y="32"/>
                      <a:pt x="80" y="25"/>
                      <a:pt x="80" y="16"/>
                    </a:cubicBezTo>
                    <a:cubicBezTo>
                      <a:pt x="80" y="7"/>
                      <a:pt x="73" y="0"/>
                      <a:pt x="64" y="0"/>
                    </a:cubicBezTo>
                    <a:close/>
                  </a:path>
                </a:pathLst>
              </a:custGeom>
              <a:solidFill>
                <a:srgbClr val="FFD5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Oval 113">
                <a:extLst>
                  <a:ext uri="{FF2B5EF4-FFF2-40B4-BE49-F238E27FC236}">
                    <a16:creationId xmlns:a16="http://schemas.microsoft.com/office/drawing/2014/main" xmlns="" id="{5FCE407D-6109-4692-BD1C-7F3DCA94862A}"/>
                  </a:ext>
                </a:extLst>
              </p:cNvPr>
              <p:cNvSpPr>
                <a:spLocks noChangeArrowheads="1"/>
              </p:cNvSpPr>
              <p:nvPr/>
            </p:nvSpPr>
            <p:spPr bwMode="auto">
              <a:xfrm>
                <a:off x="5807075" y="5105400"/>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Oval 114">
                <a:extLst>
                  <a:ext uri="{FF2B5EF4-FFF2-40B4-BE49-F238E27FC236}">
                    <a16:creationId xmlns:a16="http://schemas.microsoft.com/office/drawing/2014/main" xmlns="" id="{36238B08-1EB2-4224-95B1-AD17E36DE204}"/>
                  </a:ext>
                </a:extLst>
              </p:cNvPr>
              <p:cNvSpPr>
                <a:spLocks noChangeArrowheads="1"/>
              </p:cNvSpPr>
              <p:nvPr/>
            </p:nvSpPr>
            <p:spPr bwMode="auto">
              <a:xfrm>
                <a:off x="5807075" y="52244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Oval 115">
                <a:extLst>
                  <a:ext uri="{FF2B5EF4-FFF2-40B4-BE49-F238E27FC236}">
                    <a16:creationId xmlns:a16="http://schemas.microsoft.com/office/drawing/2014/main" xmlns="" id="{2CAD3991-AC23-499D-9AC3-C08BC8967C5E}"/>
                  </a:ext>
                </a:extLst>
              </p:cNvPr>
              <p:cNvSpPr>
                <a:spLocks noChangeArrowheads="1"/>
              </p:cNvSpPr>
              <p:nvPr/>
            </p:nvSpPr>
            <p:spPr bwMode="auto">
              <a:xfrm>
                <a:off x="5807075" y="53451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Oval 116">
                <a:extLst>
                  <a:ext uri="{FF2B5EF4-FFF2-40B4-BE49-F238E27FC236}">
                    <a16:creationId xmlns:a16="http://schemas.microsoft.com/office/drawing/2014/main" xmlns="" id="{826CF6F9-C426-4490-B59B-1880269119FD}"/>
                  </a:ext>
                </a:extLst>
              </p:cNvPr>
              <p:cNvSpPr>
                <a:spLocks noChangeArrowheads="1"/>
              </p:cNvSpPr>
              <p:nvPr/>
            </p:nvSpPr>
            <p:spPr bwMode="auto">
              <a:xfrm>
                <a:off x="5807075" y="54657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Oval 117">
                <a:extLst>
                  <a:ext uri="{FF2B5EF4-FFF2-40B4-BE49-F238E27FC236}">
                    <a16:creationId xmlns:a16="http://schemas.microsoft.com/office/drawing/2014/main" xmlns="" id="{5AB6A434-40EB-4CFB-BADC-01EDD7862F02}"/>
                  </a:ext>
                </a:extLst>
              </p:cNvPr>
              <p:cNvSpPr>
                <a:spLocks noChangeArrowheads="1"/>
              </p:cNvSpPr>
              <p:nvPr/>
            </p:nvSpPr>
            <p:spPr bwMode="auto">
              <a:xfrm>
                <a:off x="5807075" y="5705475"/>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Rectangle 118">
                <a:extLst>
                  <a:ext uri="{FF2B5EF4-FFF2-40B4-BE49-F238E27FC236}">
                    <a16:creationId xmlns:a16="http://schemas.microsoft.com/office/drawing/2014/main" xmlns="" id="{509B0FE1-AE55-4C10-8318-C36592D330E6}"/>
                  </a:ext>
                </a:extLst>
              </p:cNvPr>
              <p:cNvSpPr>
                <a:spLocks noChangeArrowheads="1"/>
              </p:cNvSpPr>
              <p:nvPr/>
            </p:nvSpPr>
            <p:spPr bwMode="auto">
              <a:xfrm>
                <a:off x="5927725" y="5735638"/>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Oval 119">
                <a:extLst>
                  <a:ext uri="{FF2B5EF4-FFF2-40B4-BE49-F238E27FC236}">
                    <a16:creationId xmlns:a16="http://schemas.microsoft.com/office/drawing/2014/main" xmlns="" id="{5652C278-36A3-436C-8E0E-5910CA5CD01D}"/>
                  </a:ext>
                </a:extLst>
              </p:cNvPr>
              <p:cNvSpPr>
                <a:spLocks noChangeArrowheads="1"/>
              </p:cNvSpPr>
              <p:nvPr/>
            </p:nvSpPr>
            <p:spPr bwMode="auto">
              <a:xfrm>
                <a:off x="5807075" y="55864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Rectangle 120">
                <a:extLst>
                  <a:ext uri="{FF2B5EF4-FFF2-40B4-BE49-F238E27FC236}">
                    <a16:creationId xmlns:a16="http://schemas.microsoft.com/office/drawing/2014/main" xmlns="" id="{47E53D57-CFF3-40C9-8810-F12D924B6963}"/>
                  </a:ext>
                </a:extLst>
              </p:cNvPr>
              <p:cNvSpPr>
                <a:spLocks noChangeArrowheads="1"/>
              </p:cNvSpPr>
              <p:nvPr/>
            </p:nvSpPr>
            <p:spPr bwMode="auto">
              <a:xfrm>
                <a:off x="5927725" y="5135563"/>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Rectangle 121">
                <a:extLst>
                  <a:ext uri="{FF2B5EF4-FFF2-40B4-BE49-F238E27FC236}">
                    <a16:creationId xmlns:a16="http://schemas.microsoft.com/office/drawing/2014/main" xmlns="" id="{01580622-63DD-4F23-A421-DFE5B5BC2BE7}"/>
                  </a:ext>
                </a:extLst>
              </p:cNvPr>
              <p:cNvSpPr>
                <a:spLocks noChangeArrowheads="1"/>
              </p:cNvSpPr>
              <p:nvPr/>
            </p:nvSpPr>
            <p:spPr bwMode="auto">
              <a:xfrm>
                <a:off x="5927725" y="52546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Rectangle 122">
                <a:extLst>
                  <a:ext uri="{FF2B5EF4-FFF2-40B4-BE49-F238E27FC236}">
                    <a16:creationId xmlns:a16="http://schemas.microsoft.com/office/drawing/2014/main" xmlns="" id="{7DF4AA29-5236-4336-975D-4F1E3CFAF4EE}"/>
                  </a:ext>
                </a:extLst>
              </p:cNvPr>
              <p:cNvSpPr>
                <a:spLocks noChangeArrowheads="1"/>
              </p:cNvSpPr>
              <p:nvPr/>
            </p:nvSpPr>
            <p:spPr bwMode="auto">
              <a:xfrm>
                <a:off x="5927725" y="53752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Rectangle 123">
                <a:extLst>
                  <a:ext uri="{FF2B5EF4-FFF2-40B4-BE49-F238E27FC236}">
                    <a16:creationId xmlns:a16="http://schemas.microsoft.com/office/drawing/2014/main" xmlns="" id="{9E8C5BFD-70BD-4A14-8419-089E1C401021}"/>
                  </a:ext>
                </a:extLst>
              </p:cNvPr>
              <p:cNvSpPr>
                <a:spLocks noChangeArrowheads="1"/>
              </p:cNvSpPr>
              <p:nvPr/>
            </p:nvSpPr>
            <p:spPr bwMode="auto">
              <a:xfrm>
                <a:off x="5927725" y="54959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Rectangle 124">
                <a:extLst>
                  <a:ext uri="{FF2B5EF4-FFF2-40B4-BE49-F238E27FC236}">
                    <a16:creationId xmlns:a16="http://schemas.microsoft.com/office/drawing/2014/main" xmlns="" id="{15710D24-D604-40FF-9559-8665042BCBF7}"/>
                  </a:ext>
                </a:extLst>
              </p:cNvPr>
              <p:cNvSpPr>
                <a:spLocks noChangeArrowheads="1"/>
              </p:cNvSpPr>
              <p:nvPr/>
            </p:nvSpPr>
            <p:spPr bwMode="auto">
              <a:xfrm>
                <a:off x="5927725" y="56165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25">
                <a:extLst>
                  <a:ext uri="{FF2B5EF4-FFF2-40B4-BE49-F238E27FC236}">
                    <a16:creationId xmlns:a16="http://schemas.microsoft.com/office/drawing/2014/main" xmlns="" id="{93243BCA-4246-4084-B182-68CF03010A8F}"/>
                  </a:ext>
                </a:extLst>
              </p:cNvPr>
              <p:cNvSpPr>
                <a:spLocks/>
              </p:cNvSpPr>
              <p:nvPr/>
            </p:nvSpPr>
            <p:spPr bwMode="auto">
              <a:xfrm>
                <a:off x="5956300" y="4984750"/>
                <a:ext cx="241300" cy="30163"/>
              </a:xfrm>
              <a:custGeom>
                <a:avLst/>
                <a:gdLst>
                  <a:gd name="T0" fmla="*/ 133 w 152"/>
                  <a:gd name="T1" fmla="*/ 19 h 19"/>
                  <a:gd name="T2" fmla="*/ 19 w 152"/>
                  <a:gd name="T3" fmla="*/ 19 h 19"/>
                  <a:gd name="T4" fmla="*/ 0 w 152"/>
                  <a:gd name="T5" fmla="*/ 0 h 19"/>
                  <a:gd name="T6" fmla="*/ 152 w 152"/>
                  <a:gd name="T7" fmla="*/ 0 h 19"/>
                  <a:gd name="T8" fmla="*/ 133 w 152"/>
                  <a:gd name="T9" fmla="*/ 19 h 19"/>
                </a:gdLst>
                <a:ahLst/>
                <a:cxnLst>
                  <a:cxn ang="0">
                    <a:pos x="T0" y="T1"/>
                  </a:cxn>
                  <a:cxn ang="0">
                    <a:pos x="T2" y="T3"/>
                  </a:cxn>
                  <a:cxn ang="0">
                    <a:pos x="T4" y="T5"/>
                  </a:cxn>
                  <a:cxn ang="0">
                    <a:pos x="T6" y="T7"/>
                  </a:cxn>
                  <a:cxn ang="0">
                    <a:pos x="T8" y="T9"/>
                  </a:cxn>
                </a:cxnLst>
                <a:rect l="0" t="0" r="r" b="b"/>
                <a:pathLst>
                  <a:path w="152" h="19">
                    <a:moveTo>
                      <a:pt x="133" y="19"/>
                    </a:moveTo>
                    <a:lnTo>
                      <a:pt x="19" y="19"/>
                    </a:lnTo>
                    <a:lnTo>
                      <a:pt x="0" y="0"/>
                    </a:lnTo>
                    <a:lnTo>
                      <a:pt x="152" y="0"/>
                    </a:lnTo>
                    <a:lnTo>
                      <a:pt x="133" y="19"/>
                    </a:lnTo>
                    <a:close/>
                  </a:path>
                </a:pathLst>
              </a:custGeom>
              <a:solidFill>
                <a:srgbClr val="FFB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37" name="组合 436">
            <a:extLst>
              <a:ext uri="{FF2B5EF4-FFF2-40B4-BE49-F238E27FC236}">
                <a16:creationId xmlns:a16="http://schemas.microsoft.com/office/drawing/2014/main" xmlns="" id="{B1BC5D59-A376-4795-8D95-C4C44288880C}"/>
              </a:ext>
            </a:extLst>
          </p:cNvPr>
          <p:cNvGrpSpPr/>
          <p:nvPr/>
        </p:nvGrpSpPr>
        <p:grpSpPr>
          <a:xfrm>
            <a:off x="7340823" y="4278781"/>
            <a:ext cx="577644" cy="577642"/>
            <a:chOff x="3271100" y="400449"/>
            <a:chExt cx="5797485" cy="6130128"/>
          </a:xfrm>
        </p:grpSpPr>
        <p:sp>
          <p:nvSpPr>
            <p:cNvPr id="433" name="椭圆 432">
              <a:extLst>
                <a:ext uri="{FF2B5EF4-FFF2-40B4-BE49-F238E27FC236}">
                  <a16:creationId xmlns:a16="http://schemas.microsoft.com/office/drawing/2014/main" xmlns="" id="{F879CF07-0F87-429E-B29E-0515420EB752}"/>
                </a:ext>
              </a:extLst>
            </p:cNvPr>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4" name="组合 433">
              <a:extLst>
                <a:ext uri="{FF2B5EF4-FFF2-40B4-BE49-F238E27FC236}">
                  <a16:creationId xmlns:a16="http://schemas.microsoft.com/office/drawing/2014/main" xmlns="" id="{369E815E-BDC1-4B57-836D-0B238B8117E3}"/>
                </a:ext>
              </a:extLst>
            </p:cNvPr>
            <p:cNvGrpSpPr/>
            <p:nvPr/>
          </p:nvGrpSpPr>
          <p:grpSpPr>
            <a:xfrm>
              <a:off x="4685043" y="1268771"/>
              <a:ext cx="3222578" cy="4016300"/>
              <a:chOff x="4183063" y="2250401"/>
              <a:chExt cx="782637" cy="975399"/>
            </a:xfrm>
          </p:grpSpPr>
          <p:sp>
            <p:nvSpPr>
              <p:cNvPr id="435" name="Freeform 107">
                <a:extLst>
                  <a:ext uri="{FF2B5EF4-FFF2-40B4-BE49-F238E27FC236}">
                    <a16:creationId xmlns:a16="http://schemas.microsoft.com/office/drawing/2014/main" xmlns="" id="{932D0F49-C323-4D39-A1CF-067A2A5C9116}"/>
                  </a:ext>
                </a:extLst>
              </p:cNvPr>
              <p:cNvSpPr>
                <a:spLocks/>
              </p:cNvSpPr>
              <p:nvPr/>
            </p:nvSpPr>
            <p:spPr bwMode="auto">
              <a:xfrm>
                <a:off x="4183063" y="2250401"/>
                <a:ext cx="571500" cy="962025"/>
              </a:xfrm>
              <a:custGeom>
                <a:avLst/>
                <a:gdLst>
                  <a:gd name="T0" fmla="*/ 0 w 152"/>
                  <a:gd name="T1" fmla="*/ 208 h 256"/>
                  <a:gd name="T2" fmla="*/ 48 w 152"/>
                  <a:gd name="T3" fmla="*/ 256 h 256"/>
                  <a:gd name="T4" fmla="*/ 152 w 152"/>
                  <a:gd name="T5" fmla="*/ 80 h 256"/>
                  <a:gd name="T6" fmla="*/ 104 w 152"/>
                  <a:gd name="T7" fmla="*/ 0 h 256"/>
                  <a:gd name="T8" fmla="*/ 104 w 152"/>
                  <a:gd name="T9" fmla="*/ 7 h 256"/>
                  <a:gd name="T10" fmla="*/ 120 w 152"/>
                  <a:gd name="T11" fmla="*/ 80 h 256"/>
                  <a:gd name="T12" fmla="*/ 0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0" y="208"/>
                    </a:moveTo>
                    <a:cubicBezTo>
                      <a:pt x="48" y="256"/>
                      <a:pt x="48" y="256"/>
                      <a:pt x="48" y="256"/>
                    </a:cubicBezTo>
                    <a:cubicBezTo>
                      <a:pt x="48" y="256"/>
                      <a:pt x="152" y="184"/>
                      <a:pt x="152" y="80"/>
                    </a:cubicBezTo>
                    <a:cubicBezTo>
                      <a:pt x="152" y="0"/>
                      <a:pt x="104" y="0"/>
                      <a:pt x="104" y="0"/>
                    </a:cubicBezTo>
                    <a:cubicBezTo>
                      <a:pt x="104" y="7"/>
                      <a:pt x="104" y="7"/>
                      <a:pt x="104" y="7"/>
                    </a:cubicBezTo>
                    <a:cubicBezTo>
                      <a:pt x="104" y="7"/>
                      <a:pt x="136" y="32"/>
                      <a:pt x="120" y="80"/>
                    </a:cubicBezTo>
                    <a:cubicBezTo>
                      <a:pt x="96" y="152"/>
                      <a:pt x="0" y="208"/>
                      <a:pt x="0" y="208"/>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08">
                <a:extLst>
                  <a:ext uri="{FF2B5EF4-FFF2-40B4-BE49-F238E27FC236}">
                    <a16:creationId xmlns:a16="http://schemas.microsoft.com/office/drawing/2014/main" xmlns="" id="{760B4199-4058-432C-A592-04F3CF73D5E7}"/>
                  </a:ext>
                </a:extLst>
              </p:cNvPr>
              <p:cNvSpPr>
                <a:spLocks/>
              </p:cNvSpPr>
              <p:nvPr/>
            </p:nvSpPr>
            <p:spPr bwMode="auto">
              <a:xfrm>
                <a:off x="4394200" y="2263775"/>
                <a:ext cx="571500" cy="962025"/>
              </a:xfrm>
              <a:custGeom>
                <a:avLst/>
                <a:gdLst>
                  <a:gd name="T0" fmla="*/ 152 w 152"/>
                  <a:gd name="T1" fmla="*/ 208 h 256"/>
                  <a:gd name="T2" fmla="*/ 104 w 152"/>
                  <a:gd name="T3" fmla="*/ 256 h 256"/>
                  <a:gd name="T4" fmla="*/ 0 w 152"/>
                  <a:gd name="T5" fmla="*/ 80 h 256"/>
                  <a:gd name="T6" fmla="*/ 48 w 152"/>
                  <a:gd name="T7" fmla="*/ 0 h 256"/>
                  <a:gd name="T8" fmla="*/ 48 w 152"/>
                  <a:gd name="T9" fmla="*/ 7 h 256"/>
                  <a:gd name="T10" fmla="*/ 32 w 152"/>
                  <a:gd name="T11" fmla="*/ 80 h 256"/>
                  <a:gd name="T12" fmla="*/ 152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152" y="208"/>
                    </a:moveTo>
                    <a:cubicBezTo>
                      <a:pt x="104" y="256"/>
                      <a:pt x="104" y="256"/>
                      <a:pt x="104" y="256"/>
                    </a:cubicBezTo>
                    <a:cubicBezTo>
                      <a:pt x="104" y="256"/>
                      <a:pt x="0" y="184"/>
                      <a:pt x="0" y="80"/>
                    </a:cubicBezTo>
                    <a:cubicBezTo>
                      <a:pt x="0" y="0"/>
                      <a:pt x="48" y="0"/>
                      <a:pt x="48" y="0"/>
                    </a:cubicBezTo>
                    <a:cubicBezTo>
                      <a:pt x="48" y="7"/>
                      <a:pt x="48" y="7"/>
                      <a:pt x="48" y="7"/>
                    </a:cubicBezTo>
                    <a:cubicBezTo>
                      <a:pt x="48" y="7"/>
                      <a:pt x="16" y="32"/>
                      <a:pt x="32" y="80"/>
                    </a:cubicBezTo>
                    <a:cubicBezTo>
                      <a:pt x="56" y="152"/>
                      <a:pt x="152" y="208"/>
                      <a:pt x="152" y="20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8" name="组合 447">
            <a:extLst>
              <a:ext uri="{FF2B5EF4-FFF2-40B4-BE49-F238E27FC236}">
                <a16:creationId xmlns:a16="http://schemas.microsoft.com/office/drawing/2014/main" xmlns="" id="{21AD65CC-D8CB-4712-B0F4-5A6F774266FA}"/>
              </a:ext>
            </a:extLst>
          </p:cNvPr>
          <p:cNvGrpSpPr/>
          <p:nvPr/>
        </p:nvGrpSpPr>
        <p:grpSpPr>
          <a:xfrm>
            <a:off x="8363253" y="4278781"/>
            <a:ext cx="577644" cy="577642"/>
            <a:chOff x="3271100" y="400449"/>
            <a:chExt cx="5797486" cy="6130127"/>
          </a:xfrm>
        </p:grpSpPr>
        <p:sp>
          <p:nvSpPr>
            <p:cNvPr id="439" name="椭圆 438">
              <a:extLst>
                <a:ext uri="{FF2B5EF4-FFF2-40B4-BE49-F238E27FC236}">
                  <a16:creationId xmlns:a16="http://schemas.microsoft.com/office/drawing/2014/main" xmlns="" id="{7B142931-16B4-4143-9B86-6FACE0A2454F}"/>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0" name="组合 439">
              <a:extLst>
                <a:ext uri="{FF2B5EF4-FFF2-40B4-BE49-F238E27FC236}">
                  <a16:creationId xmlns:a16="http://schemas.microsoft.com/office/drawing/2014/main" xmlns="" id="{C3135B48-C083-4994-98D3-7EF12506C238}"/>
                </a:ext>
              </a:extLst>
            </p:cNvPr>
            <p:cNvGrpSpPr/>
            <p:nvPr/>
          </p:nvGrpSpPr>
          <p:grpSpPr>
            <a:xfrm>
              <a:off x="4525694" y="1903123"/>
              <a:ext cx="3288277" cy="2667165"/>
              <a:chOff x="3550922" y="2405393"/>
              <a:chExt cx="1097539" cy="890226"/>
            </a:xfrm>
            <a:solidFill>
              <a:srgbClr val="595959"/>
            </a:solidFill>
          </p:grpSpPr>
          <p:sp>
            <p:nvSpPr>
              <p:cNvPr id="441" name="Freeform 24">
                <a:extLst>
                  <a:ext uri="{FF2B5EF4-FFF2-40B4-BE49-F238E27FC236}">
                    <a16:creationId xmlns:a16="http://schemas.microsoft.com/office/drawing/2014/main" xmlns="" id="{40DA917A-810A-4C97-B69A-D519075A9A8E}"/>
                  </a:ext>
                </a:extLst>
              </p:cNvPr>
              <p:cNvSpPr>
                <a:spLocks/>
              </p:cNvSpPr>
              <p:nvPr/>
            </p:nvSpPr>
            <p:spPr bwMode="auto">
              <a:xfrm>
                <a:off x="3895427" y="2405393"/>
                <a:ext cx="410053" cy="164631"/>
              </a:xfrm>
              <a:custGeom>
                <a:avLst/>
                <a:gdLst>
                  <a:gd name="T0" fmla="*/ 0 w 189"/>
                  <a:gd name="T1" fmla="*/ 76 h 76"/>
                  <a:gd name="T2" fmla="*/ 21 w 189"/>
                  <a:gd name="T3" fmla="*/ 76 h 76"/>
                  <a:gd name="T4" fmla="*/ 21 w 189"/>
                  <a:gd name="T5" fmla="*/ 42 h 76"/>
                  <a:gd name="T6" fmla="*/ 42 w 189"/>
                  <a:gd name="T7" fmla="*/ 21 h 76"/>
                  <a:gd name="T8" fmla="*/ 147 w 189"/>
                  <a:gd name="T9" fmla="*/ 21 h 76"/>
                  <a:gd name="T10" fmla="*/ 168 w 189"/>
                  <a:gd name="T11" fmla="*/ 42 h 76"/>
                  <a:gd name="T12" fmla="*/ 168 w 189"/>
                  <a:gd name="T13" fmla="*/ 76 h 76"/>
                  <a:gd name="T14" fmla="*/ 189 w 189"/>
                  <a:gd name="T15" fmla="*/ 76 h 76"/>
                  <a:gd name="T16" fmla="*/ 189 w 189"/>
                  <a:gd name="T17" fmla="*/ 42 h 76"/>
                  <a:gd name="T18" fmla="*/ 147 w 189"/>
                  <a:gd name="T19" fmla="*/ 0 h 76"/>
                  <a:gd name="T20" fmla="*/ 42 w 189"/>
                  <a:gd name="T21" fmla="*/ 0 h 76"/>
                  <a:gd name="T22" fmla="*/ 0 w 189"/>
                  <a:gd name="T23" fmla="*/ 42 h 76"/>
                  <a:gd name="T24" fmla="*/ 0 w 189"/>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76">
                    <a:moveTo>
                      <a:pt x="0" y="76"/>
                    </a:moveTo>
                    <a:cubicBezTo>
                      <a:pt x="21" y="76"/>
                      <a:pt x="21" y="76"/>
                      <a:pt x="21" y="76"/>
                    </a:cubicBezTo>
                    <a:cubicBezTo>
                      <a:pt x="21" y="42"/>
                      <a:pt x="21" y="42"/>
                      <a:pt x="21" y="42"/>
                    </a:cubicBezTo>
                    <a:cubicBezTo>
                      <a:pt x="21" y="30"/>
                      <a:pt x="30" y="21"/>
                      <a:pt x="42" y="21"/>
                    </a:cubicBezTo>
                    <a:cubicBezTo>
                      <a:pt x="147" y="21"/>
                      <a:pt x="147" y="21"/>
                      <a:pt x="147" y="21"/>
                    </a:cubicBezTo>
                    <a:cubicBezTo>
                      <a:pt x="159" y="21"/>
                      <a:pt x="168" y="30"/>
                      <a:pt x="168" y="42"/>
                    </a:cubicBezTo>
                    <a:cubicBezTo>
                      <a:pt x="168" y="76"/>
                      <a:pt x="168" y="76"/>
                      <a:pt x="168" y="76"/>
                    </a:cubicBezTo>
                    <a:cubicBezTo>
                      <a:pt x="189" y="76"/>
                      <a:pt x="189" y="76"/>
                      <a:pt x="189" y="76"/>
                    </a:cubicBezTo>
                    <a:cubicBezTo>
                      <a:pt x="189" y="42"/>
                      <a:pt x="189" y="42"/>
                      <a:pt x="189" y="42"/>
                    </a:cubicBezTo>
                    <a:cubicBezTo>
                      <a:pt x="189" y="19"/>
                      <a:pt x="170" y="0"/>
                      <a:pt x="147" y="0"/>
                    </a:cubicBezTo>
                    <a:cubicBezTo>
                      <a:pt x="42" y="0"/>
                      <a:pt x="42" y="0"/>
                      <a:pt x="42" y="0"/>
                    </a:cubicBezTo>
                    <a:cubicBezTo>
                      <a:pt x="18" y="0"/>
                      <a:pt x="0" y="19"/>
                      <a:pt x="0" y="42"/>
                    </a:cubicBezTo>
                    <a:lnTo>
                      <a:pt x="0" y="7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2" name="Freeform 25">
                <a:extLst>
                  <a:ext uri="{FF2B5EF4-FFF2-40B4-BE49-F238E27FC236}">
                    <a16:creationId xmlns:a16="http://schemas.microsoft.com/office/drawing/2014/main" xmlns="" id="{4CFF885D-693C-4C71-8B47-95D335AFA6F9}"/>
                  </a:ext>
                </a:extLst>
              </p:cNvPr>
              <p:cNvSpPr>
                <a:spLocks noEditPoints="1"/>
              </p:cNvSpPr>
              <p:nvPr/>
            </p:nvSpPr>
            <p:spPr bwMode="auto">
              <a:xfrm>
                <a:off x="3550922" y="2588316"/>
                <a:ext cx="1097539" cy="707303"/>
              </a:xfrm>
              <a:custGeom>
                <a:avLst/>
                <a:gdLst>
                  <a:gd name="T0" fmla="*/ 0 w 507"/>
                  <a:gd name="T1" fmla="*/ 42 h 327"/>
                  <a:gd name="T2" fmla="*/ 42 w 507"/>
                  <a:gd name="T3" fmla="*/ 327 h 327"/>
                  <a:gd name="T4" fmla="*/ 507 w 507"/>
                  <a:gd name="T5" fmla="*/ 285 h 327"/>
                  <a:gd name="T6" fmla="*/ 465 w 507"/>
                  <a:gd name="T7" fmla="*/ 0 h 327"/>
                  <a:gd name="T8" fmla="*/ 479 w 507"/>
                  <a:gd name="T9" fmla="*/ 242 h 327"/>
                  <a:gd name="T10" fmla="*/ 479 w 507"/>
                  <a:gd name="T11" fmla="*/ 263 h 327"/>
                  <a:gd name="T12" fmla="*/ 37 w 507"/>
                  <a:gd name="T13" fmla="*/ 263 h 327"/>
                  <a:gd name="T14" fmla="*/ 29 w 507"/>
                  <a:gd name="T15" fmla="*/ 254 h 327"/>
                  <a:gd name="T16" fmla="*/ 29 w 507"/>
                  <a:gd name="T17" fmla="*/ 233 h 327"/>
                  <a:gd name="T18" fmla="*/ 470 w 507"/>
                  <a:gd name="T19" fmla="*/ 233 h 327"/>
                  <a:gd name="T20" fmla="*/ 479 w 507"/>
                  <a:gd name="T21" fmla="*/ 242 h 327"/>
                  <a:gd name="T22" fmla="*/ 479 w 507"/>
                  <a:gd name="T23" fmla="*/ 215 h 327"/>
                  <a:gd name="T24" fmla="*/ 470 w 507"/>
                  <a:gd name="T25" fmla="*/ 223 h 327"/>
                  <a:gd name="T26" fmla="*/ 29 w 507"/>
                  <a:gd name="T27" fmla="*/ 223 h 327"/>
                  <a:gd name="T28" fmla="*/ 29 w 507"/>
                  <a:gd name="T29" fmla="*/ 202 h 327"/>
                  <a:gd name="T30" fmla="*/ 37 w 507"/>
                  <a:gd name="T31" fmla="*/ 194 h 327"/>
                  <a:gd name="T32" fmla="*/ 479 w 507"/>
                  <a:gd name="T33" fmla="*/ 194 h 327"/>
                  <a:gd name="T34" fmla="*/ 479 w 507"/>
                  <a:gd name="T35" fmla="*/ 162 h 327"/>
                  <a:gd name="T36" fmla="*/ 479 w 507"/>
                  <a:gd name="T37" fmla="*/ 183 h 327"/>
                  <a:gd name="T38" fmla="*/ 37 w 507"/>
                  <a:gd name="T39" fmla="*/ 183 h 327"/>
                  <a:gd name="T40" fmla="*/ 29 w 507"/>
                  <a:gd name="T41" fmla="*/ 175 h 327"/>
                  <a:gd name="T42" fmla="*/ 29 w 507"/>
                  <a:gd name="T43" fmla="*/ 154 h 327"/>
                  <a:gd name="T44" fmla="*/ 470 w 507"/>
                  <a:gd name="T45" fmla="*/ 154 h 327"/>
                  <a:gd name="T46" fmla="*/ 479 w 507"/>
                  <a:gd name="T47" fmla="*/ 162 h 327"/>
                  <a:gd name="T48" fmla="*/ 479 w 507"/>
                  <a:gd name="T49" fmla="*/ 135 h 327"/>
                  <a:gd name="T50" fmla="*/ 470 w 507"/>
                  <a:gd name="T51" fmla="*/ 143 h 327"/>
                  <a:gd name="T52" fmla="*/ 29 w 507"/>
                  <a:gd name="T53" fmla="*/ 143 h 327"/>
                  <a:gd name="T54" fmla="*/ 29 w 507"/>
                  <a:gd name="T55" fmla="*/ 122 h 327"/>
                  <a:gd name="T56" fmla="*/ 37 w 507"/>
                  <a:gd name="T57" fmla="*/ 114 h 327"/>
                  <a:gd name="T58" fmla="*/ 479 w 507"/>
                  <a:gd name="T59" fmla="*/ 114 h 327"/>
                  <a:gd name="T60" fmla="*/ 470 w 507"/>
                  <a:gd name="T61" fmla="*/ 74 h 327"/>
                  <a:gd name="T62" fmla="*/ 479 w 507"/>
                  <a:gd name="T63" fmla="*/ 83 h 327"/>
                  <a:gd name="T64" fmla="*/ 479 w 507"/>
                  <a:gd name="T65" fmla="*/ 104 h 327"/>
                  <a:gd name="T66" fmla="*/ 37 w 507"/>
                  <a:gd name="T67" fmla="*/ 104 h 327"/>
                  <a:gd name="T68" fmla="*/ 29 w 507"/>
                  <a:gd name="T69" fmla="*/ 95 h 327"/>
                  <a:gd name="T70" fmla="*/ 29 w 507"/>
                  <a:gd name="T71" fmla="*/ 74 h 327"/>
                  <a:gd name="T72" fmla="*/ 470 w 507"/>
                  <a:gd name="T73" fmla="*/ 7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327">
                    <a:moveTo>
                      <a:pt x="42" y="0"/>
                    </a:moveTo>
                    <a:cubicBezTo>
                      <a:pt x="19" y="0"/>
                      <a:pt x="0" y="19"/>
                      <a:pt x="0" y="42"/>
                    </a:cubicBezTo>
                    <a:cubicBezTo>
                      <a:pt x="0" y="285"/>
                      <a:pt x="0" y="285"/>
                      <a:pt x="0" y="285"/>
                    </a:cubicBezTo>
                    <a:cubicBezTo>
                      <a:pt x="0" y="308"/>
                      <a:pt x="19" y="327"/>
                      <a:pt x="42" y="327"/>
                    </a:cubicBezTo>
                    <a:cubicBezTo>
                      <a:pt x="465" y="327"/>
                      <a:pt x="465" y="327"/>
                      <a:pt x="465" y="327"/>
                    </a:cubicBezTo>
                    <a:cubicBezTo>
                      <a:pt x="488" y="327"/>
                      <a:pt x="507" y="308"/>
                      <a:pt x="507" y="285"/>
                    </a:cubicBezTo>
                    <a:cubicBezTo>
                      <a:pt x="507" y="42"/>
                      <a:pt x="507" y="42"/>
                      <a:pt x="507" y="42"/>
                    </a:cubicBezTo>
                    <a:cubicBezTo>
                      <a:pt x="507" y="19"/>
                      <a:pt x="488" y="0"/>
                      <a:pt x="465" y="0"/>
                    </a:cubicBezTo>
                    <a:lnTo>
                      <a:pt x="42" y="0"/>
                    </a:lnTo>
                    <a:close/>
                    <a:moveTo>
                      <a:pt x="479" y="242"/>
                    </a:moveTo>
                    <a:cubicBezTo>
                      <a:pt x="479" y="254"/>
                      <a:pt x="479" y="254"/>
                      <a:pt x="479" y="254"/>
                    </a:cubicBezTo>
                    <a:cubicBezTo>
                      <a:pt x="479" y="263"/>
                      <a:pt x="479" y="263"/>
                      <a:pt x="479" y="263"/>
                    </a:cubicBezTo>
                    <a:cubicBezTo>
                      <a:pt x="470" y="263"/>
                      <a:pt x="470" y="263"/>
                      <a:pt x="470" y="263"/>
                    </a:cubicBezTo>
                    <a:cubicBezTo>
                      <a:pt x="37" y="263"/>
                      <a:pt x="37" y="263"/>
                      <a:pt x="37" y="263"/>
                    </a:cubicBezTo>
                    <a:cubicBezTo>
                      <a:pt x="29" y="263"/>
                      <a:pt x="29" y="263"/>
                      <a:pt x="29" y="263"/>
                    </a:cubicBezTo>
                    <a:cubicBezTo>
                      <a:pt x="29" y="254"/>
                      <a:pt x="29" y="254"/>
                      <a:pt x="29" y="254"/>
                    </a:cubicBezTo>
                    <a:cubicBezTo>
                      <a:pt x="29" y="242"/>
                      <a:pt x="29" y="242"/>
                      <a:pt x="29" y="242"/>
                    </a:cubicBezTo>
                    <a:cubicBezTo>
                      <a:pt x="29" y="233"/>
                      <a:pt x="29" y="233"/>
                      <a:pt x="29" y="233"/>
                    </a:cubicBezTo>
                    <a:cubicBezTo>
                      <a:pt x="37" y="233"/>
                      <a:pt x="37" y="233"/>
                      <a:pt x="37" y="233"/>
                    </a:cubicBezTo>
                    <a:cubicBezTo>
                      <a:pt x="470" y="233"/>
                      <a:pt x="470" y="233"/>
                      <a:pt x="470" y="233"/>
                    </a:cubicBezTo>
                    <a:cubicBezTo>
                      <a:pt x="479" y="233"/>
                      <a:pt x="479" y="233"/>
                      <a:pt x="479" y="233"/>
                    </a:cubicBezTo>
                    <a:lnTo>
                      <a:pt x="479" y="242"/>
                    </a:lnTo>
                    <a:close/>
                    <a:moveTo>
                      <a:pt x="479" y="202"/>
                    </a:moveTo>
                    <a:cubicBezTo>
                      <a:pt x="479" y="215"/>
                      <a:pt x="479" y="215"/>
                      <a:pt x="479" y="215"/>
                    </a:cubicBezTo>
                    <a:cubicBezTo>
                      <a:pt x="479" y="223"/>
                      <a:pt x="479" y="223"/>
                      <a:pt x="479" y="223"/>
                    </a:cubicBezTo>
                    <a:cubicBezTo>
                      <a:pt x="470" y="223"/>
                      <a:pt x="470" y="223"/>
                      <a:pt x="470" y="223"/>
                    </a:cubicBezTo>
                    <a:cubicBezTo>
                      <a:pt x="37" y="223"/>
                      <a:pt x="37" y="223"/>
                      <a:pt x="37" y="223"/>
                    </a:cubicBezTo>
                    <a:cubicBezTo>
                      <a:pt x="29" y="223"/>
                      <a:pt x="29" y="223"/>
                      <a:pt x="29" y="223"/>
                    </a:cubicBezTo>
                    <a:cubicBezTo>
                      <a:pt x="29" y="215"/>
                      <a:pt x="29" y="215"/>
                      <a:pt x="29" y="215"/>
                    </a:cubicBezTo>
                    <a:cubicBezTo>
                      <a:pt x="29" y="202"/>
                      <a:pt x="29" y="202"/>
                      <a:pt x="29" y="202"/>
                    </a:cubicBezTo>
                    <a:cubicBezTo>
                      <a:pt x="29" y="194"/>
                      <a:pt x="29" y="194"/>
                      <a:pt x="29" y="194"/>
                    </a:cubicBezTo>
                    <a:cubicBezTo>
                      <a:pt x="37" y="194"/>
                      <a:pt x="37" y="194"/>
                      <a:pt x="37" y="194"/>
                    </a:cubicBezTo>
                    <a:cubicBezTo>
                      <a:pt x="470" y="194"/>
                      <a:pt x="470" y="194"/>
                      <a:pt x="470" y="194"/>
                    </a:cubicBezTo>
                    <a:cubicBezTo>
                      <a:pt x="479" y="194"/>
                      <a:pt x="479" y="194"/>
                      <a:pt x="479" y="194"/>
                    </a:cubicBezTo>
                    <a:lnTo>
                      <a:pt x="479" y="202"/>
                    </a:lnTo>
                    <a:close/>
                    <a:moveTo>
                      <a:pt x="479" y="162"/>
                    </a:moveTo>
                    <a:cubicBezTo>
                      <a:pt x="479" y="175"/>
                      <a:pt x="479" y="175"/>
                      <a:pt x="479" y="175"/>
                    </a:cubicBezTo>
                    <a:cubicBezTo>
                      <a:pt x="479" y="183"/>
                      <a:pt x="479" y="183"/>
                      <a:pt x="479" y="183"/>
                    </a:cubicBezTo>
                    <a:cubicBezTo>
                      <a:pt x="470" y="183"/>
                      <a:pt x="470" y="183"/>
                      <a:pt x="470" y="183"/>
                    </a:cubicBezTo>
                    <a:cubicBezTo>
                      <a:pt x="37" y="183"/>
                      <a:pt x="37" y="183"/>
                      <a:pt x="37" y="183"/>
                    </a:cubicBezTo>
                    <a:cubicBezTo>
                      <a:pt x="29" y="183"/>
                      <a:pt x="29" y="183"/>
                      <a:pt x="29" y="183"/>
                    </a:cubicBezTo>
                    <a:cubicBezTo>
                      <a:pt x="29" y="175"/>
                      <a:pt x="29" y="175"/>
                      <a:pt x="29" y="175"/>
                    </a:cubicBezTo>
                    <a:cubicBezTo>
                      <a:pt x="29" y="162"/>
                      <a:pt x="29" y="162"/>
                      <a:pt x="29" y="162"/>
                    </a:cubicBezTo>
                    <a:cubicBezTo>
                      <a:pt x="29" y="154"/>
                      <a:pt x="29" y="154"/>
                      <a:pt x="29" y="154"/>
                    </a:cubicBezTo>
                    <a:cubicBezTo>
                      <a:pt x="37" y="154"/>
                      <a:pt x="37" y="154"/>
                      <a:pt x="37" y="154"/>
                    </a:cubicBezTo>
                    <a:cubicBezTo>
                      <a:pt x="470" y="154"/>
                      <a:pt x="470" y="154"/>
                      <a:pt x="470" y="154"/>
                    </a:cubicBezTo>
                    <a:cubicBezTo>
                      <a:pt x="479" y="154"/>
                      <a:pt x="479" y="154"/>
                      <a:pt x="479" y="154"/>
                    </a:cubicBezTo>
                    <a:lnTo>
                      <a:pt x="479" y="162"/>
                    </a:lnTo>
                    <a:close/>
                    <a:moveTo>
                      <a:pt x="479" y="122"/>
                    </a:moveTo>
                    <a:cubicBezTo>
                      <a:pt x="479" y="135"/>
                      <a:pt x="479" y="135"/>
                      <a:pt x="479" y="135"/>
                    </a:cubicBezTo>
                    <a:cubicBezTo>
                      <a:pt x="479" y="143"/>
                      <a:pt x="479" y="143"/>
                      <a:pt x="479" y="143"/>
                    </a:cubicBezTo>
                    <a:cubicBezTo>
                      <a:pt x="470" y="143"/>
                      <a:pt x="470" y="143"/>
                      <a:pt x="470" y="143"/>
                    </a:cubicBezTo>
                    <a:cubicBezTo>
                      <a:pt x="37" y="143"/>
                      <a:pt x="37" y="143"/>
                      <a:pt x="37" y="143"/>
                    </a:cubicBezTo>
                    <a:cubicBezTo>
                      <a:pt x="29" y="143"/>
                      <a:pt x="29" y="143"/>
                      <a:pt x="29" y="143"/>
                    </a:cubicBezTo>
                    <a:cubicBezTo>
                      <a:pt x="29" y="135"/>
                      <a:pt x="29" y="135"/>
                      <a:pt x="29" y="135"/>
                    </a:cubicBezTo>
                    <a:cubicBezTo>
                      <a:pt x="29" y="122"/>
                      <a:pt x="29" y="122"/>
                      <a:pt x="29" y="122"/>
                    </a:cubicBezTo>
                    <a:cubicBezTo>
                      <a:pt x="29" y="114"/>
                      <a:pt x="29" y="114"/>
                      <a:pt x="29" y="114"/>
                    </a:cubicBezTo>
                    <a:cubicBezTo>
                      <a:pt x="37" y="114"/>
                      <a:pt x="37" y="114"/>
                      <a:pt x="37" y="114"/>
                    </a:cubicBezTo>
                    <a:cubicBezTo>
                      <a:pt x="470" y="114"/>
                      <a:pt x="470" y="114"/>
                      <a:pt x="470" y="114"/>
                    </a:cubicBezTo>
                    <a:cubicBezTo>
                      <a:pt x="479" y="114"/>
                      <a:pt x="479" y="114"/>
                      <a:pt x="479" y="114"/>
                    </a:cubicBezTo>
                    <a:lnTo>
                      <a:pt x="479" y="122"/>
                    </a:lnTo>
                    <a:close/>
                    <a:moveTo>
                      <a:pt x="470" y="74"/>
                    </a:moveTo>
                    <a:cubicBezTo>
                      <a:pt x="479" y="74"/>
                      <a:pt x="479" y="74"/>
                      <a:pt x="479" y="74"/>
                    </a:cubicBezTo>
                    <a:cubicBezTo>
                      <a:pt x="479" y="83"/>
                      <a:pt x="479" y="83"/>
                      <a:pt x="479" y="83"/>
                    </a:cubicBezTo>
                    <a:cubicBezTo>
                      <a:pt x="479" y="95"/>
                      <a:pt x="479" y="95"/>
                      <a:pt x="479" y="95"/>
                    </a:cubicBezTo>
                    <a:cubicBezTo>
                      <a:pt x="479" y="104"/>
                      <a:pt x="479" y="104"/>
                      <a:pt x="479" y="104"/>
                    </a:cubicBezTo>
                    <a:cubicBezTo>
                      <a:pt x="470" y="104"/>
                      <a:pt x="470" y="104"/>
                      <a:pt x="470" y="104"/>
                    </a:cubicBezTo>
                    <a:cubicBezTo>
                      <a:pt x="37" y="104"/>
                      <a:pt x="37" y="104"/>
                      <a:pt x="37" y="104"/>
                    </a:cubicBezTo>
                    <a:cubicBezTo>
                      <a:pt x="29" y="104"/>
                      <a:pt x="29" y="104"/>
                      <a:pt x="29" y="104"/>
                    </a:cubicBezTo>
                    <a:cubicBezTo>
                      <a:pt x="29" y="95"/>
                      <a:pt x="29" y="95"/>
                      <a:pt x="29" y="95"/>
                    </a:cubicBezTo>
                    <a:cubicBezTo>
                      <a:pt x="29" y="83"/>
                      <a:pt x="29" y="83"/>
                      <a:pt x="29" y="83"/>
                    </a:cubicBezTo>
                    <a:cubicBezTo>
                      <a:pt x="29" y="74"/>
                      <a:pt x="29" y="74"/>
                      <a:pt x="29" y="74"/>
                    </a:cubicBezTo>
                    <a:cubicBezTo>
                      <a:pt x="37" y="74"/>
                      <a:pt x="37" y="74"/>
                      <a:pt x="37" y="74"/>
                    </a:cubicBezTo>
                    <a:lnTo>
                      <a:pt x="470" y="7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3" name="Rectangle 26">
                <a:extLst>
                  <a:ext uri="{FF2B5EF4-FFF2-40B4-BE49-F238E27FC236}">
                    <a16:creationId xmlns:a16="http://schemas.microsoft.com/office/drawing/2014/main" xmlns="" id="{CD5BB021-1C75-48A0-B4E7-10E012812999}"/>
                  </a:ext>
                </a:extLst>
              </p:cNvPr>
              <p:cNvSpPr>
                <a:spLocks noChangeArrowheads="1"/>
              </p:cNvSpPr>
              <p:nvPr/>
            </p:nvSpPr>
            <p:spPr bwMode="auto">
              <a:xfrm>
                <a:off x="3631713" y="3111171"/>
                <a:ext cx="937481" cy="25915"/>
              </a:xfrm>
              <a:prstGeom prst="rect">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4" name="Rectangle 27">
                <a:extLst>
                  <a:ext uri="{FF2B5EF4-FFF2-40B4-BE49-F238E27FC236}">
                    <a16:creationId xmlns:a16="http://schemas.microsoft.com/office/drawing/2014/main" xmlns="" id="{207B04A0-C0D6-43C6-B2D1-05961F1E52CB}"/>
                  </a:ext>
                </a:extLst>
              </p:cNvPr>
              <p:cNvSpPr>
                <a:spLocks noChangeArrowheads="1"/>
              </p:cNvSpPr>
              <p:nvPr/>
            </p:nvSpPr>
            <p:spPr bwMode="auto">
              <a:xfrm>
                <a:off x="3631713" y="3024283"/>
                <a:ext cx="937481" cy="28963"/>
              </a:xfrm>
              <a:prstGeom prst="rect">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5" name="Rectangle 28">
                <a:extLst>
                  <a:ext uri="{FF2B5EF4-FFF2-40B4-BE49-F238E27FC236}">
                    <a16:creationId xmlns:a16="http://schemas.microsoft.com/office/drawing/2014/main" xmlns="" id="{477234FE-4C70-4641-8FAF-2311001DD69F}"/>
                  </a:ext>
                </a:extLst>
              </p:cNvPr>
              <p:cNvSpPr>
                <a:spLocks noChangeArrowheads="1"/>
              </p:cNvSpPr>
              <p:nvPr/>
            </p:nvSpPr>
            <p:spPr bwMode="auto">
              <a:xfrm>
                <a:off x="3631713" y="2938919"/>
                <a:ext cx="937481" cy="27438"/>
              </a:xfrm>
              <a:prstGeom prst="rect">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6" name="Rectangle 29">
                <a:extLst>
                  <a:ext uri="{FF2B5EF4-FFF2-40B4-BE49-F238E27FC236}">
                    <a16:creationId xmlns:a16="http://schemas.microsoft.com/office/drawing/2014/main" xmlns="" id="{37B827FC-5648-4658-BA84-A5D48D19D0EB}"/>
                  </a:ext>
                </a:extLst>
              </p:cNvPr>
              <p:cNvSpPr>
                <a:spLocks noChangeArrowheads="1"/>
              </p:cNvSpPr>
              <p:nvPr/>
            </p:nvSpPr>
            <p:spPr bwMode="auto">
              <a:xfrm>
                <a:off x="3631713" y="2852030"/>
                <a:ext cx="937481" cy="27438"/>
              </a:xfrm>
              <a:prstGeom prst="rect">
                <a:avLst/>
              </a:pr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47" name="Rectangle 30">
                <a:extLst>
                  <a:ext uri="{FF2B5EF4-FFF2-40B4-BE49-F238E27FC236}">
                    <a16:creationId xmlns:a16="http://schemas.microsoft.com/office/drawing/2014/main" xmlns="" id="{AC42C58F-9462-4669-8BCF-4F08B644F94D}"/>
                  </a:ext>
                </a:extLst>
              </p:cNvPr>
              <p:cNvSpPr>
                <a:spLocks noChangeArrowheads="1"/>
              </p:cNvSpPr>
              <p:nvPr/>
            </p:nvSpPr>
            <p:spPr bwMode="auto">
              <a:xfrm>
                <a:off x="3631713" y="2766666"/>
                <a:ext cx="937481" cy="27438"/>
              </a:xfrm>
              <a:prstGeom prst="rect">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64" name="组合 463">
            <a:extLst>
              <a:ext uri="{FF2B5EF4-FFF2-40B4-BE49-F238E27FC236}">
                <a16:creationId xmlns:a16="http://schemas.microsoft.com/office/drawing/2014/main" xmlns="" id="{13B22F69-E8F4-4AFE-9491-B6B234C0FFA4}"/>
              </a:ext>
            </a:extLst>
          </p:cNvPr>
          <p:cNvGrpSpPr/>
          <p:nvPr/>
        </p:nvGrpSpPr>
        <p:grpSpPr>
          <a:xfrm>
            <a:off x="9385683" y="4278781"/>
            <a:ext cx="577644" cy="577642"/>
            <a:chOff x="3271100" y="400449"/>
            <a:chExt cx="5797485" cy="6130127"/>
          </a:xfrm>
        </p:grpSpPr>
        <p:sp>
          <p:nvSpPr>
            <p:cNvPr id="450" name="椭圆 449">
              <a:extLst>
                <a:ext uri="{FF2B5EF4-FFF2-40B4-BE49-F238E27FC236}">
                  <a16:creationId xmlns:a16="http://schemas.microsoft.com/office/drawing/2014/main" xmlns="" id="{79DAA8E6-71C1-4CB0-8B16-EA46F7C33B51}"/>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1" name="组合 450">
              <a:extLst>
                <a:ext uri="{FF2B5EF4-FFF2-40B4-BE49-F238E27FC236}">
                  <a16:creationId xmlns:a16="http://schemas.microsoft.com/office/drawing/2014/main" xmlns="" id="{271107CE-AC5F-4EB5-BF1F-0A7922AD7672}"/>
                </a:ext>
              </a:extLst>
            </p:cNvPr>
            <p:cNvGrpSpPr/>
            <p:nvPr/>
          </p:nvGrpSpPr>
          <p:grpSpPr>
            <a:xfrm>
              <a:off x="4719819" y="1621249"/>
              <a:ext cx="3226442" cy="3688527"/>
              <a:chOff x="6483350" y="1016000"/>
              <a:chExt cx="631825" cy="722313"/>
            </a:xfrm>
          </p:grpSpPr>
          <p:sp>
            <p:nvSpPr>
              <p:cNvPr id="452" name="Freeform 161">
                <a:extLst>
                  <a:ext uri="{FF2B5EF4-FFF2-40B4-BE49-F238E27FC236}">
                    <a16:creationId xmlns:a16="http://schemas.microsoft.com/office/drawing/2014/main" xmlns="" id="{173639D5-50BB-4A5B-AC35-3FEA015C1456}"/>
                  </a:ext>
                </a:extLst>
              </p:cNvPr>
              <p:cNvSpPr>
                <a:spLocks/>
              </p:cNvSpPr>
              <p:nvPr/>
            </p:nvSpPr>
            <p:spPr bwMode="auto">
              <a:xfrm>
                <a:off x="6640513" y="1016000"/>
                <a:ext cx="315913" cy="136525"/>
              </a:xfrm>
              <a:custGeom>
                <a:avLst/>
                <a:gdLst>
                  <a:gd name="T0" fmla="*/ 72 w 84"/>
                  <a:gd name="T1" fmla="*/ 0 h 36"/>
                  <a:gd name="T2" fmla="*/ 12 w 84"/>
                  <a:gd name="T3" fmla="*/ 0 h 36"/>
                  <a:gd name="T4" fmla="*/ 0 w 84"/>
                  <a:gd name="T5" fmla="*/ 12 h 36"/>
                  <a:gd name="T6" fmla="*/ 0 w 84"/>
                  <a:gd name="T7" fmla="*/ 36 h 36"/>
                  <a:gd name="T8" fmla="*/ 84 w 84"/>
                  <a:gd name="T9" fmla="*/ 36 h 36"/>
                  <a:gd name="T10" fmla="*/ 84 w 84"/>
                  <a:gd name="T11" fmla="*/ 12 h 36"/>
                  <a:gd name="T12" fmla="*/ 72 w 84"/>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4" h="36">
                    <a:moveTo>
                      <a:pt x="72" y="0"/>
                    </a:moveTo>
                    <a:cubicBezTo>
                      <a:pt x="12" y="0"/>
                      <a:pt x="12" y="0"/>
                      <a:pt x="12" y="0"/>
                    </a:cubicBezTo>
                    <a:cubicBezTo>
                      <a:pt x="5" y="0"/>
                      <a:pt x="0" y="5"/>
                      <a:pt x="0" y="12"/>
                    </a:cubicBezTo>
                    <a:cubicBezTo>
                      <a:pt x="0" y="36"/>
                      <a:pt x="0" y="36"/>
                      <a:pt x="0" y="36"/>
                    </a:cubicBezTo>
                    <a:cubicBezTo>
                      <a:pt x="84" y="36"/>
                      <a:pt x="84" y="36"/>
                      <a:pt x="84" y="36"/>
                    </a:cubicBezTo>
                    <a:cubicBezTo>
                      <a:pt x="84" y="12"/>
                      <a:pt x="84" y="12"/>
                      <a:pt x="84" y="12"/>
                    </a:cubicBezTo>
                    <a:cubicBezTo>
                      <a:pt x="84" y="5"/>
                      <a:pt x="79" y="0"/>
                      <a:pt x="7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62">
                <a:extLst>
                  <a:ext uri="{FF2B5EF4-FFF2-40B4-BE49-F238E27FC236}">
                    <a16:creationId xmlns:a16="http://schemas.microsoft.com/office/drawing/2014/main" xmlns="" id="{B161E154-5910-422B-B0D4-0BC558585480}"/>
                  </a:ext>
                </a:extLst>
              </p:cNvPr>
              <p:cNvSpPr>
                <a:spLocks/>
              </p:cNvSpPr>
              <p:nvPr/>
            </p:nvSpPr>
            <p:spPr bwMode="auto">
              <a:xfrm>
                <a:off x="6483350" y="1152525"/>
                <a:ext cx="631825" cy="585788"/>
              </a:xfrm>
              <a:custGeom>
                <a:avLst/>
                <a:gdLst>
                  <a:gd name="T0" fmla="*/ 144 w 168"/>
                  <a:gd name="T1" fmla="*/ 24 h 156"/>
                  <a:gd name="T2" fmla="*/ 120 w 168"/>
                  <a:gd name="T3" fmla="*/ 0 h 156"/>
                  <a:gd name="T4" fmla="*/ 48 w 168"/>
                  <a:gd name="T5" fmla="*/ 0 h 156"/>
                  <a:gd name="T6" fmla="*/ 24 w 168"/>
                  <a:gd name="T7" fmla="*/ 24 h 156"/>
                  <a:gd name="T8" fmla="*/ 0 w 168"/>
                  <a:gd name="T9" fmla="*/ 48 h 156"/>
                  <a:gd name="T10" fmla="*/ 0 w 168"/>
                  <a:gd name="T11" fmla="*/ 132 h 156"/>
                  <a:gd name="T12" fmla="*/ 24 w 168"/>
                  <a:gd name="T13" fmla="*/ 156 h 156"/>
                  <a:gd name="T14" fmla="*/ 144 w 168"/>
                  <a:gd name="T15" fmla="*/ 156 h 156"/>
                  <a:gd name="T16" fmla="*/ 168 w 168"/>
                  <a:gd name="T17" fmla="*/ 132 h 156"/>
                  <a:gd name="T18" fmla="*/ 168 w 168"/>
                  <a:gd name="T19" fmla="*/ 48 h 156"/>
                  <a:gd name="T20" fmla="*/ 144 w 168"/>
                  <a:gd name="T21" fmla="*/ 2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56">
                    <a:moveTo>
                      <a:pt x="144" y="24"/>
                    </a:moveTo>
                    <a:cubicBezTo>
                      <a:pt x="131" y="24"/>
                      <a:pt x="120" y="13"/>
                      <a:pt x="120" y="0"/>
                    </a:cubicBezTo>
                    <a:cubicBezTo>
                      <a:pt x="48" y="0"/>
                      <a:pt x="48" y="0"/>
                      <a:pt x="48" y="0"/>
                    </a:cubicBezTo>
                    <a:cubicBezTo>
                      <a:pt x="48" y="13"/>
                      <a:pt x="37" y="24"/>
                      <a:pt x="24" y="24"/>
                    </a:cubicBezTo>
                    <a:cubicBezTo>
                      <a:pt x="11" y="24"/>
                      <a:pt x="0" y="35"/>
                      <a:pt x="0" y="48"/>
                    </a:cubicBezTo>
                    <a:cubicBezTo>
                      <a:pt x="0" y="132"/>
                      <a:pt x="0" y="132"/>
                      <a:pt x="0" y="132"/>
                    </a:cubicBezTo>
                    <a:cubicBezTo>
                      <a:pt x="0" y="145"/>
                      <a:pt x="11" y="156"/>
                      <a:pt x="24" y="156"/>
                    </a:cubicBezTo>
                    <a:cubicBezTo>
                      <a:pt x="144" y="156"/>
                      <a:pt x="144" y="156"/>
                      <a:pt x="144" y="156"/>
                    </a:cubicBezTo>
                    <a:cubicBezTo>
                      <a:pt x="157" y="156"/>
                      <a:pt x="168" y="145"/>
                      <a:pt x="168" y="132"/>
                    </a:cubicBezTo>
                    <a:cubicBezTo>
                      <a:pt x="168" y="48"/>
                      <a:pt x="168" y="48"/>
                      <a:pt x="168" y="48"/>
                    </a:cubicBezTo>
                    <a:cubicBezTo>
                      <a:pt x="168" y="35"/>
                      <a:pt x="157" y="24"/>
                      <a:pt x="144" y="2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Rectangle 163">
                <a:extLst>
                  <a:ext uri="{FF2B5EF4-FFF2-40B4-BE49-F238E27FC236}">
                    <a16:creationId xmlns:a16="http://schemas.microsoft.com/office/drawing/2014/main" xmlns="" id="{8BBD625E-0A19-45B0-9B1B-8C0033AF9CF4}"/>
                  </a:ext>
                </a:extLst>
              </p:cNvPr>
              <p:cNvSpPr>
                <a:spLocks noChangeArrowheads="1"/>
              </p:cNvSpPr>
              <p:nvPr/>
            </p:nvSpPr>
            <p:spPr bwMode="auto">
              <a:xfrm>
                <a:off x="6662738" y="1152525"/>
                <a:ext cx="271463" cy="222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Rectangle 164">
                <a:extLst>
                  <a:ext uri="{FF2B5EF4-FFF2-40B4-BE49-F238E27FC236}">
                    <a16:creationId xmlns:a16="http://schemas.microsoft.com/office/drawing/2014/main" xmlns="" id="{55F46DE4-7EF4-4F3E-888D-913A48F45A88}"/>
                  </a:ext>
                </a:extLst>
              </p:cNvPr>
              <p:cNvSpPr>
                <a:spLocks noChangeArrowheads="1"/>
              </p:cNvSpPr>
              <p:nvPr/>
            </p:nvSpPr>
            <p:spPr bwMode="auto">
              <a:xfrm>
                <a:off x="6775450"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Rectangle 165">
                <a:extLst>
                  <a:ext uri="{FF2B5EF4-FFF2-40B4-BE49-F238E27FC236}">
                    <a16:creationId xmlns:a16="http://schemas.microsoft.com/office/drawing/2014/main" xmlns="" id="{175985D3-9053-42B2-85DF-58F6CF812907}"/>
                  </a:ext>
                </a:extLst>
              </p:cNvPr>
              <p:cNvSpPr>
                <a:spLocks noChangeArrowheads="1"/>
              </p:cNvSpPr>
              <p:nvPr/>
            </p:nvSpPr>
            <p:spPr bwMode="auto">
              <a:xfrm>
                <a:off x="6865938"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Rectangle 166">
                <a:extLst>
                  <a:ext uri="{FF2B5EF4-FFF2-40B4-BE49-F238E27FC236}">
                    <a16:creationId xmlns:a16="http://schemas.microsoft.com/office/drawing/2014/main" xmlns="" id="{88D67FDA-358F-46FF-8082-70706E70625F}"/>
                  </a:ext>
                </a:extLst>
              </p:cNvPr>
              <p:cNvSpPr>
                <a:spLocks noChangeArrowheads="1"/>
              </p:cNvSpPr>
              <p:nvPr/>
            </p:nvSpPr>
            <p:spPr bwMode="auto">
              <a:xfrm>
                <a:off x="6686550" y="1016000"/>
                <a:ext cx="44450"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67">
                <a:extLst>
                  <a:ext uri="{FF2B5EF4-FFF2-40B4-BE49-F238E27FC236}">
                    <a16:creationId xmlns:a16="http://schemas.microsoft.com/office/drawing/2014/main" xmlns="" id="{4B0B174F-42E6-43F2-9DB0-C4448906BDC2}"/>
                  </a:ext>
                </a:extLst>
              </p:cNvPr>
              <p:cNvSpPr>
                <a:spLocks/>
              </p:cNvSpPr>
              <p:nvPr/>
            </p:nvSpPr>
            <p:spPr bwMode="auto">
              <a:xfrm>
                <a:off x="6596063" y="1287463"/>
                <a:ext cx="406400" cy="360363"/>
              </a:xfrm>
              <a:custGeom>
                <a:avLst/>
                <a:gdLst>
                  <a:gd name="T0" fmla="*/ 90 w 108"/>
                  <a:gd name="T1" fmla="*/ 0 h 96"/>
                  <a:gd name="T2" fmla="*/ 18 w 108"/>
                  <a:gd name="T3" fmla="*/ 0 h 96"/>
                  <a:gd name="T4" fmla="*/ 0 w 108"/>
                  <a:gd name="T5" fmla="*/ 18 h 96"/>
                  <a:gd name="T6" fmla="*/ 0 w 108"/>
                  <a:gd name="T7" fmla="*/ 78 h 96"/>
                  <a:gd name="T8" fmla="*/ 18 w 108"/>
                  <a:gd name="T9" fmla="*/ 96 h 96"/>
                  <a:gd name="T10" fmla="*/ 90 w 108"/>
                  <a:gd name="T11" fmla="*/ 96 h 96"/>
                  <a:gd name="T12" fmla="*/ 108 w 108"/>
                  <a:gd name="T13" fmla="*/ 78 h 96"/>
                  <a:gd name="T14" fmla="*/ 108 w 108"/>
                  <a:gd name="T15" fmla="*/ 18 h 96"/>
                  <a:gd name="T16" fmla="*/ 90 w 108"/>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96">
                    <a:moveTo>
                      <a:pt x="90" y="0"/>
                    </a:moveTo>
                    <a:cubicBezTo>
                      <a:pt x="18" y="0"/>
                      <a:pt x="18" y="0"/>
                      <a:pt x="18" y="0"/>
                    </a:cubicBezTo>
                    <a:cubicBezTo>
                      <a:pt x="8" y="0"/>
                      <a:pt x="0" y="8"/>
                      <a:pt x="0" y="18"/>
                    </a:cubicBezTo>
                    <a:cubicBezTo>
                      <a:pt x="0" y="78"/>
                      <a:pt x="0" y="78"/>
                      <a:pt x="0" y="78"/>
                    </a:cubicBezTo>
                    <a:cubicBezTo>
                      <a:pt x="0" y="88"/>
                      <a:pt x="8" y="96"/>
                      <a:pt x="18" y="96"/>
                    </a:cubicBezTo>
                    <a:cubicBezTo>
                      <a:pt x="90" y="96"/>
                      <a:pt x="90" y="96"/>
                      <a:pt x="90" y="96"/>
                    </a:cubicBezTo>
                    <a:cubicBezTo>
                      <a:pt x="100" y="96"/>
                      <a:pt x="108" y="88"/>
                      <a:pt x="108" y="78"/>
                    </a:cubicBezTo>
                    <a:cubicBezTo>
                      <a:pt x="108" y="18"/>
                      <a:pt x="108" y="18"/>
                      <a:pt x="108" y="18"/>
                    </a:cubicBezTo>
                    <a:cubicBezTo>
                      <a:pt x="108" y="8"/>
                      <a:pt x="100" y="0"/>
                      <a:pt x="90"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68">
                <a:extLst>
                  <a:ext uri="{FF2B5EF4-FFF2-40B4-BE49-F238E27FC236}">
                    <a16:creationId xmlns:a16="http://schemas.microsoft.com/office/drawing/2014/main" xmlns="" id="{FEA35FDB-6F44-4225-85D2-EF4943277786}"/>
                  </a:ext>
                </a:extLst>
              </p:cNvPr>
              <p:cNvSpPr>
                <a:spLocks/>
              </p:cNvSpPr>
              <p:nvPr/>
            </p:nvSpPr>
            <p:spPr bwMode="auto">
              <a:xfrm>
                <a:off x="6618288" y="1309688"/>
                <a:ext cx="360363" cy="315913"/>
              </a:xfrm>
              <a:custGeom>
                <a:avLst/>
                <a:gdLst>
                  <a:gd name="T0" fmla="*/ 84 w 96"/>
                  <a:gd name="T1" fmla="*/ 0 h 84"/>
                  <a:gd name="T2" fmla="*/ 12 w 96"/>
                  <a:gd name="T3" fmla="*/ 0 h 84"/>
                  <a:gd name="T4" fmla="*/ 0 w 96"/>
                  <a:gd name="T5" fmla="*/ 12 h 84"/>
                  <a:gd name="T6" fmla="*/ 0 w 96"/>
                  <a:gd name="T7" fmla="*/ 72 h 84"/>
                  <a:gd name="T8" fmla="*/ 12 w 96"/>
                  <a:gd name="T9" fmla="*/ 84 h 84"/>
                  <a:gd name="T10" fmla="*/ 84 w 96"/>
                  <a:gd name="T11" fmla="*/ 84 h 84"/>
                  <a:gd name="T12" fmla="*/ 96 w 96"/>
                  <a:gd name="T13" fmla="*/ 72 h 84"/>
                  <a:gd name="T14" fmla="*/ 96 w 96"/>
                  <a:gd name="T15" fmla="*/ 12 h 84"/>
                  <a:gd name="T16" fmla="*/ 84 w 96"/>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84">
                    <a:moveTo>
                      <a:pt x="84" y="0"/>
                    </a:moveTo>
                    <a:cubicBezTo>
                      <a:pt x="12" y="0"/>
                      <a:pt x="12" y="0"/>
                      <a:pt x="12" y="0"/>
                    </a:cubicBezTo>
                    <a:cubicBezTo>
                      <a:pt x="5" y="0"/>
                      <a:pt x="0" y="5"/>
                      <a:pt x="0" y="12"/>
                    </a:cubicBezTo>
                    <a:cubicBezTo>
                      <a:pt x="0" y="72"/>
                      <a:pt x="0" y="72"/>
                      <a:pt x="0" y="72"/>
                    </a:cubicBezTo>
                    <a:cubicBezTo>
                      <a:pt x="0" y="79"/>
                      <a:pt x="5" y="84"/>
                      <a:pt x="12" y="84"/>
                    </a:cubicBezTo>
                    <a:cubicBezTo>
                      <a:pt x="84" y="84"/>
                      <a:pt x="84" y="84"/>
                      <a:pt x="84" y="84"/>
                    </a:cubicBezTo>
                    <a:cubicBezTo>
                      <a:pt x="91" y="84"/>
                      <a:pt x="96" y="79"/>
                      <a:pt x="96" y="72"/>
                    </a:cubicBezTo>
                    <a:cubicBezTo>
                      <a:pt x="96" y="12"/>
                      <a:pt x="96" y="12"/>
                      <a:pt x="96" y="12"/>
                    </a:cubicBezTo>
                    <a:cubicBezTo>
                      <a:pt x="96" y="5"/>
                      <a:pt x="91" y="0"/>
                      <a:pt x="84"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Rectangle 169">
                <a:extLst>
                  <a:ext uri="{FF2B5EF4-FFF2-40B4-BE49-F238E27FC236}">
                    <a16:creationId xmlns:a16="http://schemas.microsoft.com/office/drawing/2014/main" xmlns="" id="{EA51E602-28C9-4EEA-9E01-55B43C61BBEE}"/>
                  </a:ext>
                </a:extLst>
              </p:cNvPr>
              <p:cNvSpPr>
                <a:spLocks noChangeArrowheads="1"/>
              </p:cNvSpPr>
              <p:nvPr/>
            </p:nvSpPr>
            <p:spPr bwMode="auto">
              <a:xfrm>
                <a:off x="6640513" y="1557338"/>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Rectangle 170">
                <a:extLst>
                  <a:ext uri="{FF2B5EF4-FFF2-40B4-BE49-F238E27FC236}">
                    <a16:creationId xmlns:a16="http://schemas.microsoft.com/office/drawing/2014/main" xmlns="" id="{1998F7E5-DB4C-44F3-9AAE-B5A3EE649499}"/>
                  </a:ext>
                </a:extLst>
              </p:cNvPr>
              <p:cNvSpPr>
                <a:spLocks noChangeArrowheads="1"/>
              </p:cNvSpPr>
              <p:nvPr/>
            </p:nvSpPr>
            <p:spPr bwMode="auto">
              <a:xfrm>
                <a:off x="6640513" y="1490663"/>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Rectangle 171">
                <a:extLst>
                  <a:ext uri="{FF2B5EF4-FFF2-40B4-BE49-F238E27FC236}">
                    <a16:creationId xmlns:a16="http://schemas.microsoft.com/office/drawing/2014/main" xmlns="" id="{6F63D8F3-6D6E-4A80-A707-0F5C2877F789}"/>
                  </a:ext>
                </a:extLst>
              </p:cNvPr>
              <p:cNvSpPr>
                <a:spLocks noChangeArrowheads="1"/>
              </p:cNvSpPr>
              <p:nvPr/>
            </p:nvSpPr>
            <p:spPr bwMode="auto">
              <a:xfrm>
                <a:off x="6640513" y="1422400"/>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Rectangle 172">
                <a:extLst>
                  <a:ext uri="{FF2B5EF4-FFF2-40B4-BE49-F238E27FC236}">
                    <a16:creationId xmlns:a16="http://schemas.microsoft.com/office/drawing/2014/main" xmlns="" id="{FB8CD70E-5193-4E82-B1B7-10916C0E419F}"/>
                  </a:ext>
                </a:extLst>
              </p:cNvPr>
              <p:cNvSpPr>
                <a:spLocks noChangeArrowheads="1"/>
              </p:cNvSpPr>
              <p:nvPr/>
            </p:nvSpPr>
            <p:spPr bwMode="auto">
              <a:xfrm>
                <a:off x="6640513" y="1354138"/>
                <a:ext cx="315913" cy="23813"/>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5" name="组合 474">
            <a:extLst>
              <a:ext uri="{FF2B5EF4-FFF2-40B4-BE49-F238E27FC236}">
                <a16:creationId xmlns:a16="http://schemas.microsoft.com/office/drawing/2014/main" xmlns="" id="{DABA1C3E-AE1A-4B4B-94DD-4E3EBE8261D3}"/>
              </a:ext>
            </a:extLst>
          </p:cNvPr>
          <p:cNvGrpSpPr/>
          <p:nvPr/>
        </p:nvGrpSpPr>
        <p:grpSpPr>
          <a:xfrm>
            <a:off x="10408113" y="4278781"/>
            <a:ext cx="577644" cy="577642"/>
            <a:chOff x="3271100" y="400449"/>
            <a:chExt cx="5797486" cy="6130128"/>
          </a:xfrm>
        </p:grpSpPr>
        <p:sp>
          <p:nvSpPr>
            <p:cNvPr id="466" name="椭圆 465">
              <a:extLst>
                <a:ext uri="{FF2B5EF4-FFF2-40B4-BE49-F238E27FC236}">
                  <a16:creationId xmlns:a16="http://schemas.microsoft.com/office/drawing/2014/main" xmlns="" id="{3BC60A35-8399-419C-BB97-4DF9F67BB542}"/>
                </a:ext>
              </a:extLst>
            </p:cNvPr>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7" name="组合 466">
              <a:extLst>
                <a:ext uri="{FF2B5EF4-FFF2-40B4-BE49-F238E27FC236}">
                  <a16:creationId xmlns:a16="http://schemas.microsoft.com/office/drawing/2014/main" xmlns="" id="{152AA89D-4BDE-4BD8-A1B6-2D672B268CD4}"/>
                </a:ext>
              </a:extLst>
            </p:cNvPr>
            <p:cNvGrpSpPr/>
            <p:nvPr/>
          </p:nvGrpSpPr>
          <p:grpSpPr>
            <a:xfrm>
              <a:off x="5309369" y="1603590"/>
              <a:ext cx="1720867" cy="3723856"/>
              <a:chOff x="7112002" y="2460625"/>
              <a:chExt cx="387350" cy="838201"/>
            </a:xfrm>
            <a:solidFill>
              <a:schemeClr val="bg1">
                <a:lumMod val="50000"/>
              </a:schemeClr>
            </a:solidFill>
          </p:grpSpPr>
          <p:sp>
            <p:nvSpPr>
              <p:cNvPr id="468" name="Freeform 81">
                <a:extLst>
                  <a:ext uri="{FF2B5EF4-FFF2-40B4-BE49-F238E27FC236}">
                    <a16:creationId xmlns:a16="http://schemas.microsoft.com/office/drawing/2014/main" xmlns="" id="{44BAAAB2-8675-4A31-8951-5A89EDD93A37}"/>
                  </a:ext>
                </a:extLst>
              </p:cNvPr>
              <p:cNvSpPr>
                <a:spLocks/>
              </p:cNvSpPr>
              <p:nvPr/>
            </p:nvSpPr>
            <p:spPr bwMode="auto">
              <a:xfrm>
                <a:off x="7124702" y="2598738"/>
                <a:ext cx="60325" cy="69850"/>
              </a:xfrm>
              <a:custGeom>
                <a:avLst/>
                <a:gdLst>
                  <a:gd name="T0" fmla="*/ 64 w 74"/>
                  <a:gd name="T1" fmla="*/ 84 h 84"/>
                  <a:gd name="T2" fmla="*/ 71 w 74"/>
                  <a:gd name="T3" fmla="*/ 40 h 84"/>
                  <a:gd name="T4" fmla="*/ 45 w 74"/>
                  <a:gd name="T5" fmla="*/ 3 h 84"/>
                  <a:gd name="T6" fmla="*/ 8 w 74"/>
                  <a:gd name="T7" fmla="*/ 29 h 84"/>
                  <a:gd name="T8" fmla="*/ 0 w 74"/>
                  <a:gd name="T9" fmla="*/ 76 h 84"/>
                  <a:gd name="T10" fmla="*/ 20 w 74"/>
                  <a:gd name="T11" fmla="*/ 74 h 84"/>
                  <a:gd name="T12" fmla="*/ 64 w 74"/>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64" y="84"/>
                    </a:moveTo>
                    <a:cubicBezTo>
                      <a:pt x="66" y="70"/>
                      <a:pt x="68" y="56"/>
                      <a:pt x="71" y="40"/>
                    </a:cubicBezTo>
                    <a:cubicBezTo>
                      <a:pt x="74" y="23"/>
                      <a:pt x="62" y="6"/>
                      <a:pt x="45" y="3"/>
                    </a:cubicBezTo>
                    <a:cubicBezTo>
                      <a:pt x="27" y="0"/>
                      <a:pt x="11" y="12"/>
                      <a:pt x="8" y="29"/>
                    </a:cubicBezTo>
                    <a:cubicBezTo>
                      <a:pt x="5" y="46"/>
                      <a:pt x="2" y="62"/>
                      <a:pt x="0" y="76"/>
                    </a:cubicBezTo>
                    <a:cubicBezTo>
                      <a:pt x="6" y="75"/>
                      <a:pt x="12" y="74"/>
                      <a:pt x="20" y="74"/>
                    </a:cubicBezTo>
                    <a:cubicBezTo>
                      <a:pt x="34" y="74"/>
                      <a:pt x="52" y="77"/>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69" name="Freeform 82">
                <a:extLst>
                  <a:ext uri="{FF2B5EF4-FFF2-40B4-BE49-F238E27FC236}">
                    <a16:creationId xmlns:a16="http://schemas.microsoft.com/office/drawing/2014/main" xmlns="" id="{085517DE-0E6C-44DE-930A-1D012478BAA8}"/>
                  </a:ext>
                </a:extLst>
              </p:cNvPr>
              <p:cNvSpPr>
                <a:spLocks/>
              </p:cNvSpPr>
              <p:nvPr/>
            </p:nvSpPr>
            <p:spPr bwMode="auto">
              <a:xfrm>
                <a:off x="7426327" y="2598738"/>
                <a:ext cx="60325" cy="69850"/>
              </a:xfrm>
              <a:custGeom>
                <a:avLst/>
                <a:gdLst>
                  <a:gd name="T0" fmla="*/ 74 w 74"/>
                  <a:gd name="T1" fmla="*/ 76 h 84"/>
                  <a:gd name="T2" fmla="*/ 66 w 74"/>
                  <a:gd name="T3" fmla="*/ 29 h 84"/>
                  <a:gd name="T4" fmla="*/ 29 w 74"/>
                  <a:gd name="T5" fmla="*/ 3 h 84"/>
                  <a:gd name="T6" fmla="*/ 3 w 74"/>
                  <a:gd name="T7" fmla="*/ 40 h 84"/>
                  <a:gd name="T8" fmla="*/ 10 w 74"/>
                  <a:gd name="T9" fmla="*/ 84 h 84"/>
                  <a:gd name="T10" fmla="*/ 54 w 74"/>
                  <a:gd name="T11" fmla="*/ 74 h 84"/>
                  <a:gd name="T12" fmla="*/ 74 w 74"/>
                  <a:gd name="T13" fmla="*/ 76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74" y="76"/>
                    </a:moveTo>
                    <a:cubicBezTo>
                      <a:pt x="72" y="62"/>
                      <a:pt x="69" y="46"/>
                      <a:pt x="66" y="29"/>
                    </a:cubicBezTo>
                    <a:cubicBezTo>
                      <a:pt x="63" y="12"/>
                      <a:pt x="47" y="0"/>
                      <a:pt x="29" y="3"/>
                    </a:cubicBezTo>
                    <a:cubicBezTo>
                      <a:pt x="12" y="6"/>
                      <a:pt x="0" y="23"/>
                      <a:pt x="3" y="40"/>
                    </a:cubicBezTo>
                    <a:cubicBezTo>
                      <a:pt x="6" y="56"/>
                      <a:pt x="8" y="70"/>
                      <a:pt x="10" y="84"/>
                    </a:cubicBezTo>
                    <a:cubicBezTo>
                      <a:pt x="22" y="77"/>
                      <a:pt x="40" y="74"/>
                      <a:pt x="54" y="74"/>
                    </a:cubicBezTo>
                    <a:cubicBezTo>
                      <a:pt x="62" y="74"/>
                      <a:pt x="68" y="75"/>
                      <a:pt x="7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70" name="Freeform 83">
                <a:extLst>
                  <a:ext uri="{FF2B5EF4-FFF2-40B4-BE49-F238E27FC236}">
                    <a16:creationId xmlns:a16="http://schemas.microsoft.com/office/drawing/2014/main" xmlns="" id="{D7C43699-48AC-451B-A951-1732F959DB76}"/>
                  </a:ext>
                </a:extLst>
              </p:cNvPr>
              <p:cNvSpPr>
                <a:spLocks noEditPoints="1"/>
              </p:cNvSpPr>
              <p:nvPr/>
            </p:nvSpPr>
            <p:spPr bwMode="auto">
              <a:xfrm>
                <a:off x="7112002" y="2659063"/>
                <a:ext cx="387350" cy="555625"/>
              </a:xfrm>
              <a:custGeom>
                <a:avLst/>
                <a:gdLst>
                  <a:gd name="T0" fmla="*/ 400 w 464"/>
                  <a:gd name="T1" fmla="*/ 181 h 667"/>
                  <a:gd name="T2" fmla="*/ 434 w 464"/>
                  <a:gd name="T3" fmla="*/ 170 h 667"/>
                  <a:gd name="T4" fmla="*/ 464 w 464"/>
                  <a:gd name="T5" fmla="*/ 82 h 667"/>
                  <a:gd name="T6" fmla="*/ 381 w 464"/>
                  <a:gd name="T7" fmla="*/ 31 h 667"/>
                  <a:gd name="T8" fmla="*/ 384 w 464"/>
                  <a:gd name="T9" fmla="*/ 83 h 667"/>
                  <a:gd name="T10" fmla="*/ 347 w 464"/>
                  <a:gd name="T11" fmla="*/ 35 h 667"/>
                  <a:gd name="T12" fmla="*/ 315 w 464"/>
                  <a:gd name="T13" fmla="*/ 16 h 667"/>
                  <a:gd name="T14" fmla="*/ 287 w 464"/>
                  <a:gd name="T15" fmla="*/ 15 h 667"/>
                  <a:gd name="T16" fmla="*/ 155 w 464"/>
                  <a:gd name="T17" fmla="*/ 15 h 667"/>
                  <a:gd name="T18" fmla="*/ 118 w 464"/>
                  <a:gd name="T19" fmla="*/ 34 h 667"/>
                  <a:gd name="T20" fmla="*/ 86 w 464"/>
                  <a:gd name="T21" fmla="*/ 76 h 667"/>
                  <a:gd name="T22" fmla="*/ 80 w 464"/>
                  <a:gd name="T23" fmla="*/ 82 h 667"/>
                  <a:gd name="T24" fmla="*/ 4 w 464"/>
                  <a:gd name="T25" fmla="*/ 22 h 667"/>
                  <a:gd name="T26" fmla="*/ 10 w 464"/>
                  <a:gd name="T27" fmla="*/ 144 h 667"/>
                  <a:gd name="T28" fmla="*/ 63 w 464"/>
                  <a:gd name="T29" fmla="*/ 181 h 667"/>
                  <a:gd name="T30" fmla="*/ 95 w 464"/>
                  <a:gd name="T31" fmla="*/ 173 h 667"/>
                  <a:gd name="T32" fmla="*/ 118 w 464"/>
                  <a:gd name="T33" fmla="*/ 167 h 667"/>
                  <a:gd name="T34" fmla="*/ 66 w 464"/>
                  <a:gd name="T35" fmla="*/ 634 h 667"/>
                  <a:gd name="T36" fmla="*/ 398 w 464"/>
                  <a:gd name="T37" fmla="*/ 634 h 667"/>
                  <a:gd name="T38" fmla="*/ 345 w 464"/>
                  <a:gd name="T39" fmla="*/ 167 h 667"/>
                  <a:gd name="T40" fmla="*/ 369 w 464"/>
                  <a:gd name="T41" fmla="*/ 173 h 667"/>
                  <a:gd name="T42" fmla="*/ 221 w 464"/>
                  <a:gd name="T43" fmla="*/ 292 h 667"/>
                  <a:gd name="T44" fmla="*/ 243 w 464"/>
                  <a:gd name="T45" fmla="*/ 292 h 667"/>
                  <a:gd name="T46" fmla="*/ 243 w 464"/>
                  <a:gd name="T47" fmla="*/ 134 h 667"/>
                  <a:gd name="T48" fmla="*/ 221 w 464"/>
                  <a:gd name="T49" fmla="*/ 134 h 667"/>
                  <a:gd name="T50" fmla="*/ 243 w 464"/>
                  <a:gd name="T51" fmla="*/ 134 h 667"/>
                  <a:gd name="T52" fmla="*/ 232 w 464"/>
                  <a:gd name="T53" fmla="*/ 224 h 667"/>
                  <a:gd name="T54" fmla="*/ 232 w 464"/>
                  <a:gd name="T55" fmla="*/ 202 h 667"/>
                  <a:gd name="T56" fmla="*/ 232 w 464"/>
                  <a:gd name="T57" fmla="*/ 43 h 667"/>
                  <a:gd name="T58" fmla="*/ 232 w 464"/>
                  <a:gd name="T59" fmla="*/ 66 h 667"/>
                  <a:gd name="T60" fmla="*/ 232 w 464"/>
                  <a:gd name="T61" fmla="*/ 43 h 667"/>
                  <a:gd name="T62" fmla="*/ 221 w 464"/>
                  <a:gd name="T63" fmla="*/ 608 h 667"/>
                  <a:gd name="T64" fmla="*/ 243 w 464"/>
                  <a:gd name="T65" fmla="*/ 608 h 667"/>
                  <a:gd name="T66" fmla="*/ 232 w 464"/>
                  <a:gd name="T67" fmla="*/ 540 h 667"/>
                  <a:gd name="T68" fmla="*/ 232 w 464"/>
                  <a:gd name="T69" fmla="*/ 518 h 667"/>
                  <a:gd name="T70" fmla="*/ 232 w 464"/>
                  <a:gd name="T71" fmla="*/ 540 h 667"/>
                  <a:gd name="T72" fmla="*/ 221 w 464"/>
                  <a:gd name="T73" fmla="*/ 450 h 667"/>
                  <a:gd name="T74" fmla="*/ 243 w 464"/>
                  <a:gd name="T75" fmla="*/ 450 h 667"/>
                  <a:gd name="T76" fmla="*/ 232 w 464"/>
                  <a:gd name="T77" fmla="*/ 382 h 667"/>
                  <a:gd name="T78" fmla="*/ 232 w 464"/>
                  <a:gd name="T79" fmla="*/ 360 h 667"/>
                  <a:gd name="T80" fmla="*/ 232 w 464"/>
                  <a:gd name="T81" fmla="*/ 38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4" h="667">
                    <a:moveTo>
                      <a:pt x="369" y="173"/>
                    </a:moveTo>
                    <a:cubicBezTo>
                      <a:pt x="377" y="177"/>
                      <a:pt x="387" y="181"/>
                      <a:pt x="400" y="181"/>
                    </a:cubicBezTo>
                    <a:cubicBezTo>
                      <a:pt x="400" y="181"/>
                      <a:pt x="401" y="181"/>
                      <a:pt x="401" y="181"/>
                    </a:cubicBezTo>
                    <a:cubicBezTo>
                      <a:pt x="412" y="181"/>
                      <a:pt x="424" y="177"/>
                      <a:pt x="434" y="170"/>
                    </a:cubicBezTo>
                    <a:cubicBezTo>
                      <a:pt x="443" y="163"/>
                      <a:pt x="450" y="154"/>
                      <a:pt x="454" y="144"/>
                    </a:cubicBezTo>
                    <a:cubicBezTo>
                      <a:pt x="462" y="126"/>
                      <a:pt x="464" y="107"/>
                      <a:pt x="464" y="82"/>
                    </a:cubicBezTo>
                    <a:cubicBezTo>
                      <a:pt x="464" y="65"/>
                      <a:pt x="463" y="45"/>
                      <a:pt x="460" y="22"/>
                    </a:cubicBezTo>
                    <a:cubicBezTo>
                      <a:pt x="457" y="0"/>
                      <a:pt x="378" y="9"/>
                      <a:pt x="381" y="31"/>
                    </a:cubicBezTo>
                    <a:cubicBezTo>
                      <a:pt x="383" y="52"/>
                      <a:pt x="384" y="69"/>
                      <a:pt x="384" y="82"/>
                    </a:cubicBezTo>
                    <a:cubicBezTo>
                      <a:pt x="384" y="82"/>
                      <a:pt x="384" y="83"/>
                      <a:pt x="384" y="83"/>
                    </a:cubicBezTo>
                    <a:cubicBezTo>
                      <a:pt x="382" y="81"/>
                      <a:pt x="380" y="79"/>
                      <a:pt x="378" y="76"/>
                    </a:cubicBezTo>
                    <a:cubicBezTo>
                      <a:pt x="363" y="59"/>
                      <a:pt x="349" y="38"/>
                      <a:pt x="347" y="35"/>
                    </a:cubicBezTo>
                    <a:cubicBezTo>
                      <a:pt x="346" y="34"/>
                      <a:pt x="346" y="34"/>
                      <a:pt x="346" y="34"/>
                    </a:cubicBezTo>
                    <a:cubicBezTo>
                      <a:pt x="339" y="23"/>
                      <a:pt x="328" y="17"/>
                      <a:pt x="315" y="16"/>
                    </a:cubicBezTo>
                    <a:cubicBezTo>
                      <a:pt x="313" y="15"/>
                      <a:pt x="311" y="15"/>
                      <a:pt x="309" y="15"/>
                    </a:cubicBezTo>
                    <a:cubicBezTo>
                      <a:pt x="287" y="15"/>
                      <a:pt x="287" y="15"/>
                      <a:pt x="287" y="15"/>
                    </a:cubicBezTo>
                    <a:cubicBezTo>
                      <a:pt x="177" y="15"/>
                      <a:pt x="177" y="15"/>
                      <a:pt x="177" y="15"/>
                    </a:cubicBezTo>
                    <a:cubicBezTo>
                      <a:pt x="155" y="15"/>
                      <a:pt x="155" y="15"/>
                      <a:pt x="155" y="15"/>
                    </a:cubicBezTo>
                    <a:cubicBezTo>
                      <a:pt x="153" y="15"/>
                      <a:pt x="150" y="15"/>
                      <a:pt x="148" y="16"/>
                    </a:cubicBezTo>
                    <a:cubicBezTo>
                      <a:pt x="136" y="17"/>
                      <a:pt x="125" y="23"/>
                      <a:pt x="118" y="34"/>
                    </a:cubicBezTo>
                    <a:cubicBezTo>
                      <a:pt x="118" y="34"/>
                      <a:pt x="117" y="34"/>
                      <a:pt x="117" y="35"/>
                    </a:cubicBezTo>
                    <a:cubicBezTo>
                      <a:pt x="115" y="38"/>
                      <a:pt x="101" y="59"/>
                      <a:pt x="86" y="76"/>
                    </a:cubicBezTo>
                    <a:cubicBezTo>
                      <a:pt x="84" y="79"/>
                      <a:pt x="82" y="81"/>
                      <a:pt x="80" y="83"/>
                    </a:cubicBezTo>
                    <a:cubicBezTo>
                      <a:pt x="80" y="83"/>
                      <a:pt x="80" y="82"/>
                      <a:pt x="80" y="82"/>
                    </a:cubicBezTo>
                    <a:cubicBezTo>
                      <a:pt x="80" y="69"/>
                      <a:pt x="81" y="52"/>
                      <a:pt x="83" y="31"/>
                    </a:cubicBezTo>
                    <a:cubicBezTo>
                      <a:pt x="86" y="9"/>
                      <a:pt x="6" y="0"/>
                      <a:pt x="4" y="22"/>
                    </a:cubicBezTo>
                    <a:cubicBezTo>
                      <a:pt x="1" y="45"/>
                      <a:pt x="0" y="65"/>
                      <a:pt x="0" y="82"/>
                    </a:cubicBezTo>
                    <a:cubicBezTo>
                      <a:pt x="0" y="107"/>
                      <a:pt x="2" y="126"/>
                      <a:pt x="10" y="144"/>
                    </a:cubicBezTo>
                    <a:cubicBezTo>
                      <a:pt x="14" y="154"/>
                      <a:pt x="20" y="163"/>
                      <a:pt x="30" y="170"/>
                    </a:cubicBezTo>
                    <a:cubicBezTo>
                      <a:pt x="40" y="177"/>
                      <a:pt x="52" y="181"/>
                      <a:pt x="63" y="181"/>
                    </a:cubicBezTo>
                    <a:cubicBezTo>
                      <a:pt x="63" y="181"/>
                      <a:pt x="63" y="181"/>
                      <a:pt x="64" y="181"/>
                    </a:cubicBezTo>
                    <a:cubicBezTo>
                      <a:pt x="77" y="181"/>
                      <a:pt x="87" y="177"/>
                      <a:pt x="95" y="173"/>
                    </a:cubicBezTo>
                    <a:cubicBezTo>
                      <a:pt x="105" y="168"/>
                      <a:pt x="113" y="162"/>
                      <a:pt x="120" y="155"/>
                    </a:cubicBezTo>
                    <a:cubicBezTo>
                      <a:pt x="120" y="159"/>
                      <a:pt x="119" y="163"/>
                      <a:pt x="118" y="167"/>
                    </a:cubicBezTo>
                    <a:cubicBezTo>
                      <a:pt x="110" y="220"/>
                      <a:pt x="100" y="291"/>
                      <a:pt x="90" y="365"/>
                    </a:cubicBezTo>
                    <a:cubicBezTo>
                      <a:pt x="78" y="461"/>
                      <a:pt x="67" y="563"/>
                      <a:pt x="66" y="634"/>
                    </a:cubicBezTo>
                    <a:cubicBezTo>
                      <a:pt x="77" y="644"/>
                      <a:pt x="159" y="659"/>
                      <a:pt x="232" y="667"/>
                    </a:cubicBezTo>
                    <a:cubicBezTo>
                      <a:pt x="304" y="659"/>
                      <a:pt x="387" y="644"/>
                      <a:pt x="398" y="634"/>
                    </a:cubicBezTo>
                    <a:cubicBezTo>
                      <a:pt x="397" y="563"/>
                      <a:pt x="386" y="461"/>
                      <a:pt x="373" y="365"/>
                    </a:cubicBezTo>
                    <a:cubicBezTo>
                      <a:pt x="364" y="291"/>
                      <a:pt x="354" y="220"/>
                      <a:pt x="345" y="167"/>
                    </a:cubicBezTo>
                    <a:cubicBezTo>
                      <a:pt x="345" y="163"/>
                      <a:pt x="344" y="159"/>
                      <a:pt x="344" y="155"/>
                    </a:cubicBezTo>
                    <a:cubicBezTo>
                      <a:pt x="351" y="162"/>
                      <a:pt x="359" y="168"/>
                      <a:pt x="369" y="173"/>
                    </a:cubicBezTo>
                    <a:close/>
                    <a:moveTo>
                      <a:pt x="232" y="303"/>
                    </a:moveTo>
                    <a:cubicBezTo>
                      <a:pt x="226" y="303"/>
                      <a:pt x="221" y="298"/>
                      <a:pt x="221" y="292"/>
                    </a:cubicBezTo>
                    <a:cubicBezTo>
                      <a:pt x="221" y="286"/>
                      <a:pt x="226" y="281"/>
                      <a:pt x="232" y="281"/>
                    </a:cubicBezTo>
                    <a:cubicBezTo>
                      <a:pt x="238" y="281"/>
                      <a:pt x="243" y="286"/>
                      <a:pt x="243" y="292"/>
                    </a:cubicBezTo>
                    <a:cubicBezTo>
                      <a:pt x="243" y="298"/>
                      <a:pt x="238" y="303"/>
                      <a:pt x="232" y="303"/>
                    </a:cubicBezTo>
                    <a:close/>
                    <a:moveTo>
                      <a:pt x="243" y="134"/>
                    </a:moveTo>
                    <a:cubicBezTo>
                      <a:pt x="243" y="140"/>
                      <a:pt x="238" y="145"/>
                      <a:pt x="232" y="145"/>
                    </a:cubicBezTo>
                    <a:cubicBezTo>
                      <a:pt x="226" y="145"/>
                      <a:pt x="221" y="140"/>
                      <a:pt x="221" y="134"/>
                    </a:cubicBezTo>
                    <a:cubicBezTo>
                      <a:pt x="221" y="128"/>
                      <a:pt x="226" y="122"/>
                      <a:pt x="232" y="122"/>
                    </a:cubicBezTo>
                    <a:cubicBezTo>
                      <a:pt x="238" y="122"/>
                      <a:pt x="243" y="128"/>
                      <a:pt x="243" y="134"/>
                    </a:cubicBezTo>
                    <a:close/>
                    <a:moveTo>
                      <a:pt x="243" y="213"/>
                    </a:moveTo>
                    <a:cubicBezTo>
                      <a:pt x="243" y="219"/>
                      <a:pt x="238" y="224"/>
                      <a:pt x="232" y="224"/>
                    </a:cubicBezTo>
                    <a:cubicBezTo>
                      <a:pt x="226" y="224"/>
                      <a:pt x="221" y="219"/>
                      <a:pt x="221" y="213"/>
                    </a:cubicBezTo>
                    <a:cubicBezTo>
                      <a:pt x="221" y="207"/>
                      <a:pt x="226" y="202"/>
                      <a:pt x="232" y="202"/>
                    </a:cubicBezTo>
                    <a:cubicBezTo>
                      <a:pt x="238" y="202"/>
                      <a:pt x="243" y="207"/>
                      <a:pt x="243" y="213"/>
                    </a:cubicBezTo>
                    <a:close/>
                    <a:moveTo>
                      <a:pt x="232" y="43"/>
                    </a:moveTo>
                    <a:cubicBezTo>
                      <a:pt x="238" y="43"/>
                      <a:pt x="243" y="48"/>
                      <a:pt x="243" y="55"/>
                    </a:cubicBezTo>
                    <a:cubicBezTo>
                      <a:pt x="243" y="61"/>
                      <a:pt x="238" y="66"/>
                      <a:pt x="232" y="66"/>
                    </a:cubicBezTo>
                    <a:cubicBezTo>
                      <a:pt x="226" y="66"/>
                      <a:pt x="221" y="61"/>
                      <a:pt x="221" y="55"/>
                    </a:cubicBezTo>
                    <a:cubicBezTo>
                      <a:pt x="221" y="48"/>
                      <a:pt x="226" y="43"/>
                      <a:pt x="232" y="43"/>
                    </a:cubicBezTo>
                    <a:close/>
                    <a:moveTo>
                      <a:pt x="232" y="619"/>
                    </a:moveTo>
                    <a:cubicBezTo>
                      <a:pt x="226" y="619"/>
                      <a:pt x="221" y="614"/>
                      <a:pt x="221" y="608"/>
                    </a:cubicBezTo>
                    <a:cubicBezTo>
                      <a:pt x="221" y="602"/>
                      <a:pt x="226" y="597"/>
                      <a:pt x="232" y="597"/>
                    </a:cubicBezTo>
                    <a:cubicBezTo>
                      <a:pt x="238" y="597"/>
                      <a:pt x="243" y="602"/>
                      <a:pt x="243" y="608"/>
                    </a:cubicBezTo>
                    <a:cubicBezTo>
                      <a:pt x="243" y="614"/>
                      <a:pt x="238" y="619"/>
                      <a:pt x="232" y="619"/>
                    </a:cubicBezTo>
                    <a:close/>
                    <a:moveTo>
                      <a:pt x="232" y="540"/>
                    </a:moveTo>
                    <a:cubicBezTo>
                      <a:pt x="226" y="540"/>
                      <a:pt x="221" y="535"/>
                      <a:pt x="221" y="529"/>
                    </a:cubicBezTo>
                    <a:cubicBezTo>
                      <a:pt x="221" y="523"/>
                      <a:pt x="226" y="518"/>
                      <a:pt x="232" y="518"/>
                    </a:cubicBezTo>
                    <a:cubicBezTo>
                      <a:pt x="238" y="518"/>
                      <a:pt x="243" y="523"/>
                      <a:pt x="243" y="529"/>
                    </a:cubicBezTo>
                    <a:cubicBezTo>
                      <a:pt x="243" y="535"/>
                      <a:pt x="238" y="540"/>
                      <a:pt x="232" y="540"/>
                    </a:cubicBezTo>
                    <a:close/>
                    <a:moveTo>
                      <a:pt x="232" y="461"/>
                    </a:moveTo>
                    <a:cubicBezTo>
                      <a:pt x="226" y="461"/>
                      <a:pt x="221" y="456"/>
                      <a:pt x="221" y="450"/>
                    </a:cubicBezTo>
                    <a:cubicBezTo>
                      <a:pt x="221" y="444"/>
                      <a:pt x="226" y="439"/>
                      <a:pt x="232" y="439"/>
                    </a:cubicBezTo>
                    <a:cubicBezTo>
                      <a:pt x="238" y="439"/>
                      <a:pt x="243" y="444"/>
                      <a:pt x="243" y="450"/>
                    </a:cubicBezTo>
                    <a:cubicBezTo>
                      <a:pt x="243" y="456"/>
                      <a:pt x="238" y="461"/>
                      <a:pt x="232" y="461"/>
                    </a:cubicBezTo>
                    <a:close/>
                    <a:moveTo>
                      <a:pt x="232" y="382"/>
                    </a:moveTo>
                    <a:cubicBezTo>
                      <a:pt x="226" y="382"/>
                      <a:pt x="221" y="377"/>
                      <a:pt x="221" y="371"/>
                    </a:cubicBezTo>
                    <a:cubicBezTo>
                      <a:pt x="221" y="365"/>
                      <a:pt x="226" y="360"/>
                      <a:pt x="232" y="360"/>
                    </a:cubicBezTo>
                    <a:cubicBezTo>
                      <a:pt x="238" y="360"/>
                      <a:pt x="243" y="365"/>
                      <a:pt x="243" y="371"/>
                    </a:cubicBezTo>
                    <a:cubicBezTo>
                      <a:pt x="243" y="377"/>
                      <a:pt x="238" y="382"/>
                      <a:pt x="232"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71" name="Freeform 84">
                <a:extLst>
                  <a:ext uri="{FF2B5EF4-FFF2-40B4-BE49-F238E27FC236}">
                    <a16:creationId xmlns:a16="http://schemas.microsoft.com/office/drawing/2014/main" xmlns="" id="{61E9583A-6AFE-4F8B-90DA-F51248F098EB}"/>
                  </a:ext>
                </a:extLst>
              </p:cNvPr>
              <p:cNvSpPr>
                <a:spLocks/>
              </p:cNvSpPr>
              <p:nvPr/>
            </p:nvSpPr>
            <p:spPr bwMode="auto">
              <a:xfrm>
                <a:off x="7178677" y="3201988"/>
                <a:ext cx="87313" cy="96838"/>
              </a:xfrm>
              <a:custGeom>
                <a:avLst/>
                <a:gdLst>
                  <a:gd name="T0" fmla="*/ 2 w 106"/>
                  <a:gd name="T1" fmla="*/ 59 h 116"/>
                  <a:gd name="T2" fmla="*/ 47 w 106"/>
                  <a:gd name="T3" fmla="*/ 113 h 116"/>
                  <a:gd name="T4" fmla="*/ 101 w 106"/>
                  <a:gd name="T5" fmla="*/ 69 h 116"/>
                  <a:gd name="T6" fmla="*/ 106 w 106"/>
                  <a:gd name="T7" fmla="*/ 18 h 116"/>
                  <a:gd name="T8" fmla="*/ 8 w 106"/>
                  <a:gd name="T9" fmla="*/ 0 h 116"/>
                  <a:gd name="T10" fmla="*/ 2 w 106"/>
                  <a:gd name="T11" fmla="*/ 59 h 116"/>
                </a:gdLst>
                <a:ahLst/>
                <a:cxnLst>
                  <a:cxn ang="0">
                    <a:pos x="T0" y="T1"/>
                  </a:cxn>
                  <a:cxn ang="0">
                    <a:pos x="T2" y="T3"/>
                  </a:cxn>
                  <a:cxn ang="0">
                    <a:pos x="T4" y="T5"/>
                  </a:cxn>
                  <a:cxn ang="0">
                    <a:pos x="T6" y="T7"/>
                  </a:cxn>
                  <a:cxn ang="0">
                    <a:pos x="T8" y="T9"/>
                  </a:cxn>
                  <a:cxn ang="0">
                    <a:pos x="T10" y="T11"/>
                  </a:cxn>
                </a:cxnLst>
                <a:rect l="0" t="0" r="r" b="b"/>
                <a:pathLst>
                  <a:path w="106" h="116">
                    <a:moveTo>
                      <a:pt x="2" y="59"/>
                    </a:moveTo>
                    <a:cubicBezTo>
                      <a:pt x="0" y="87"/>
                      <a:pt x="20" y="111"/>
                      <a:pt x="47" y="113"/>
                    </a:cubicBezTo>
                    <a:cubicBezTo>
                      <a:pt x="74" y="116"/>
                      <a:pt x="98" y="96"/>
                      <a:pt x="101" y="69"/>
                    </a:cubicBezTo>
                    <a:cubicBezTo>
                      <a:pt x="106" y="18"/>
                      <a:pt x="106" y="18"/>
                      <a:pt x="106" y="18"/>
                    </a:cubicBezTo>
                    <a:cubicBezTo>
                      <a:pt x="75" y="14"/>
                      <a:pt x="35" y="7"/>
                      <a:pt x="8" y="0"/>
                    </a:cubicBezTo>
                    <a:lnTo>
                      <a:pt x="2"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72" name="Freeform 85">
                <a:extLst>
                  <a:ext uri="{FF2B5EF4-FFF2-40B4-BE49-F238E27FC236}">
                    <a16:creationId xmlns:a16="http://schemas.microsoft.com/office/drawing/2014/main" xmlns="" id="{60E16027-8CF6-4FF7-9BE7-C4C9F8038FA8}"/>
                  </a:ext>
                </a:extLst>
              </p:cNvPr>
              <p:cNvSpPr>
                <a:spLocks/>
              </p:cNvSpPr>
              <p:nvPr/>
            </p:nvSpPr>
            <p:spPr bwMode="auto">
              <a:xfrm>
                <a:off x="7345364" y="3201988"/>
                <a:ext cx="87313" cy="96838"/>
              </a:xfrm>
              <a:custGeom>
                <a:avLst/>
                <a:gdLst>
                  <a:gd name="T0" fmla="*/ 5 w 106"/>
                  <a:gd name="T1" fmla="*/ 69 h 116"/>
                  <a:gd name="T2" fmla="*/ 59 w 106"/>
                  <a:gd name="T3" fmla="*/ 113 h 116"/>
                  <a:gd name="T4" fmla="*/ 103 w 106"/>
                  <a:gd name="T5" fmla="*/ 59 h 116"/>
                  <a:gd name="T6" fmla="*/ 98 w 106"/>
                  <a:gd name="T7" fmla="*/ 0 h 116"/>
                  <a:gd name="T8" fmla="*/ 0 w 106"/>
                  <a:gd name="T9" fmla="*/ 18 h 116"/>
                  <a:gd name="T10" fmla="*/ 5 w 106"/>
                  <a:gd name="T11" fmla="*/ 69 h 116"/>
                </a:gdLst>
                <a:ahLst/>
                <a:cxnLst>
                  <a:cxn ang="0">
                    <a:pos x="T0" y="T1"/>
                  </a:cxn>
                  <a:cxn ang="0">
                    <a:pos x="T2" y="T3"/>
                  </a:cxn>
                  <a:cxn ang="0">
                    <a:pos x="T4" y="T5"/>
                  </a:cxn>
                  <a:cxn ang="0">
                    <a:pos x="T6" y="T7"/>
                  </a:cxn>
                  <a:cxn ang="0">
                    <a:pos x="T8" y="T9"/>
                  </a:cxn>
                  <a:cxn ang="0">
                    <a:pos x="T10" y="T11"/>
                  </a:cxn>
                </a:cxnLst>
                <a:rect l="0" t="0" r="r" b="b"/>
                <a:pathLst>
                  <a:path w="106" h="116">
                    <a:moveTo>
                      <a:pt x="5" y="69"/>
                    </a:moveTo>
                    <a:cubicBezTo>
                      <a:pt x="8" y="96"/>
                      <a:pt x="32" y="116"/>
                      <a:pt x="59" y="113"/>
                    </a:cubicBezTo>
                    <a:cubicBezTo>
                      <a:pt x="86" y="111"/>
                      <a:pt x="106" y="87"/>
                      <a:pt x="103" y="59"/>
                    </a:cubicBezTo>
                    <a:cubicBezTo>
                      <a:pt x="98" y="0"/>
                      <a:pt x="98" y="0"/>
                      <a:pt x="98" y="0"/>
                    </a:cubicBezTo>
                    <a:cubicBezTo>
                      <a:pt x="71" y="7"/>
                      <a:pt x="31" y="14"/>
                      <a:pt x="0" y="18"/>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73" name="Freeform 86">
                <a:extLst>
                  <a:ext uri="{FF2B5EF4-FFF2-40B4-BE49-F238E27FC236}">
                    <a16:creationId xmlns:a16="http://schemas.microsoft.com/office/drawing/2014/main" xmlns="" id="{5B8A401C-358F-4ECC-AB9E-7AA45AD62702}"/>
                  </a:ext>
                </a:extLst>
              </p:cNvPr>
              <p:cNvSpPr>
                <a:spLocks/>
              </p:cNvSpPr>
              <p:nvPr/>
            </p:nvSpPr>
            <p:spPr bwMode="auto">
              <a:xfrm>
                <a:off x="7231064" y="2544763"/>
                <a:ext cx="149225" cy="103188"/>
              </a:xfrm>
              <a:custGeom>
                <a:avLst/>
                <a:gdLst>
                  <a:gd name="T0" fmla="*/ 90 w 180"/>
                  <a:gd name="T1" fmla="*/ 0 h 125"/>
                  <a:gd name="T2" fmla="*/ 0 w 180"/>
                  <a:gd name="T3" fmla="*/ 34 h 125"/>
                  <a:gd name="T4" fmla="*/ 0 w 180"/>
                  <a:gd name="T5" fmla="*/ 34 h 125"/>
                  <a:gd name="T6" fmla="*/ 0 w 180"/>
                  <a:gd name="T7" fmla="*/ 35 h 125"/>
                  <a:gd name="T8" fmla="*/ 90 w 180"/>
                  <a:gd name="T9" fmla="*/ 125 h 125"/>
                  <a:gd name="T10" fmla="*/ 180 w 180"/>
                  <a:gd name="T11" fmla="*/ 35 h 125"/>
                  <a:gd name="T12" fmla="*/ 180 w 180"/>
                  <a:gd name="T13" fmla="*/ 34 h 125"/>
                  <a:gd name="T14" fmla="*/ 179 w 180"/>
                  <a:gd name="T15" fmla="*/ 34 h 125"/>
                  <a:gd name="T16" fmla="*/ 90 w 180"/>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25">
                    <a:moveTo>
                      <a:pt x="90" y="0"/>
                    </a:moveTo>
                    <a:cubicBezTo>
                      <a:pt x="41" y="0"/>
                      <a:pt x="1" y="33"/>
                      <a:pt x="0" y="34"/>
                    </a:cubicBezTo>
                    <a:cubicBezTo>
                      <a:pt x="0" y="34"/>
                      <a:pt x="0" y="34"/>
                      <a:pt x="0" y="34"/>
                    </a:cubicBezTo>
                    <a:cubicBezTo>
                      <a:pt x="0" y="35"/>
                      <a:pt x="0" y="35"/>
                      <a:pt x="0" y="35"/>
                    </a:cubicBezTo>
                    <a:cubicBezTo>
                      <a:pt x="0" y="85"/>
                      <a:pt x="40" y="125"/>
                      <a:pt x="90" y="125"/>
                    </a:cubicBezTo>
                    <a:cubicBezTo>
                      <a:pt x="140" y="125"/>
                      <a:pt x="180" y="85"/>
                      <a:pt x="180" y="35"/>
                    </a:cubicBezTo>
                    <a:cubicBezTo>
                      <a:pt x="180" y="35"/>
                      <a:pt x="180" y="35"/>
                      <a:pt x="180" y="34"/>
                    </a:cubicBezTo>
                    <a:cubicBezTo>
                      <a:pt x="179" y="34"/>
                      <a:pt x="179" y="34"/>
                      <a:pt x="179" y="34"/>
                    </a:cubicBezTo>
                    <a:cubicBezTo>
                      <a:pt x="179" y="33"/>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74" name="Freeform 87">
                <a:extLst>
                  <a:ext uri="{FF2B5EF4-FFF2-40B4-BE49-F238E27FC236}">
                    <a16:creationId xmlns:a16="http://schemas.microsoft.com/office/drawing/2014/main" xmlns="" id="{74E48FA0-C782-4282-B92A-ED7D6CDE7282}"/>
                  </a:ext>
                </a:extLst>
              </p:cNvPr>
              <p:cNvSpPr>
                <a:spLocks/>
              </p:cNvSpPr>
              <p:nvPr/>
            </p:nvSpPr>
            <p:spPr bwMode="auto">
              <a:xfrm>
                <a:off x="7226302" y="2460625"/>
                <a:ext cx="158750" cy="107950"/>
              </a:xfrm>
              <a:custGeom>
                <a:avLst/>
                <a:gdLst>
                  <a:gd name="T0" fmla="*/ 95 w 190"/>
                  <a:gd name="T1" fmla="*/ 0 h 128"/>
                  <a:gd name="T2" fmla="*/ 14 w 190"/>
                  <a:gd name="T3" fmla="*/ 30 h 128"/>
                  <a:gd name="T4" fmla="*/ 0 w 190"/>
                  <a:gd name="T5" fmla="*/ 128 h 128"/>
                  <a:gd name="T6" fmla="*/ 95 w 190"/>
                  <a:gd name="T7" fmla="*/ 92 h 128"/>
                  <a:gd name="T8" fmla="*/ 190 w 190"/>
                  <a:gd name="T9" fmla="*/ 128 h 128"/>
                  <a:gd name="T10" fmla="*/ 176 w 190"/>
                  <a:gd name="T11" fmla="*/ 30 h 128"/>
                  <a:gd name="T12" fmla="*/ 95 w 19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90" h="128">
                    <a:moveTo>
                      <a:pt x="95" y="0"/>
                    </a:moveTo>
                    <a:cubicBezTo>
                      <a:pt x="14" y="30"/>
                      <a:pt x="14" y="30"/>
                      <a:pt x="14" y="30"/>
                    </a:cubicBezTo>
                    <a:cubicBezTo>
                      <a:pt x="0" y="128"/>
                      <a:pt x="0" y="128"/>
                      <a:pt x="0" y="128"/>
                    </a:cubicBezTo>
                    <a:cubicBezTo>
                      <a:pt x="0" y="128"/>
                      <a:pt x="42" y="92"/>
                      <a:pt x="95" y="92"/>
                    </a:cubicBezTo>
                    <a:cubicBezTo>
                      <a:pt x="148" y="92"/>
                      <a:pt x="190" y="128"/>
                      <a:pt x="190" y="128"/>
                    </a:cubicBezTo>
                    <a:cubicBezTo>
                      <a:pt x="176" y="30"/>
                      <a:pt x="176" y="30"/>
                      <a:pt x="176" y="30"/>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505" name="组合 504">
            <a:extLst>
              <a:ext uri="{FF2B5EF4-FFF2-40B4-BE49-F238E27FC236}">
                <a16:creationId xmlns:a16="http://schemas.microsoft.com/office/drawing/2014/main" xmlns="" id="{445FA784-907A-4162-8199-27E93B8D340E}"/>
              </a:ext>
            </a:extLst>
          </p:cNvPr>
          <p:cNvGrpSpPr/>
          <p:nvPr/>
        </p:nvGrpSpPr>
        <p:grpSpPr>
          <a:xfrm>
            <a:off x="1206244" y="5301208"/>
            <a:ext cx="577644" cy="577642"/>
            <a:chOff x="3271100" y="400449"/>
            <a:chExt cx="5797484" cy="6130128"/>
          </a:xfrm>
        </p:grpSpPr>
        <p:sp>
          <p:nvSpPr>
            <p:cNvPr id="477" name="椭圆 476">
              <a:extLst>
                <a:ext uri="{FF2B5EF4-FFF2-40B4-BE49-F238E27FC236}">
                  <a16:creationId xmlns:a16="http://schemas.microsoft.com/office/drawing/2014/main" xmlns="" id="{15BEFA35-E957-40F1-B828-0577F632643B}"/>
                </a:ext>
              </a:extLst>
            </p:cNvPr>
            <p:cNvSpPr/>
            <p:nvPr/>
          </p:nvSpPr>
          <p:spPr>
            <a:xfrm>
              <a:off x="3271100" y="400449"/>
              <a:ext cx="5797484"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8" name="组合 477">
              <a:extLst>
                <a:ext uri="{FF2B5EF4-FFF2-40B4-BE49-F238E27FC236}">
                  <a16:creationId xmlns:a16="http://schemas.microsoft.com/office/drawing/2014/main" xmlns="" id="{840CF2FE-4F18-47D6-88EE-5E931CC62170}"/>
                </a:ext>
              </a:extLst>
            </p:cNvPr>
            <p:cNvGrpSpPr/>
            <p:nvPr/>
          </p:nvGrpSpPr>
          <p:grpSpPr>
            <a:xfrm>
              <a:off x="4944143" y="1922703"/>
              <a:ext cx="2873330" cy="3085620"/>
              <a:chOff x="4944146" y="1922703"/>
              <a:chExt cx="2873329" cy="3085618"/>
            </a:xfrm>
          </p:grpSpPr>
          <p:sp>
            <p:nvSpPr>
              <p:cNvPr id="479" name="Freeform 282">
                <a:extLst>
                  <a:ext uri="{FF2B5EF4-FFF2-40B4-BE49-F238E27FC236}">
                    <a16:creationId xmlns:a16="http://schemas.microsoft.com/office/drawing/2014/main" xmlns="" id="{EABB09E0-3ECF-47B9-A996-56F61B2C8295}"/>
                  </a:ext>
                </a:extLst>
              </p:cNvPr>
              <p:cNvSpPr>
                <a:spLocks noEditPoints="1"/>
              </p:cNvSpPr>
              <p:nvPr/>
            </p:nvSpPr>
            <p:spPr bwMode="auto">
              <a:xfrm>
                <a:off x="6321567" y="2954532"/>
                <a:ext cx="1495908" cy="1713136"/>
              </a:xfrm>
              <a:custGeom>
                <a:avLst/>
                <a:gdLst>
                  <a:gd name="T0" fmla="*/ 50 w 128"/>
                  <a:gd name="T1" fmla="*/ 147 h 147"/>
                  <a:gd name="T2" fmla="*/ 48 w 128"/>
                  <a:gd name="T3" fmla="*/ 147 h 147"/>
                  <a:gd name="T4" fmla="*/ 46 w 128"/>
                  <a:gd name="T5" fmla="*/ 147 h 147"/>
                  <a:gd name="T6" fmla="*/ 45 w 128"/>
                  <a:gd name="T7" fmla="*/ 145 h 147"/>
                  <a:gd name="T8" fmla="*/ 46 w 128"/>
                  <a:gd name="T9" fmla="*/ 134 h 147"/>
                  <a:gd name="T10" fmla="*/ 46 w 128"/>
                  <a:gd name="T11" fmla="*/ 132 h 147"/>
                  <a:gd name="T12" fmla="*/ 48 w 128"/>
                  <a:gd name="T13" fmla="*/ 132 h 147"/>
                  <a:gd name="T14" fmla="*/ 50 w 128"/>
                  <a:gd name="T15" fmla="*/ 132 h 147"/>
                  <a:gd name="T16" fmla="*/ 92 w 128"/>
                  <a:gd name="T17" fmla="*/ 120 h 147"/>
                  <a:gd name="T18" fmla="*/ 109 w 128"/>
                  <a:gd name="T19" fmla="*/ 78 h 147"/>
                  <a:gd name="T20" fmla="*/ 50 w 128"/>
                  <a:gd name="T21" fmla="*/ 22 h 147"/>
                  <a:gd name="T22" fmla="*/ 4 w 128"/>
                  <a:gd name="T23" fmla="*/ 18 h 147"/>
                  <a:gd name="T24" fmla="*/ 2 w 128"/>
                  <a:gd name="T25" fmla="*/ 17 h 147"/>
                  <a:gd name="T26" fmla="*/ 1 w 128"/>
                  <a:gd name="T27" fmla="*/ 16 h 147"/>
                  <a:gd name="T28" fmla="*/ 0 w 128"/>
                  <a:gd name="T29" fmla="*/ 5 h 147"/>
                  <a:gd name="T30" fmla="*/ 2 w 128"/>
                  <a:gd name="T31" fmla="*/ 2 h 147"/>
                  <a:gd name="T32" fmla="*/ 54 w 128"/>
                  <a:gd name="T33" fmla="*/ 6 h 147"/>
                  <a:gd name="T34" fmla="*/ 125 w 128"/>
                  <a:gd name="T35" fmla="*/ 76 h 147"/>
                  <a:gd name="T36" fmla="*/ 101 w 128"/>
                  <a:gd name="T37" fmla="*/ 133 h 147"/>
                  <a:gd name="T38" fmla="*/ 50 w 128"/>
                  <a:gd name="T39" fmla="*/ 147 h 147"/>
                  <a:gd name="T40" fmla="*/ 50 w 128"/>
                  <a:gd name="T41" fmla="*/ 136 h 147"/>
                  <a:gd name="T42" fmla="*/ 50 w 128"/>
                  <a:gd name="T43" fmla="*/ 143 h 147"/>
                  <a:gd name="T44" fmla="*/ 98 w 128"/>
                  <a:gd name="T45" fmla="*/ 129 h 147"/>
                  <a:gd name="T46" fmla="*/ 120 w 128"/>
                  <a:gd name="T47" fmla="*/ 77 h 147"/>
                  <a:gd name="T48" fmla="*/ 53 w 128"/>
                  <a:gd name="T49" fmla="*/ 11 h 147"/>
                  <a:gd name="T50" fmla="*/ 5 w 128"/>
                  <a:gd name="T51" fmla="*/ 6 h 147"/>
                  <a:gd name="T52" fmla="*/ 6 w 128"/>
                  <a:gd name="T53" fmla="*/ 13 h 147"/>
                  <a:gd name="T54" fmla="*/ 52 w 128"/>
                  <a:gd name="T55" fmla="*/ 17 h 147"/>
                  <a:gd name="T56" fmla="*/ 114 w 128"/>
                  <a:gd name="T57" fmla="*/ 77 h 147"/>
                  <a:gd name="T58" fmla="*/ 95 w 128"/>
                  <a:gd name="T59" fmla="*/ 124 h 147"/>
                  <a:gd name="T60" fmla="*/ 50 w 128"/>
                  <a:gd name="T6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47">
                    <a:moveTo>
                      <a:pt x="50" y="147"/>
                    </a:moveTo>
                    <a:cubicBezTo>
                      <a:pt x="48" y="147"/>
                      <a:pt x="48" y="147"/>
                      <a:pt x="48" y="147"/>
                    </a:cubicBezTo>
                    <a:cubicBezTo>
                      <a:pt x="47" y="147"/>
                      <a:pt x="47" y="147"/>
                      <a:pt x="46" y="147"/>
                    </a:cubicBezTo>
                    <a:cubicBezTo>
                      <a:pt x="46" y="146"/>
                      <a:pt x="45" y="146"/>
                      <a:pt x="45" y="145"/>
                    </a:cubicBezTo>
                    <a:cubicBezTo>
                      <a:pt x="46" y="134"/>
                      <a:pt x="46" y="134"/>
                      <a:pt x="46" y="134"/>
                    </a:cubicBezTo>
                    <a:cubicBezTo>
                      <a:pt x="46" y="133"/>
                      <a:pt x="46" y="133"/>
                      <a:pt x="46" y="132"/>
                    </a:cubicBezTo>
                    <a:cubicBezTo>
                      <a:pt x="47" y="132"/>
                      <a:pt x="47" y="132"/>
                      <a:pt x="48" y="132"/>
                    </a:cubicBezTo>
                    <a:cubicBezTo>
                      <a:pt x="50" y="132"/>
                      <a:pt x="50" y="132"/>
                      <a:pt x="50" y="132"/>
                    </a:cubicBezTo>
                    <a:cubicBezTo>
                      <a:pt x="72" y="132"/>
                      <a:pt x="84" y="126"/>
                      <a:pt x="92" y="120"/>
                    </a:cubicBezTo>
                    <a:cubicBezTo>
                      <a:pt x="105" y="112"/>
                      <a:pt x="111" y="96"/>
                      <a:pt x="109" y="78"/>
                    </a:cubicBezTo>
                    <a:cubicBezTo>
                      <a:pt x="106" y="51"/>
                      <a:pt x="77" y="28"/>
                      <a:pt x="50" y="22"/>
                    </a:cubicBezTo>
                    <a:cubicBezTo>
                      <a:pt x="34" y="17"/>
                      <a:pt x="18" y="16"/>
                      <a:pt x="4" y="18"/>
                    </a:cubicBezTo>
                    <a:cubicBezTo>
                      <a:pt x="3" y="18"/>
                      <a:pt x="3" y="17"/>
                      <a:pt x="2" y="17"/>
                    </a:cubicBezTo>
                    <a:cubicBezTo>
                      <a:pt x="2" y="17"/>
                      <a:pt x="1" y="16"/>
                      <a:pt x="1" y="16"/>
                    </a:cubicBezTo>
                    <a:cubicBezTo>
                      <a:pt x="0" y="5"/>
                      <a:pt x="0" y="5"/>
                      <a:pt x="0" y="5"/>
                    </a:cubicBezTo>
                    <a:cubicBezTo>
                      <a:pt x="0" y="3"/>
                      <a:pt x="1" y="2"/>
                      <a:pt x="2" y="2"/>
                    </a:cubicBezTo>
                    <a:cubicBezTo>
                      <a:pt x="18" y="0"/>
                      <a:pt x="36" y="2"/>
                      <a:pt x="54" y="6"/>
                    </a:cubicBezTo>
                    <a:cubicBezTo>
                      <a:pt x="85" y="14"/>
                      <a:pt x="120" y="42"/>
                      <a:pt x="125" y="76"/>
                    </a:cubicBezTo>
                    <a:cubicBezTo>
                      <a:pt x="128" y="100"/>
                      <a:pt x="119" y="121"/>
                      <a:pt x="101" y="133"/>
                    </a:cubicBezTo>
                    <a:cubicBezTo>
                      <a:pt x="86" y="143"/>
                      <a:pt x="70" y="147"/>
                      <a:pt x="50" y="147"/>
                    </a:cubicBezTo>
                    <a:close/>
                    <a:moveTo>
                      <a:pt x="50" y="136"/>
                    </a:moveTo>
                    <a:cubicBezTo>
                      <a:pt x="50" y="143"/>
                      <a:pt x="50" y="143"/>
                      <a:pt x="50" y="143"/>
                    </a:cubicBezTo>
                    <a:cubicBezTo>
                      <a:pt x="70" y="143"/>
                      <a:pt x="85" y="138"/>
                      <a:pt x="98" y="129"/>
                    </a:cubicBezTo>
                    <a:cubicBezTo>
                      <a:pt x="114" y="119"/>
                      <a:pt x="123" y="98"/>
                      <a:pt x="120" y="77"/>
                    </a:cubicBezTo>
                    <a:cubicBezTo>
                      <a:pt x="116" y="44"/>
                      <a:pt x="82" y="19"/>
                      <a:pt x="53" y="11"/>
                    </a:cubicBezTo>
                    <a:cubicBezTo>
                      <a:pt x="36" y="7"/>
                      <a:pt x="20" y="5"/>
                      <a:pt x="5" y="6"/>
                    </a:cubicBezTo>
                    <a:cubicBezTo>
                      <a:pt x="6" y="13"/>
                      <a:pt x="6" y="13"/>
                      <a:pt x="6" y="13"/>
                    </a:cubicBezTo>
                    <a:cubicBezTo>
                      <a:pt x="20" y="11"/>
                      <a:pt x="35" y="13"/>
                      <a:pt x="52" y="17"/>
                    </a:cubicBezTo>
                    <a:cubicBezTo>
                      <a:pt x="79" y="24"/>
                      <a:pt x="110" y="49"/>
                      <a:pt x="114" y="77"/>
                    </a:cubicBezTo>
                    <a:cubicBezTo>
                      <a:pt x="116" y="97"/>
                      <a:pt x="109" y="115"/>
                      <a:pt x="95" y="124"/>
                    </a:cubicBezTo>
                    <a:cubicBezTo>
                      <a:pt x="86" y="130"/>
                      <a:pt x="73" y="136"/>
                      <a:pt x="50" y="136"/>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0" name="Freeform 283">
                <a:extLst>
                  <a:ext uri="{FF2B5EF4-FFF2-40B4-BE49-F238E27FC236}">
                    <a16:creationId xmlns:a16="http://schemas.microsoft.com/office/drawing/2014/main" xmlns="" id="{D3471DD4-971B-4D26-9054-D10BB6260288}"/>
                  </a:ext>
                </a:extLst>
              </p:cNvPr>
              <p:cNvSpPr>
                <a:spLocks/>
              </p:cNvSpPr>
              <p:nvPr/>
            </p:nvSpPr>
            <p:spPr bwMode="auto">
              <a:xfrm>
                <a:off x="4968832" y="1947386"/>
                <a:ext cx="1846433" cy="2043912"/>
              </a:xfrm>
              <a:custGeom>
                <a:avLst/>
                <a:gdLst>
                  <a:gd name="T0" fmla="*/ 158 w 158"/>
                  <a:gd name="T1" fmla="*/ 169 h 175"/>
                  <a:gd name="T2" fmla="*/ 151 w 158"/>
                  <a:gd name="T3" fmla="*/ 175 h 175"/>
                  <a:gd name="T4" fmla="*/ 7 w 158"/>
                  <a:gd name="T5" fmla="*/ 175 h 175"/>
                  <a:gd name="T6" fmla="*/ 0 w 158"/>
                  <a:gd name="T7" fmla="*/ 169 h 175"/>
                  <a:gd name="T8" fmla="*/ 0 w 158"/>
                  <a:gd name="T9" fmla="*/ 6 h 175"/>
                  <a:gd name="T10" fmla="*/ 7 w 158"/>
                  <a:gd name="T11" fmla="*/ 0 h 175"/>
                  <a:gd name="T12" fmla="*/ 151 w 158"/>
                  <a:gd name="T13" fmla="*/ 0 h 175"/>
                  <a:gd name="T14" fmla="*/ 158 w 158"/>
                  <a:gd name="T15" fmla="*/ 6 h 175"/>
                  <a:gd name="T16" fmla="*/ 158 w 158"/>
                  <a:gd name="T17" fmla="*/ 16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5">
                    <a:moveTo>
                      <a:pt x="158" y="169"/>
                    </a:moveTo>
                    <a:cubicBezTo>
                      <a:pt x="158" y="172"/>
                      <a:pt x="155" y="175"/>
                      <a:pt x="151" y="175"/>
                    </a:cubicBezTo>
                    <a:cubicBezTo>
                      <a:pt x="7" y="175"/>
                      <a:pt x="7" y="175"/>
                      <a:pt x="7" y="175"/>
                    </a:cubicBezTo>
                    <a:cubicBezTo>
                      <a:pt x="3" y="175"/>
                      <a:pt x="0" y="172"/>
                      <a:pt x="0" y="169"/>
                    </a:cubicBezTo>
                    <a:cubicBezTo>
                      <a:pt x="0" y="6"/>
                      <a:pt x="0" y="6"/>
                      <a:pt x="0" y="6"/>
                    </a:cubicBezTo>
                    <a:cubicBezTo>
                      <a:pt x="0" y="3"/>
                      <a:pt x="3" y="0"/>
                      <a:pt x="7" y="0"/>
                    </a:cubicBezTo>
                    <a:cubicBezTo>
                      <a:pt x="151" y="0"/>
                      <a:pt x="151" y="0"/>
                      <a:pt x="151" y="0"/>
                    </a:cubicBezTo>
                    <a:cubicBezTo>
                      <a:pt x="155" y="0"/>
                      <a:pt x="158" y="3"/>
                      <a:pt x="158" y="6"/>
                    </a:cubicBezTo>
                    <a:lnTo>
                      <a:pt x="158" y="16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1" name="Freeform 284">
                <a:extLst>
                  <a:ext uri="{FF2B5EF4-FFF2-40B4-BE49-F238E27FC236}">
                    <a16:creationId xmlns:a16="http://schemas.microsoft.com/office/drawing/2014/main" xmlns="" id="{426C5D61-C8F9-42A4-8FAF-5C7DFDCC7158}"/>
                  </a:ext>
                </a:extLst>
              </p:cNvPr>
              <p:cNvSpPr>
                <a:spLocks noEditPoints="1"/>
              </p:cNvSpPr>
              <p:nvPr/>
            </p:nvSpPr>
            <p:spPr bwMode="auto">
              <a:xfrm>
                <a:off x="4944146" y="1922703"/>
                <a:ext cx="1895803" cy="2103156"/>
              </a:xfrm>
              <a:custGeom>
                <a:avLst/>
                <a:gdLst>
                  <a:gd name="T0" fmla="*/ 153 w 162"/>
                  <a:gd name="T1" fmla="*/ 180 h 180"/>
                  <a:gd name="T2" fmla="*/ 9 w 162"/>
                  <a:gd name="T3" fmla="*/ 180 h 180"/>
                  <a:gd name="T4" fmla="*/ 0 w 162"/>
                  <a:gd name="T5" fmla="*/ 171 h 180"/>
                  <a:gd name="T6" fmla="*/ 0 w 162"/>
                  <a:gd name="T7" fmla="*/ 8 h 180"/>
                  <a:gd name="T8" fmla="*/ 9 w 162"/>
                  <a:gd name="T9" fmla="*/ 0 h 180"/>
                  <a:gd name="T10" fmla="*/ 153 w 162"/>
                  <a:gd name="T11" fmla="*/ 0 h 180"/>
                  <a:gd name="T12" fmla="*/ 162 w 162"/>
                  <a:gd name="T13" fmla="*/ 8 h 180"/>
                  <a:gd name="T14" fmla="*/ 162 w 162"/>
                  <a:gd name="T15" fmla="*/ 171 h 180"/>
                  <a:gd name="T16" fmla="*/ 153 w 162"/>
                  <a:gd name="T17" fmla="*/ 180 h 180"/>
                  <a:gd name="T18" fmla="*/ 9 w 162"/>
                  <a:gd name="T19" fmla="*/ 4 h 180"/>
                  <a:gd name="T20" fmla="*/ 4 w 162"/>
                  <a:gd name="T21" fmla="*/ 8 h 180"/>
                  <a:gd name="T22" fmla="*/ 4 w 162"/>
                  <a:gd name="T23" fmla="*/ 171 h 180"/>
                  <a:gd name="T24" fmla="*/ 9 w 162"/>
                  <a:gd name="T25" fmla="*/ 175 h 180"/>
                  <a:gd name="T26" fmla="*/ 153 w 162"/>
                  <a:gd name="T27" fmla="*/ 175 h 180"/>
                  <a:gd name="T28" fmla="*/ 157 w 162"/>
                  <a:gd name="T29" fmla="*/ 171 h 180"/>
                  <a:gd name="T30" fmla="*/ 157 w 162"/>
                  <a:gd name="T31" fmla="*/ 8 h 180"/>
                  <a:gd name="T32" fmla="*/ 153 w 162"/>
                  <a:gd name="T33" fmla="*/ 4 h 180"/>
                  <a:gd name="T34" fmla="*/ 9 w 162"/>
                  <a:gd name="T35" fmla="*/ 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80">
                    <a:moveTo>
                      <a:pt x="153" y="180"/>
                    </a:moveTo>
                    <a:cubicBezTo>
                      <a:pt x="9" y="180"/>
                      <a:pt x="9" y="180"/>
                      <a:pt x="9" y="180"/>
                    </a:cubicBezTo>
                    <a:cubicBezTo>
                      <a:pt x="4" y="180"/>
                      <a:pt x="0" y="176"/>
                      <a:pt x="0" y="171"/>
                    </a:cubicBezTo>
                    <a:cubicBezTo>
                      <a:pt x="0" y="8"/>
                      <a:pt x="0" y="8"/>
                      <a:pt x="0" y="8"/>
                    </a:cubicBezTo>
                    <a:cubicBezTo>
                      <a:pt x="0" y="4"/>
                      <a:pt x="4" y="0"/>
                      <a:pt x="9" y="0"/>
                    </a:cubicBezTo>
                    <a:cubicBezTo>
                      <a:pt x="153" y="0"/>
                      <a:pt x="153" y="0"/>
                      <a:pt x="153" y="0"/>
                    </a:cubicBezTo>
                    <a:cubicBezTo>
                      <a:pt x="158" y="0"/>
                      <a:pt x="162" y="4"/>
                      <a:pt x="162" y="8"/>
                    </a:cubicBezTo>
                    <a:cubicBezTo>
                      <a:pt x="162" y="171"/>
                      <a:pt x="162" y="171"/>
                      <a:pt x="162" y="171"/>
                    </a:cubicBezTo>
                    <a:cubicBezTo>
                      <a:pt x="162" y="176"/>
                      <a:pt x="158" y="180"/>
                      <a:pt x="153" y="180"/>
                    </a:cubicBezTo>
                    <a:close/>
                    <a:moveTo>
                      <a:pt x="9" y="4"/>
                    </a:moveTo>
                    <a:cubicBezTo>
                      <a:pt x="6" y="4"/>
                      <a:pt x="4" y="6"/>
                      <a:pt x="4" y="8"/>
                    </a:cubicBezTo>
                    <a:cubicBezTo>
                      <a:pt x="4" y="171"/>
                      <a:pt x="4" y="171"/>
                      <a:pt x="4" y="171"/>
                    </a:cubicBezTo>
                    <a:cubicBezTo>
                      <a:pt x="4" y="173"/>
                      <a:pt x="6" y="175"/>
                      <a:pt x="9" y="175"/>
                    </a:cubicBezTo>
                    <a:cubicBezTo>
                      <a:pt x="153" y="175"/>
                      <a:pt x="153" y="175"/>
                      <a:pt x="153" y="175"/>
                    </a:cubicBezTo>
                    <a:cubicBezTo>
                      <a:pt x="155" y="175"/>
                      <a:pt x="157" y="173"/>
                      <a:pt x="157" y="171"/>
                    </a:cubicBezTo>
                    <a:cubicBezTo>
                      <a:pt x="157" y="8"/>
                      <a:pt x="157" y="8"/>
                      <a:pt x="157" y="8"/>
                    </a:cubicBezTo>
                    <a:cubicBezTo>
                      <a:pt x="157" y="6"/>
                      <a:pt x="155" y="4"/>
                      <a:pt x="153" y="4"/>
                    </a:cubicBezTo>
                    <a:lnTo>
                      <a:pt x="9" y="4"/>
                    </a:lnTo>
                    <a:close/>
                  </a:path>
                </a:pathLst>
              </a:custGeom>
              <a:no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2" name="Rectangle 285">
                <a:extLst>
                  <a:ext uri="{FF2B5EF4-FFF2-40B4-BE49-F238E27FC236}">
                    <a16:creationId xmlns:a16="http://schemas.microsoft.com/office/drawing/2014/main" xmlns="" id="{90BA6556-5202-4A02-ABE0-A5E4CC459122}"/>
                  </a:ext>
                </a:extLst>
              </p:cNvPr>
              <p:cNvSpPr>
                <a:spLocks noChangeArrowheads="1"/>
              </p:cNvSpPr>
              <p:nvPr/>
            </p:nvSpPr>
            <p:spPr bwMode="auto">
              <a:xfrm>
                <a:off x="5200869" y="2194236"/>
                <a:ext cx="819540" cy="15403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3" name="Freeform 286">
                <a:extLst>
                  <a:ext uri="{FF2B5EF4-FFF2-40B4-BE49-F238E27FC236}">
                    <a16:creationId xmlns:a16="http://schemas.microsoft.com/office/drawing/2014/main" xmlns="" id="{E3DBBECA-5086-4333-9EC7-46FE52D41C02}"/>
                  </a:ext>
                </a:extLst>
              </p:cNvPr>
              <p:cNvSpPr>
                <a:spLocks noEditPoints="1"/>
              </p:cNvSpPr>
              <p:nvPr/>
            </p:nvSpPr>
            <p:spPr bwMode="auto">
              <a:xfrm>
                <a:off x="5166312" y="2169552"/>
                <a:ext cx="888657" cy="1589710"/>
              </a:xfrm>
              <a:custGeom>
                <a:avLst/>
                <a:gdLst>
                  <a:gd name="T0" fmla="*/ 73 w 76"/>
                  <a:gd name="T1" fmla="*/ 136 h 136"/>
                  <a:gd name="T2" fmla="*/ 3 w 76"/>
                  <a:gd name="T3" fmla="*/ 136 h 136"/>
                  <a:gd name="T4" fmla="*/ 0 w 76"/>
                  <a:gd name="T5" fmla="*/ 134 h 136"/>
                  <a:gd name="T6" fmla="*/ 0 w 76"/>
                  <a:gd name="T7" fmla="*/ 2 h 136"/>
                  <a:gd name="T8" fmla="*/ 3 w 76"/>
                  <a:gd name="T9" fmla="*/ 0 h 136"/>
                  <a:gd name="T10" fmla="*/ 73 w 76"/>
                  <a:gd name="T11" fmla="*/ 0 h 136"/>
                  <a:gd name="T12" fmla="*/ 76 w 76"/>
                  <a:gd name="T13" fmla="*/ 2 h 136"/>
                  <a:gd name="T14" fmla="*/ 76 w 76"/>
                  <a:gd name="T15" fmla="*/ 134 h 136"/>
                  <a:gd name="T16" fmla="*/ 73 w 76"/>
                  <a:gd name="T17" fmla="*/ 136 h 136"/>
                  <a:gd name="T18" fmla="*/ 5 w 76"/>
                  <a:gd name="T19" fmla="*/ 132 h 136"/>
                  <a:gd name="T20" fmla="*/ 71 w 76"/>
                  <a:gd name="T21" fmla="*/ 132 h 136"/>
                  <a:gd name="T22" fmla="*/ 71 w 76"/>
                  <a:gd name="T23" fmla="*/ 5 h 136"/>
                  <a:gd name="T24" fmla="*/ 5 w 76"/>
                  <a:gd name="T25" fmla="*/ 5 h 136"/>
                  <a:gd name="T26" fmla="*/ 5 w 76"/>
                  <a:gd name="T2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36">
                    <a:moveTo>
                      <a:pt x="73" y="136"/>
                    </a:moveTo>
                    <a:cubicBezTo>
                      <a:pt x="3" y="136"/>
                      <a:pt x="3" y="136"/>
                      <a:pt x="3" y="136"/>
                    </a:cubicBezTo>
                    <a:cubicBezTo>
                      <a:pt x="1" y="136"/>
                      <a:pt x="0" y="135"/>
                      <a:pt x="0" y="134"/>
                    </a:cubicBezTo>
                    <a:cubicBezTo>
                      <a:pt x="0" y="2"/>
                      <a:pt x="0" y="2"/>
                      <a:pt x="0" y="2"/>
                    </a:cubicBezTo>
                    <a:cubicBezTo>
                      <a:pt x="0" y="1"/>
                      <a:pt x="1" y="0"/>
                      <a:pt x="3" y="0"/>
                    </a:cubicBezTo>
                    <a:cubicBezTo>
                      <a:pt x="73" y="0"/>
                      <a:pt x="73" y="0"/>
                      <a:pt x="73" y="0"/>
                    </a:cubicBezTo>
                    <a:cubicBezTo>
                      <a:pt x="75" y="0"/>
                      <a:pt x="76" y="1"/>
                      <a:pt x="76" y="2"/>
                    </a:cubicBezTo>
                    <a:cubicBezTo>
                      <a:pt x="76" y="134"/>
                      <a:pt x="76" y="134"/>
                      <a:pt x="76" y="134"/>
                    </a:cubicBezTo>
                    <a:cubicBezTo>
                      <a:pt x="76" y="135"/>
                      <a:pt x="75" y="136"/>
                      <a:pt x="73" y="136"/>
                    </a:cubicBezTo>
                    <a:close/>
                    <a:moveTo>
                      <a:pt x="5" y="132"/>
                    </a:moveTo>
                    <a:cubicBezTo>
                      <a:pt x="71" y="132"/>
                      <a:pt x="71" y="132"/>
                      <a:pt x="71" y="132"/>
                    </a:cubicBezTo>
                    <a:cubicBezTo>
                      <a:pt x="71" y="5"/>
                      <a:pt x="71" y="5"/>
                      <a:pt x="71" y="5"/>
                    </a:cubicBezTo>
                    <a:cubicBezTo>
                      <a:pt x="5" y="5"/>
                      <a:pt x="5" y="5"/>
                      <a:pt x="5" y="5"/>
                    </a:cubicBezTo>
                    <a:lnTo>
                      <a:pt x="5" y="132"/>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4" name="Oval 287">
                <a:extLst>
                  <a:ext uri="{FF2B5EF4-FFF2-40B4-BE49-F238E27FC236}">
                    <a16:creationId xmlns:a16="http://schemas.microsoft.com/office/drawing/2014/main" xmlns="" id="{361E01B5-FFCF-4CDD-92BE-FBA25B8A27F3}"/>
                  </a:ext>
                </a:extLst>
              </p:cNvPr>
              <p:cNvSpPr>
                <a:spLocks noChangeArrowheads="1"/>
              </p:cNvSpPr>
              <p:nvPr/>
            </p:nvSpPr>
            <p:spPr bwMode="auto">
              <a:xfrm>
                <a:off x="6138897" y="3290247"/>
                <a:ext cx="557881" cy="548007"/>
              </a:xfrm>
              <a:prstGeom prst="ellipse">
                <a:avLst/>
              </a:prstGeom>
              <a:solidFill>
                <a:srgbClr val="FFFFFF"/>
              </a:solidFill>
              <a:ln w="9525">
                <a:solidFill>
                  <a:srgbClr val="595959"/>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5" name="Freeform 288">
                <a:extLst>
                  <a:ext uri="{FF2B5EF4-FFF2-40B4-BE49-F238E27FC236}">
                    <a16:creationId xmlns:a16="http://schemas.microsoft.com/office/drawing/2014/main" xmlns="" id="{07089BC2-4A72-41A4-AFB9-2B38083C4668}"/>
                  </a:ext>
                </a:extLst>
              </p:cNvPr>
              <p:cNvSpPr>
                <a:spLocks noEditPoints="1"/>
              </p:cNvSpPr>
              <p:nvPr/>
            </p:nvSpPr>
            <p:spPr bwMode="auto">
              <a:xfrm>
                <a:off x="6114213" y="3265563"/>
                <a:ext cx="607251" cy="607251"/>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5 w 52"/>
                  <a:gd name="T13" fmla="*/ 26 h 52"/>
                  <a:gd name="T14" fmla="*/ 26 w 52"/>
                  <a:gd name="T15" fmla="*/ 47 h 52"/>
                  <a:gd name="T16" fmla="*/ 47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4"/>
                    </a:moveTo>
                    <a:cubicBezTo>
                      <a:pt x="14" y="4"/>
                      <a:pt x="5" y="14"/>
                      <a:pt x="5" y="26"/>
                    </a:cubicBezTo>
                    <a:cubicBezTo>
                      <a:pt x="5" y="37"/>
                      <a:pt x="14" y="47"/>
                      <a:pt x="26" y="47"/>
                    </a:cubicBezTo>
                    <a:cubicBezTo>
                      <a:pt x="38" y="47"/>
                      <a:pt x="47" y="37"/>
                      <a:pt x="47" y="26"/>
                    </a:cubicBezTo>
                    <a:cubicBezTo>
                      <a:pt x="47" y="14"/>
                      <a:pt x="38" y="4"/>
                      <a:pt x="26" y="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6" name="Oval 289">
                <a:extLst>
                  <a:ext uri="{FF2B5EF4-FFF2-40B4-BE49-F238E27FC236}">
                    <a16:creationId xmlns:a16="http://schemas.microsoft.com/office/drawing/2014/main" xmlns="" id="{91CC211A-F611-46D4-B76D-B492657E9589}"/>
                  </a:ext>
                </a:extLst>
              </p:cNvPr>
              <p:cNvSpPr>
                <a:spLocks noChangeArrowheads="1"/>
              </p:cNvSpPr>
              <p:nvPr/>
            </p:nvSpPr>
            <p:spPr bwMode="auto">
              <a:xfrm>
                <a:off x="6227762" y="3384051"/>
                <a:ext cx="375211" cy="360402"/>
              </a:xfrm>
              <a:prstGeom prst="ellipse">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7" name="Freeform 291">
                <a:extLst>
                  <a:ext uri="{FF2B5EF4-FFF2-40B4-BE49-F238E27FC236}">
                    <a16:creationId xmlns:a16="http://schemas.microsoft.com/office/drawing/2014/main" xmlns="" id="{394B7C87-125C-4F9C-A77A-5818E3590F51}"/>
                  </a:ext>
                </a:extLst>
              </p:cNvPr>
              <p:cNvSpPr>
                <a:spLocks/>
              </p:cNvSpPr>
              <p:nvPr/>
            </p:nvSpPr>
            <p:spPr bwMode="auto">
              <a:xfrm>
                <a:off x="5329231" y="2307788"/>
                <a:ext cx="143174" cy="256723"/>
              </a:xfrm>
              <a:custGeom>
                <a:avLst/>
                <a:gdLst>
                  <a:gd name="T0" fmla="*/ 12 w 12"/>
                  <a:gd name="T1" fmla="*/ 20 h 22"/>
                  <a:gd name="T2" fmla="*/ 12 w 12"/>
                  <a:gd name="T3" fmla="*/ 21 h 22"/>
                  <a:gd name="T4" fmla="*/ 12 w 12"/>
                  <a:gd name="T5" fmla="*/ 21 h 22"/>
                  <a:gd name="T6" fmla="*/ 11 w 12"/>
                  <a:gd name="T7" fmla="*/ 22 h 22"/>
                  <a:gd name="T8" fmla="*/ 11 w 12"/>
                  <a:gd name="T9" fmla="*/ 22 h 22"/>
                  <a:gd name="T10" fmla="*/ 1 w 12"/>
                  <a:gd name="T11" fmla="*/ 22 h 22"/>
                  <a:gd name="T12" fmla="*/ 1 w 12"/>
                  <a:gd name="T13" fmla="*/ 22 h 22"/>
                  <a:gd name="T14" fmla="*/ 0 w 12"/>
                  <a:gd name="T15" fmla="*/ 21 h 22"/>
                  <a:gd name="T16" fmla="*/ 0 w 12"/>
                  <a:gd name="T17" fmla="*/ 21 h 22"/>
                  <a:gd name="T18" fmla="*/ 0 w 12"/>
                  <a:gd name="T19" fmla="*/ 20 h 22"/>
                  <a:gd name="T20" fmla="*/ 0 w 12"/>
                  <a:gd name="T21" fmla="*/ 19 h 22"/>
                  <a:gd name="T22" fmla="*/ 0 w 12"/>
                  <a:gd name="T23" fmla="*/ 19 h 22"/>
                  <a:gd name="T24" fmla="*/ 1 w 12"/>
                  <a:gd name="T25" fmla="*/ 18 h 22"/>
                  <a:gd name="T26" fmla="*/ 1 w 12"/>
                  <a:gd name="T27" fmla="*/ 18 h 22"/>
                  <a:gd name="T28" fmla="*/ 4 w 12"/>
                  <a:gd name="T29" fmla="*/ 18 h 22"/>
                  <a:gd name="T30" fmla="*/ 4 w 12"/>
                  <a:gd name="T31" fmla="*/ 4 h 22"/>
                  <a:gd name="T32" fmla="*/ 3 w 12"/>
                  <a:gd name="T33" fmla="*/ 4 h 22"/>
                  <a:gd name="T34" fmla="*/ 3 w 12"/>
                  <a:gd name="T35" fmla="*/ 3 h 22"/>
                  <a:gd name="T36" fmla="*/ 2 w 12"/>
                  <a:gd name="T37" fmla="*/ 3 h 22"/>
                  <a:gd name="T38" fmla="*/ 2 w 12"/>
                  <a:gd name="T39" fmla="*/ 2 h 22"/>
                  <a:gd name="T40" fmla="*/ 2 w 12"/>
                  <a:gd name="T41" fmla="*/ 1 h 22"/>
                  <a:gd name="T42" fmla="*/ 3 w 12"/>
                  <a:gd name="T43" fmla="*/ 1 h 22"/>
                  <a:gd name="T44" fmla="*/ 4 w 12"/>
                  <a:gd name="T45" fmla="*/ 0 h 22"/>
                  <a:gd name="T46" fmla="*/ 6 w 12"/>
                  <a:gd name="T47" fmla="*/ 0 h 22"/>
                  <a:gd name="T48" fmla="*/ 6 w 12"/>
                  <a:gd name="T49" fmla="*/ 0 h 22"/>
                  <a:gd name="T50" fmla="*/ 7 w 12"/>
                  <a:gd name="T51" fmla="*/ 1 h 22"/>
                  <a:gd name="T52" fmla="*/ 8 w 12"/>
                  <a:gd name="T53" fmla="*/ 1 h 22"/>
                  <a:gd name="T54" fmla="*/ 8 w 12"/>
                  <a:gd name="T55" fmla="*/ 18 h 22"/>
                  <a:gd name="T56" fmla="*/ 11 w 12"/>
                  <a:gd name="T57" fmla="*/ 18 h 22"/>
                  <a:gd name="T58" fmla="*/ 11 w 12"/>
                  <a:gd name="T59" fmla="*/ 19 h 22"/>
                  <a:gd name="T60" fmla="*/ 11 w 12"/>
                  <a:gd name="T61" fmla="*/ 19 h 22"/>
                  <a:gd name="T62" fmla="*/ 11 w 12"/>
                  <a:gd name="T63" fmla="*/ 20 h 22"/>
                  <a:gd name="T64" fmla="*/ 11 w 12"/>
                  <a:gd name="T65" fmla="*/ 20 h 22"/>
                  <a:gd name="T66" fmla="*/ 12 w 12"/>
                  <a:gd name="T6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22">
                    <a:moveTo>
                      <a:pt x="12" y="20"/>
                    </a:moveTo>
                    <a:cubicBezTo>
                      <a:pt x="12" y="21"/>
                      <a:pt x="12" y="21"/>
                      <a:pt x="12" y="21"/>
                    </a:cubicBezTo>
                    <a:cubicBezTo>
                      <a:pt x="12" y="21"/>
                      <a:pt x="12" y="21"/>
                      <a:pt x="12" y="21"/>
                    </a:cubicBezTo>
                    <a:cubicBezTo>
                      <a:pt x="11" y="22"/>
                      <a:pt x="11" y="22"/>
                      <a:pt x="11" y="22"/>
                    </a:cubicBezTo>
                    <a:cubicBezTo>
                      <a:pt x="11" y="22"/>
                      <a:pt x="11" y="22"/>
                      <a:pt x="11" y="22"/>
                    </a:cubicBezTo>
                    <a:cubicBezTo>
                      <a:pt x="1" y="22"/>
                      <a:pt x="1" y="22"/>
                      <a:pt x="1" y="22"/>
                    </a:cubicBezTo>
                    <a:cubicBezTo>
                      <a:pt x="1" y="22"/>
                      <a:pt x="1" y="22"/>
                      <a:pt x="1" y="22"/>
                    </a:cubicBezTo>
                    <a:cubicBezTo>
                      <a:pt x="0" y="21"/>
                      <a:pt x="0" y="21"/>
                      <a:pt x="0" y="21"/>
                    </a:cubicBezTo>
                    <a:cubicBezTo>
                      <a:pt x="0" y="21"/>
                      <a:pt x="0" y="21"/>
                      <a:pt x="0" y="21"/>
                    </a:cubicBezTo>
                    <a:cubicBezTo>
                      <a:pt x="0" y="20"/>
                      <a:pt x="0" y="20"/>
                      <a:pt x="0" y="20"/>
                    </a:cubicBezTo>
                    <a:cubicBezTo>
                      <a:pt x="0" y="19"/>
                      <a:pt x="0" y="19"/>
                      <a:pt x="0" y="19"/>
                    </a:cubicBezTo>
                    <a:cubicBezTo>
                      <a:pt x="0" y="19"/>
                      <a:pt x="0" y="19"/>
                      <a:pt x="0" y="19"/>
                    </a:cubicBezTo>
                    <a:cubicBezTo>
                      <a:pt x="1" y="18"/>
                      <a:pt x="1" y="18"/>
                      <a:pt x="1" y="18"/>
                    </a:cubicBezTo>
                    <a:cubicBezTo>
                      <a:pt x="1" y="18"/>
                      <a:pt x="1" y="18"/>
                      <a:pt x="1" y="18"/>
                    </a:cubicBezTo>
                    <a:cubicBezTo>
                      <a:pt x="4" y="18"/>
                      <a:pt x="4" y="18"/>
                      <a:pt x="4" y="18"/>
                    </a:cubicBezTo>
                    <a:cubicBezTo>
                      <a:pt x="4" y="4"/>
                      <a:pt x="4" y="4"/>
                      <a:pt x="4" y="4"/>
                    </a:cubicBezTo>
                    <a:cubicBezTo>
                      <a:pt x="3" y="4"/>
                      <a:pt x="3" y="4"/>
                      <a:pt x="3" y="4"/>
                    </a:cubicBezTo>
                    <a:cubicBezTo>
                      <a:pt x="3" y="3"/>
                      <a:pt x="3" y="3"/>
                      <a:pt x="3" y="3"/>
                    </a:cubicBezTo>
                    <a:cubicBezTo>
                      <a:pt x="2" y="3"/>
                      <a:pt x="2" y="3"/>
                      <a:pt x="2" y="3"/>
                    </a:cubicBezTo>
                    <a:cubicBezTo>
                      <a:pt x="2" y="2"/>
                      <a:pt x="2" y="2"/>
                      <a:pt x="2" y="2"/>
                    </a:cubicBezTo>
                    <a:cubicBezTo>
                      <a:pt x="2" y="2"/>
                      <a:pt x="2" y="1"/>
                      <a:pt x="2" y="1"/>
                    </a:cubicBezTo>
                    <a:cubicBezTo>
                      <a:pt x="3" y="1"/>
                      <a:pt x="3" y="1"/>
                      <a:pt x="3" y="1"/>
                    </a:cubicBezTo>
                    <a:cubicBezTo>
                      <a:pt x="4" y="0"/>
                      <a:pt x="4" y="0"/>
                      <a:pt x="4" y="0"/>
                    </a:cubicBezTo>
                    <a:cubicBezTo>
                      <a:pt x="5" y="0"/>
                      <a:pt x="5" y="0"/>
                      <a:pt x="6" y="0"/>
                    </a:cubicBezTo>
                    <a:cubicBezTo>
                      <a:pt x="6" y="0"/>
                      <a:pt x="6" y="0"/>
                      <a:pt x="6" y="0"/>
                    </a:cubicBezTo>
                    <a:cubicBezTo>
                      <a:pt x="7" y="0"/>
                      <a:pt x="7" y="0"/>
                      <a:pt x="7" y="1"/>
                    </a:cubicBezTo>
                    <a:cubicBezTo>
                      <a:pt x="8" y="1"/>
                      <a:pt x="8" y="1"/>
                      <a:pt x="8" y="1"/>
                    </a:cubicBezTo>
                    <a:cubicBezTo>
                      <a:pt x="8" y="18"/>
                      <a:pt x="8" y="18"/>
                      <a:pt x="8" y="18"/>
                    </a:cubicBezTo>
                    <a:cubicBezTo>
                      <a:pt x="11" y="18"/>
                      <a:pt x="11" y="18"/>
                      <a:pt x="11" y="18"/>
                    </a:cubicBezTo>
                    <a:cubicBezTo>
                      <a:pt x="11" y="19"/>
                      <a:pt x="11" y="19"/>
                      <a:pt x="11" y="19"/>
                    </a:cubicBezTo>
                    <a:cubicBezTo>
                      <a:pt x="11" y="19"/>
                      <a:pt x="11" y="19"/>
                      <a:pt x="11" y="19"/>
                    </a:cubicBezTo>
                    <a:cubicBezTo>
                      <a:pt x="11" y="20"/>
                      <a:pt x="11" y="20"/>
                      <a:pt x="11" y="20"/>
                    </a:cubicBezTo>
                    <a:cubicBezTo>
                      <a:pt x="11" y="20"/>
                      <a:pt x="11" y="20"/>
                      <a:pt x="11" y="20"/>
                    </a:cubicBezTo>
                    <a:lnTo>
                      <a:pt x="12" y="20"/>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8" name="Freeform 292">
                <a:extLst>
                  <a:ext uri="{FF2B5EF4-FFF2-40B4-BE49-F238E27FC236}">
                    <a16:creationId xmlns:a16="http://schemas.microsoft.com/office/drawing/2014/main" xmlns="" id="{5CD957F6-C7CE-4CB8-BE87-319A130F0476}"/>
                  </a:ext>
                </a:extLst>
              </p:cNvPr>
              <p:cNvSpPr>
                <a:spLocks/>
              </p:cNvSpPr>
              <p:nvPr/>
            </p:nvSpPr>
            <p:spPr bwMode="auto">
              <a:xfrm>
                <a:off x="5516836" y="2307788"/>
                <a:ext cx="162922" cy="256723"/>
              </a:xfrm>
              <a:custGeom>
                <a:avLst/>
                <a:gdLst>
                  <a:gd name="T0" fmla="*/ 7 w 14"/>
                  <a:gd name="T1" fmla="*/ 0 h 22"/>
                  <a:gd name="T2" fmla="*/ 10 w 14"/>
                  <a:gd name="T3" fmla="*/ 0 h 22"/>
                  <a:gd name="T4" fmla="*/ 12 w 14"/>
                  <a:gd name="T5" fmla="*/ 1 h 22"/>
                  <a:gd name="T6" fmla="*/ 13 w 14"/>
                  <a:gd name="T7" fmla="*/ 3 h 22"/>
                  <a:gd name="T8" fmla="*/ 14 w 14"/>
                  <a:gd name="T9" fmla="*/ 6 h 22"/>
                  <a:gd name="T10" fmla="*/ 14 w 14"/>
                  <a:gd name="T11" fmla="*/ 6 h 22"/>
                  <a:gd name="T12" fmla="*/ 14 w 14"/>
                  <a:gd name="T13" fmla="*/ 9 h 22"/>
                  <a:gd name="T14" fmla="*/ 13 w 14"/>
                  <a:gd name="T15" fmla="*/ 11 h 22"/>
                  <a:gd name="T16" fmla="*/ 11 w 14"/>
                  <a:gd name="T17" fmla="*/ 12 h 22"/>
                  <a:gd name="T18" fmla="*/ 8 w 14"/>
                  <a:gd name="T19" fmla="*/ 13 h 22"/>
                  <a:gd name="T20" fmla="*/ 6 w 14"/>
                  <a:gd name="T21" fmla="*/ 13 h 22"/>
                  <a:gd name="T22" fmla="*/ 5 w 14"/>
                  <a:gd name="T23" fmla="*/ 13 h 22"/>
                  <a:gd name="T24" fmla="*/ 4 w 14"/>
                  <a:gd name="T25" fmla="*/ 14 h 22"/>
                  <a:gd name="T26" fmla="*/ 4 w 14"/>
                  <a:gd name="T27" fmla="*/ 16 h 22"/>
                  <a:gd name="T28" fmla="*/ 4 w 14"/>
                  <a:gd name="T29" fmla="*/ 18 h 22"/>
                  <a:gd name="T30" fmla="*/ 12 w 14"/>
                  <a:gd name="T31" fmla="*/ 18 h 22"/>
                  <a:gd name="T32" fmla="*/ 13 w 14"/>
                  <a:gd name="T33" fmla="*/ 18 h 22"/>
                  <a:gd name="T34" fmla="*/ 13 w 14"/>
                  <a:gd name="T35" fmla="*/ 19 h 22"/>
                  <a:gd name="T36" fmla="*/ 14 w 14"/>
                  <a:gd name="T37" fmla="*/ 19 h 22"/>
                  <a:gd name="T38" fmla="*/ 14 w 14"/>
                  <a:gd name="T39" fmla="*/ 20 h 22"/>
                  <a:gd name="T40" fmla="*/ 14 w 14"/>
                  <a:gd name="T41" fmla="*/ 21 h 22"/>
                  <a:gd name="T42" fmla="*/ 13 w 14"/>
                  <a:gd name="T43" fmla="*/ 21 h 22"/>
                  <a:gd name="T44" fmla="*/ 13 w 14"/>
                  <a:gd name="T45" fmla="*/ 22 h 22"/>
                  <a:gd name="T46" fmla="*/ 12 w 14"/>
                  <a:gd name="T47" fmla="*/ 22 h 22"/>
                  <a:gd name="T48" fmla="*/ 2 w 14"/>
                  <a:gd name="T49" fmla="*/ 22 h 22"/>
                  <a:gd name="T50" fmla="*/ 1 w 14"/>
                  <a:gd name="T51" fmla="*/ 21 h 22"/>
                  <a:gd name="T52" fmla="*/ 0 w 14"/>
                  <a:gd name="T53" fmla="*/ 20 h 22"/>
                  <a:gd name="T54" fmla="*/ 0 w 14"/>
                  <a:gd name="T55" fmla="*/ 16 h 22"/>
                  <a:gd name="T56" fmla="*/ 1 w 14"/>
                  <a:gd name="T57" fmla="*/ 13 h 22"/>
                  <a:gd name="T58" fmla="*/ 2 w 14"/>
                  <a:gd name="T59" fmla="*/ 11 h 22"/>
                  <a:gd name="T60" fmla="*/ 3 w 14"/>
                  <a:gd name="T61" fmla="*/ 10 h 22"/>
                  <a:gd name="T62" fmla="*/ 6 w 14"/>
                  <a:gd name="T63" fmla="*/ 9 h 22"/>
                  <a:gd name="T64" fmla="*/ 8 w 14"/>
                  <a:gd name="T65" fmla="*/ 9 h 22"/>
                  <a:gd name="T66" fmla="*/ 9 w 14"/>
                  <a:gd name="T67" fmla="*/ 9 h 22"/>
                  <a:gd name="T68" fmla="*/ 10 w 14"/>
                  <a:gd name="T69" fmla="*/ 9 h 22"/>
                  <a:gd name="T70" fmla="*/ 10 w 14"/>
                  <a:gd name="T71" fmla="*/ 8 h 22"/>
                  <a:gd name="T72" fmla="*/ 11 w 14"/>
                  <a:gd name="T73" fmla="*/ 7 h 22"/>
                  <a:gd name="T74" fmla="*/ 11 w 14"/>
                  <a:gd name="T75" fmla="*/ 6 h 22"/>
                  <a:gd name="T76" fmla="*/ 10 w 14"/>
                  <a:gd name="T77" fmla="*/ 5 h 22"/>
                  <a:gd name="T78" fmla="*/ 10 w 14"/>
                  <a:gd name="T79" fmla="*/ 4 h 22"/>
                  <a:gd name="T80" fmla="*/ 9 w 14"/>
                  <a:gd name="T81" fmla="*/ 4 h 22"/>
                  <a:gd name="T82" fmla="*/ 7 w 14"/>
                  <a:gd name="T83" fmla="*/ 4 h 22"/>
                  <a:gd name="T84" fmla="*/ 5 w 14"/>
                  <a:gd name="T85" fmla="*/ 4 h 22"/>
                  <a:gd name="T86" fmla="*/ 4 w 14"/>
                  <a:gd name="T87" fmla="*/ 4 h 22"/>
                  <a:gd name="T88" fmla="*/ 3 w 14"/>
                  <a:gd name="T89" fmla="*/ 4 h 22"/>
                  <a:gd name="T90" fmla="*/ 2 w 14"/>
                  <a:gd name="T91" fmla="*/ 5 h 22"/>
                  <a:gd name="T92" fmla="*/ 2 w 14"/>
                  <a:gd name="T93" fmla="*/ 5 h 22"/>
                  <a:gd name="T94" fmla="*/ 1 w 14"/>
                  <a:gd name="T95" fmla="*/ 4 h 22"/>
                  <a:gd name="T96" fmla="*/ 1 w 14"/>
                  <a:gd name="T97" fmla="*/ 3 h 22"/>
                  <a:gd name="T98" fmla="*/ 1 w 14"/>
                  <a:gd name="T99" fmla="*/ 3 h 22"/>
                  <a:gd name="T100" fmla="*/ 1 w 14"/>
                  <a:gd name="T101" fmla="*/ 1 h 22"/>
                  <a:gd name="T102" fmla="*/ 3 w 14"/>
                  <a:gd name="T103" fmla="*/ 1 h 22"/>
                  <a:gd name="T104" fmla="*/ 5 w 14"/>
                  <a:gd name="T105" fmla="*/ 0 h 22"/>
                  <a:gd name="T106" fmla="*/ 7 w 14"/>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 h="22">
                    <a:moveTo>
                      <a:pt x="7" y="0"/>
                    </a:moveTo>
                    <a:cubicBezTo>
                      <a:pt x="8" y="0"/>
                      <a:pt x="9" y="0"/>
                      <a:pt x="10" y="0"/>
                    </a:cubicBezTo>
                    <a:cubicBezTo>
                      <a:pt x="11" y="1"/>
                      <a:pt x="12" y="1"/>
                      <a:pt x="12" y="1"/>
                    </a:cubicBezTo>
                    <a:cubicBezTo>
                      <a:pt x="13" y="2"/>
                      <a:pt x="13" y="3"/>
                      <a:pt x="13" y="3"/>
                    </a:cubicBezTo>
                    <a:cubicBezTo>
                      <a:pt x="14" y="4"/>
                      <a:pt x="14" y="5"/>
                      <a:pt x="14" y="6"/>
                    </a:cubicBezTo>
                    <a:cubicBezTo>
                      <a:pt x="14" y="6"/>
                      <a:pt x="14" y="6"/>
                      <a:pt x="14" y="6"/>
                    </a:cubicBezTo>
                    <a:cubicBezTo>
                      <a:pt x="14" y="8"/>
                      <a:pt x="14" y="9"/>
                      <a:pt x="14" y="9"/>
                    </a:cubicBezTo>
                    <a:cubicBezTo>
                      <a:pt x="13" y="10"/>
                      <a:pt x="13" y="11"/>
                      <a:pt x="13" y="11"/>
                    </a:cubicBezTo>
                    <a:cubicBezTo>
                      <a:pt x="12" y="12"/>
                      <a:pt x="12" y="12"/>
                      <a:pt x="11" y="12"/>
                    </a:cubicBezTo>
                    <a:cubicBezTo>
                      <a:pt x="10" y="13"/>
                      <a:pt x="9" y="13"/>
                      <a:pt x="8" y="13"/>
                    </a:cubicBezTo>
                    <a:cubicBezTo>
                      <a:pt x="7" y="13"/>
                      <a:pt x="7" y="13"/>
                      <a:pt x="6" y="13"/>
                    </a:cubicBezTo>
                    <a:cubicBezTo>
                      <a:pt x="5" y="13"/>
                      <a:pt x="5" y="13"/>
                      <a:pt x="5" y="13"/>
                    </a:cubicBezTo>
                    <a:cubicBezTo>
                      <a:pt x="4" y="13"/>
                      <a:pt x="4" y="14"/>
                      <a:pt x="4" y="14"/>
                    </a:cubicBezTo>
                    <a:cubicBezTo>
                      <a:pt x="4" y="15"/>
                      <a:pt x="4" y="15"/>
                      <a:pt x="4" y="16"/>
                    </a:cubicBezTo>
                    <a:cubicBezTo>
                      <a:pt x="4" y="18"/>
                      <a:pt x="4" y="18"/>
                      <a:pt x="4" y="18"/>
                    </a:cubicBezTo>
                    <a:cubicBezTo>
                      <a:pt x="12" y="18"/>
                      <a:pt x="12" y="18"/>
                      <a:pt x="12" y="18"/>
                    </a:cubicBezTo>
                    <a:cubicBezTo>
                      <a:pt x="13" y="18"/>
                      <a:pt x="13" y="18"/>
                      <a:pt x="13" y="18"/>
                    </a:cubicBezTo>
                    <a:cubicBezTo>
                      <a:pt x="13" y="19"/>
                      <a:pt x="13" y="19"/>
                      <a:pt x="13" y="19"/>
                    </a:cubicBezTo>
                    <a:cubicBezTo>
                      <a:pt x="14" y="19"/>
                      <a:pt x="14" y="19"/>
                      <a:pt x="14" y="19"/>
                    </a:cubicBezTo>
                    <a:cubicBezTo>
                      <a:pt x="14" y="20"/>
                      <a:pt x="14" y="20"/>
                      <a:pt x="14" y="20"/>
                    </a:cubicBezTo>
                    <a:cubicBezTo>
                      <a:pt x="14" y="21"/>
                      <a:pt x="14" y="21"/>
                      <a:pt x="14" y="21"/>
                    </a:cubicBezTo>
                    <a:cubicBezTo>
                      <a:pt x="13" y="21"/>
                      <a:pt x="13" y="21"/>
                      <a:pt x="13" y="21"/>
                    </a:cubicBezTo>
                    <a:cubicBezTo>
                      <a:pt x="13" y="22"/>
                      <a:pt x="13" y="22"/>
                      <a:pt x="13" y="22"/>
                    </a:cubicBezTo>
                    <a:cubicBezTo>
                      <a:pt x="12" y="22"/>
                      <a:pt x="12" y="22"/>
                      <a:pt x="12" y="22"/>
                    </a:cubicBezTo>
                    <a:cubicBezTo>
                      <a:pt x="2" y="22"/>
                      <a:pt x="2" y="22"/>
                      <a:pt x="2" y="22"/>
                    </a:cubicBezTo>
                    <a:cubicBezTo>
                      <a:pt x="2" y="22"/>
                      <a:pt x="1" y="22"/>
                      <a:pt x="1" y="21"/>
                    </a:cubicBezTo>
                    <a:cubicBezTo>
                      <a:pt x="1" y="21"/>
                      <a:pt x="0" y="21"/>
                      <a:pt x="0" y="20"/>
                    </a:cubicBezTo>
                    <a:cubicBezTo>
                      <a:pt x="0" y="16"/>
                      <a:pt x="0" y="16"/>
                      <a:pt x="0" y="16"/>
                    </a:cubicBezTo>
                    <a:cubicBezTo>
                      <a:pt x="0" y="14"/>
                      <a:pt x="1" y="13"/>
                      <a:pt x="1" y="13"/>
                    </a:cubicBezTo>
                    <a:cubicBezTo>
                      <a:pt x="1" y="12"/>
                      <a:pt x="1" y="11"/>
                      <a:pt x="2" y="11"/>
                    </a:cubicBezTo>
                    <a:cubicBezTo>
                      <a:pt x="2" y="10"/>
                      <a:pt x="3" y="10"/>
                      <a:pt x="3" y="10"/>
                    </a:cubicBezTo>
                    <a:cubicBezTo>
                      <a:pt x="4" y="9"/>
                      <a:pt x="5" y="9"/>
                      <a:pt x="6" y="9"/>
                    </a:cubicBezTo>
                    <a:cubicBezTo>
                      <a:pt x="8" y="9"/>
                      <a:pt x="8" y="9"/>
                      <a:pt x="8" y="9"/>
                    </a:cubicBezTo>
                    <a:cubicBezTo>
                      <a:pt x="9" y="9"/>
                      <a:pt x="9" y="9"/>
                      <a:pt x="9" y="9"/>
                    </a:cubicBezTo>
                    <a:cubicBezTo>
                      <a:pt x="10" y="9"/>
                      <a:pt x="10" y="9"/>
                      <a:pt x="10" y="9"/>
                    </a:cubicBezTo>
                    <a:cubicBezTo>
                      <a:pt x="10" y="8"/>
                      <a:pt x="10" y="8"/>
                      <a:pt x="10" y="8"/>
                    </a:cubicBezTo>
                    <a:cubicBezTo>
                      <a:pt x="10" y="8"/>
                      <a:pt x="11" y="7"/>
                      <a:pt x="11" y="7"/>
                    </a:cubicBezTo>
                    <a:cubicBezTo>
                      <a:pt x="11" y="6"/>
                      <a:pt x="11" y="6"/>
                      <a:pt x="11" y="6"/>
                    </a:cubicBezTo>
                    <a:cubicBezTo>
                      <a:pt x="11" y="6"/>
                      <a:pt x="10" y="5"/>
                      <a:pt x="10" y="5"/>
                    </a:cubicBezTo>
                    <a:cubicBezTo>
                      <a:pt x="10" y="5"/>
                      <a:pt x="10" y="4"/>
                      <a:pt x="10" y="4"/>
                    </a:cubicBezTo>
                    <a:cubicBezTo>
                      <a:pt x="10" y="4"/>
                      <a:pt x="9" y="4"/>
                      <a:pt x="9" y="4"/>
                    </a:cubicBezTo>
                    <a:cubicBezTo>
                      <a:pt x="8" y="4"/>
                      <a:pt x="8" y="4"/>
                      <a:pt x="7" y="4"/>
                    </a:cubicBezTo>
                    <a:cubicBezTo>
                      <a:pt x="6" y="4"/>
                      <a:pt x="6" y="4"/>
                      <a:pt x="5" y="4"/>
                    </a:cubicBezTo>
                    <a:cubicBezTo>
                      <a:pt x="5" y="4"/>
                      <a:pt x="4" y="4"/>
                      <a:pt x="4" y="4"/>
                    </a:cubicBezTo>
                    <a:cubicBezTo>
                      <a:pt x="3" y="4"/>
                      <a:pt x="3" y="4"/>
                      <a:pt x="3" y="4"/>
                    </a:cubicBezTo>
                    <a:cubicBezTo>
                      <a:pt x="3" y="5"/>
                      <a:pt x="3" y="5"/>
                      <a:pt x="2" y="5"/>
                    </a:cubicBezTo>
                    <a:cubicBezTo>
                      <a:pt x="2" y="5"/>
                      <a:pt x="2" y="5"/>
                      <a:pt x="2" y="5"/>
                    </a:cubicBezTo>
                    <a:cubicBezTo>
                      <a:pt x="2" y="5"/>
                      <a:pt x="2" y="4"/>
                      <a:pt x="1" y="4"/>
                    </a:cubicBezTo>
                    <a:cubicBezTo>
                      <a:pt x="1" y="4"/>
                      <a:pt x="1" y="3"/>
                      <a:pt x="1" y="3"/>
                    </a:cubicBezTo>
                    <a:cubicBezTo>
                      <a:pt x="1" y="3"/>
                      <a:pt x="1" y="3"/>
                      <a:pt x="1" y="3"/>
                    </a:cubicBezTo>
                    <a:cubicBezTo>
                      <a:pt x="1" y="2"/>
                      <a:pt x="1" y="2"/>
                      <a:pt x="1" y="1"/>
                    </a:cubicBezTo>
                    <a:cubicBezTo>
                      <a:pt x="2" y="1"/>
                      <a:pt x="2" y="1"/>
                      <a:pt x="3" y="1"/>
                    </a:cubicBezTo>
                    <a:cubicBezTo>
                      <a:pt x="3" y="0"/>
                      <a:pt x="4" y="0"/>
                      <a:pt x="5" y="0"/>
                    </a:cubicBezTo>
                    <a:cubicBezTo>
                      <a:pt x="5" y="0"/>
                      <a:pt x="6" y="0"/>
                      <a:pt x="7" y="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89" name="Freeform 293">
                <a:extLst>
                  <a:ext uri="{FF2B5EF4-FFF2-40B4-BE49-F238E27FC236}">
                    <a16:creationId xmlns:a16="http://schemas.microsoft.com/office/drawing/2014/main" xmlns="" id="{5A138B53-7C51-46BD-A7B7-8833EAA6F3C0}"/>
                  </a:ext>
                </a:extLst>
              </p:cNvPr>
              <p:cNvSpPr>
                <a:spLocks noEditPoints="1"/>
              </p:cNvSpPr>
              <p:nvPr/>
            </p:nvSpPr>
            <p:spPr bwMode="auto">
              <a:xfrm>
                <a:off x="5739002" y="2307788"/>
                <a:ext cx="153048" cy="256723"/>
              </a:xfrm>
              <a:custGeom>
                <a:avLst/>
                <a:gdLst>
                  <a:gd name="T0" fmla="*/ 13 w 13"/>
                  <a:gd name="T1" fmla="*/ 16 h 22"/>
                  <a:gd name="T2" fmla="*/ 13 w 13"/>
                  <a:gd name="T3" fmla="*/ 16 h 22"/>
                  <a:gd name="T4" fmla="*/ 13 w 13"/>
                  <a:gd name="T5" fmla="*/ 19 h 22"/>
                  <a:gd name="T6" fmla="*/ 12 w 13"/>
                  <a:gd name="T7" fmla="*/ 21 h 22"/>
                  <a:gd name="T8" fmla="*/ 10 w 13"/>
                  <a:gd name="T9" fmla="*/ 22 h 22"/>
                  <a:gd name="T10" fmla="*/ 7 w 13"/>
                  <a:gd name="T11" fmla="*/ 22 h 22"/>
                  <a:gd name="T12" fmla="*/ 4 w 13"/>
                  <a:gd name="T13" fmla="*/ 22 h 22"/>
                  <a:gd name="T14" fmla="*/ 2 w 13"/>
                  <a:gd name="T15" fmla="*/ 21 h 22"/>
                  <a:gd name="T16" fmla="*/ 1 w 13"/>
                  <a:gd name="T17" fmla="*/ 19 h 22"/>
                  <a:gd name="T18" fmla="*/ 0 w 13"/>
                  <a:gd name="T19" fmla="*/ 16 h 22"/>
                  <a:gd name="T20" fmla="*/ 0 w 13"/>
                  <a:gd name="T21" fmla="*/ 6 h 22"/>
                  <a:gd name="T22" fmla="*/ 2 w 13"/>
                  <a:gd name="T23" fmla="*/ 1 h 22"/>
                  <a:gd name="T24" fmla="*/ 7 w 13"/>
                  <a:gd name="T25" fmla="*/ 0 h 22"/>
                  <a:gd name="T26" fmla="*/ 10 w 13"/>
                  <a:gd name="T27" fmla="*/ 0 h 22"/>
                  <a:gd name="T28" fmla="*/ 12 w 13"/>
                  <a:gd name="T29" fmla="*/ 2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4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20"/>
                      <a:pt x="12" y="20"/>
                      <a:pt x="12" y="21"/>
                    </a:cubicBezTo>
                    <a:cubicBezTo>
                      <a:pt x="11" y="21"/>
                      <a:pt x="10" y="21"/>
                      <a:pt x="10" y="22"/>
                    </a:cubicBezTo>
                    <a:cubicBezTo>
                      <a:pt x="9" y="22"/>
                      <a:pt x="8" y="22"/>
                      <a:pt x="7" y="22"/>
                    </a:cubicBezTo>
                    <a:cubicBezTo>
                      <a:pt x="6" y="22"/>
                      <a:pt x="5" y="22"/>
                      <a:pt x="4" y="22"/>
                    </a:cubicBezTo>
                    <a:cubicBezTo>
                      <a:pt x="3" y="21"/>
                      <a:pt x="3" y="21"/>
                      <a:pt x="2" y="21"/>
                    </a:cubicBezTo>
                    <a:cubicBezTo>
                      <a:pt x="2" y="20"/>
                      <a:pt x="1" y="20"/>
                      <a:pt x="1" y="19"/>
                    </a:cubicBezTo>
                    <a:cubicBezTo>
                      <a:pt x="1" y="18"/>
                      <a:pt x="0" y="17"/>
                      <a:pt x="0" y="16"/>
                    </a:cubicBezTo>
                    <a:cubicBezTo>
                      <a:pt x="0" y="6"/>
                      <a:pt x="0" y="6"/>
                      <a:pt x="0" y="6"/>
                    </a:cubicBezTo>
                    <a:cubicBezTo>
                      <a:pt x="0" y="4"/>
                      <a:pt x="1" y="2"/>
                      <a:pt x="2" y="1"/>
                    </a:cubicBezTo>
                    <a:cubicBezTo>
                      <a:pt x="3" y="1"/>
                      <a:pt x="5" y="0"/>
                      <a:pt x="7" y="0"/>
                    </a:cubicBezTo>
                    <a:cubicBezTo>
                      <a:pt x="8" y="0"/>
                      <a:pt x="9" y="0"/>
                      <a:pt x="10" y="0"/>
                    </a:cubicBezTo>
                    <a:cubicBezTo>
                      <a:pt x="10" y="1"/>
                      <a:pt x="11" y="1"/>
                      <a:pt x="12" y="2"/>
                    </a:cubicBezTo>
                    <a:cubicBezTo>
                      <a:pt x="12" y="2"/>
                      <a:pt x="13" y="3"/>
                      <a:pt x="13" y="3"/>
                    </a:cubicBezTo>
                    <a:cubicBezTo>
                      <a:pt x="13" y="4"/>
                      <a:pt x="13" y="5"/>
                      <a:pt x="13" y="6"/>
                    </a:cubicBezTo>
                    <a:lnTo>
                      <a:pt x="13" y="16"/>
                    </a:lnTo>
                    <a:close/>
                    <a:moveTo>
                      <a:pt x="10" y="6"/>
                    </a:moveTo>
                    <a:cubicBezTo>
                      <a:pt x="10" y="5"/>
                      <a:pt x="10" y="5"/>
                      <a:pt x="9" y="4"/>
                    </a:cubicBezTo>
                    <a:cubicBezTo>
                      <a:pt x="9" y="4"/>
                      <a:pt x="8" y="4"/>
                      <a:pt x="7" y="4"/>
                    </a:cubicBezTo>
                    <a:cubicBezTo>
                      <a:pt x="6" y="4"/>
                      <a:pt x="5" y="4"/>
                      <a:pt x="5" y="4"/>
                    </a:cubicBezTo>
                    <a:cubicBezTo>
                      <a:pt x="4" y="5"/>
                      <a:pt x="4" y="5"/>
                      <a:pt x="4" y="6"/>
                    </a:cubicBezTo>
                    <a:cubicBezTo>
                      <a:pt x="4" y="16"/>
                      <a:pt x="4" y="16"/>
                      <a:pt x="4" y="16"/>
                    </a:cubicBezTo>
                    <a:cubicBezTo>
                      <a:pt x="4" y="17"/>
                      <a:pt x="4" y="18"/>
                      <a:pt x="5" y="18"/>
                    </a:cubicBezTo>
                    <a:cubicBezTo>
                      <a:pt x="5" y="18"/>
                      <a:pt x="6" y="18"/>
                      <a:pt x="7" y="18"/>
                    </a:cubicBezTo>
                    <a:cubicBezTo>
                      <a:pt x="8" y="18"/>
                      <a:pt x="9" y="18"/>
                      <a:pt x="9" y="18"/>
                    </a:cubicBezTo>
                    <a:cubicBezTo>
                      <a:pt x="10" y="18"/>
                      <a:pt x="10" y="17"/>
                      <a:pt x="10" y="16"/>
                    </a:cubicBezTo>
                    <a:lnTo>
                      <a:pt x="10" y="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0" name="Freeform 294">
                <a:extLst>
                  <a:ext uri="{FF2B5EF4-FFF2-40B4-BE49-F238E27FC236}">
                    <a16:creationId xmlns:a16="http://schemas.microsoft.com/office/drawing/2014/main" xmlns="" id="{4626C5C2-FBE1-4D36-8A00-05A272BA082C}"/>
                  </a:ext>
                </a:extLst>
              </p:cNvPr>
              <p:cNvSpPr>
                <a:spLocks noEditPoints="1"/>
              </p:cNvSpPr>
              <p:nvPr/>
            </p:nvSpPr>
            <p:spPr bwMode="auto">
              <a:xfrm>
                <a:off x="5526710" y="2604007"/>
                <a:ext cx="153048" cy="256723"/>
              </a:xfrm>
              <a:custGeom>
                <a:avLst/>
                <a:gdLst>
                  <a:gd name="T0" fmla="*/ 12 w 13"/>
                  <a:gd name="T1" fmla="*/ 18 h 22"/>
                  <a:gd name="T2" fmla="*/ 9 w 13"/>
                  <a:gd name="T3" fmla="*/ 21 h 22"/>
                  <a:gd name="T4" fmla="*/ 3 w 13"/>
                  <a:gd name="T5" fmla="*/ 21 h 22"/>
                  <a:gd name="T6" fmla="*/ 0 w 13"/>
                  <a:gd name="T7" fmla="*/ 18 h 22"/>
                  <a:gd name="T8" fmla="*/ 0 w 13"/>
                  <a:gd name="T9" fmla="*/ 14 h 22"/>
                  <a:gd name="T10" fmla="*/ 1 w 13"/>
                  <a:gd name="T11" fmla="*/ 12 h 22"/>
                  <a:gd name="T12" fmla="*/ 1 w 13"/>
                  <a:gd name="T13" fmla="*/ 10 h 22"/>
                  <a:gd name="T14" fmla="*/ 0 w 13"/>
                  <a:gd name="T15" fmla="*/ 8 h 22"/>
                  <a:gd name="T16" fmla="*/ 0 w 13"/>
                  <a:gd name="T17" fmla="*/ 3 h 22"/>
                  <a:gd name="T18" fmla="*/ 3 w 13"/>
                  <a:gd name="T19" fmla="*/ 0 h 22"/>
                  <a:gd name="T20" fmla="*/ 9 w 13"/>
                  <a:gd name="T21" fmla="*/ 0 h 22"/>
                  <a:gd name="T22" fmla="*/ 12 w 13"/>
                  <a:gd name="T23" fmla="*/ 3 h 22"/>
                  <a:gd name="T24" fmla="*/ 13 w 13"/>
                  <a:gd name="T25" fmla="*/ 8 h 22"/>
                  <a:gd name="T26" fmla="*/ 12 w 13"/>
                  <a:gd name="T27" fmla="*/ 10 h 22"/>
                  <a:gd name="T28" fmla="*/ 12 w 13"/>
                  <a:gd name="T29" fmla="*/ 12 h 22"/>
                  <a:gd name="T30" fmla="*/ 13 w 13"/>
                  <a:gd name="T31" fmla="*/ 14 h 22"/>
                  <a:gd name="T32" fmla="*/ 9 w 13"/>
                  <a:gd name="T33" fmla="*/ 15 h 22"/>
                  <a:gd name="T34" fmla="*/ 9 w 13"/>
                  <a:gd name="T35" fmla="*/ 14 h 22"/>
                  <a:gd name="T36" fmla="*/ 6 w 13"/>
                  <a:gd name="T37" fmla="*/ 12 h 22"/>
                  <a:gd name="T38" fmla="*/ 3 w 13"/>
                  <a:gd name="T39" fmla="*/ 14 h 22"/>
                  <a:gd name="T40" fmla="*/ 3 w 13"/>
                  <a:gd name="T41" fmla="*/ 16 h 22"/>
                  <a:gd name="T42" fmla="*/ 3 w 13"/>
                  <a:gd name="T43" fmla="*/ 17 h 22"/>
                  <a:gd name="T44" fmla="*/ 5 w 13"/>
                  <a:gd name="T45" fmla="*/ 18 h 22"/>
                  <a:gd name="T46" fmla="*/ 8 w 13"/>
                  <a:gd name="T47" fmla="*/ 18 h 22"/>
                  <a:gd name="T48" fmla="*/ 9 w 13"/>
                  <a:gd name="T49" fmla="*/ 17 h 22"/>
                  <a:gd name="T50" fmla="*/ 9 w 13"/>
                  <a:gd name="T51" fmla="*/ 15 h 22"/>
                  <a:gd name="T52" fmla="*/ 8 w 13"/>
                  <a:gd name="T53" fmla="*/ 8 h 22"/>
                  <a:gd name="T54" fmla="*/ 9 w 13"/>
                  <a:gd name="T55" fmla="*/ 7 h 22"/>
                  <a:gd name="T56" fmla="*/ 9 w 13"/>
                  <a:gd name="T57" fmla="*/ 4 h 22"/>
                  <a:gd name="T58" fmla="*/ 7 w 13"/>
                  <a:gd name="T59" fmla="*/ 3 h 22"/>
                  <a:gd name="T60" fmla="*/ 5 w 13"/>
                  <a:gd name="T61" fmla="*/ 3 h 22"/>
                  <a:gd name="T62" fmla="*/ 3 w 13"/>
                  <a:gd name="T63" fmla="*/ 4 h 22"/>
                  <a:gd name="T64" fmla="*/ 3 w 13"/>
                  <a:gd name="T65" fmla="*/ 7 h 22"/>
                  <a:gd name="T66" fmla="*/ 4 w 13"/>
                  <a:gd name="T67"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22">
                    <a:moveTo>
                      <a:pt x="13" y="16"/>
                    </a:moveTo>
                    <a:cubicBezTo>
                      <a:pt x="13" y="17"/>
                      <a:pt x="13" y="17"/>
                      <a:pt x="12" y="18"/>
                    </a:cubicBezTo>
                    <a:cubicBezTo>
                      <a:pt x="12" y="19"/>
                      <a:pt x="12" y="20"/>
                      <a:pt x="11" y="20"/>
                    </a:cubicBezTo>
                    <a:cubicBezTo>
                      <a:pt x="11" y="21"/>
                      <a:pt x="10" y="21"/>
                      <a:pt x="9" y="21"/>
                    </a:cubicBezTo>
                    <a:cubicBezTo>
                      <a:pt x="9" y="22"/>
                      <a:pt x="7" y="22"/>
                      <a:pt x="6" y="22"/>
                    </a:cubicBezTo>
                    <a:cubicBezTo>
                      <a:pt x="5" y="22"/>
                      <a:pt x="3" y="22"/>
                      <a:pt x="3" y="21"/>
                    </a:cubicBezTo>
                    <a:cubicBezTo>
                      <a:pt x="2" y="21"/>
                      <a:pt x="1" y="21"/>
                      <a:pt x="1" y="20"/>
                    </a:cubicBezTo>
                    <a:cubicBezTo>
                      <a:pt x="0" y="19"/>
                      <a:pt x="0" y="19"/>
                      <a:pt x="0" y="18"/>
                    </a:cubicBezTo>
                    <a:cubicBezTo>
                      <a:pt x="0" y="17"/>
                      <a:pt x="0" y="17"/>
                      <a:pt x="0" y="16"/>
                    </a:cubicBezTo>
                    <a:cubicBezTo>
                      <a:pt x="0" y="15"/>
                      <a:pt x="0" y="14"/>
                      <a:pt x="0" y="14"/>
                    </a:cubicBezTo>
                    <a:cubicBezTo>
                      <a:pt x="0" y="13"/>
                      <a:pt x="0" y="13"/>
                      <a:pt x="0" y="13"/>
                    </a:cubicBezTo>
                    <a:cubicBezTo>
                      <a:pt x="1" y="12"/>
                      <a:pt x="1" y="12"/>
                      <a:pt x="1" y="12"/>
                    </a:cubicBezTo>
                    <a:cubicBezTo>
                      <a:pt x="1" y="12"/>
                      <a:pt x="1" y="11"/>
                      <a:pt x="2" y="11"/>
                    </a:cubicBezTo>
                    <a:cubicBezTo>
                      <a:pt x="1" y="11"/>
                      <a:pt x="1" y="10"/>
                      <a:pt x="1" y="10"/>
                    </a:cubicBezTo>
                    <a:cubicBezTo>
                      <a:pt x="0" y="9"/>
                      <a:pt x="0" y="9"/>
                      <a:pt x="0" y="9"/>
                    </a:cubicBezTo>
                    <a:cubicBezTo>
                      <a:pt x="0" y="9"/>
                      <a:pt x="0" y="8"/>
                      <a:pt x="0" y="8"/>
                    </a:cubicBezTo>
                    <a:cubicBezTo>
                      <a:pt x="0" y="7"/>
                      <a:pt x="0" y="7"/>
                      <a:pt x="0" y="6"/>
                    </a:cubicBezTo>
                    <a:cubicBezTo>
                      <a:pt x="0" y="5"/>
                      <a:pt x="0" y="4"/>
                      <a:pt x="0" y="3"/>
                    </a:cubicBezTo>
                    <a:cubicBezTo>
                      <a:pt x="0" y="2"/>
                      <a:pt x="0" y="2"/>
                      <a:pt x="1" y="1"/>
                    </a:cubicBezTo>
                    <a:cubicBezTo>
                      <a:pt x="2" y="1"/>
                      <a:pt x="2" y="0"/>
                      <a:pt x="3" y="0"/>
                    </a:cubicBezTo>
                    <a:cubicBezTo>
                      <a:pt x="4" y="0"/>
                      <a:pt x="5" y="0"/>
                      <a:pt x="6" y="0"/>
                    </a:cubicBezTo>
                    <a:cubicBezTo>
                      <a:pt x="7" y="0"/>
                      <a:pt x="8" y="0"/>
                      <a:pt x="9" y="0"/>
                    </a:cubicBezTo>
                    <a:cubicBezTo>
                      <a:pt x="10" y="0"/>
                      <a:pt x="11" y="1"/>
                      <a:pt x="11" y="1"/>
                    </a:cubicBezTo>
                    <a:cubicBezTo>
                      <a:pt x="12" y="2"/>
                      <a:pt x="12" y="2"/>
                      <a:pt x="12" y="3"/>
                    </a:cubicBezTo>
                    <a:cubicBezTo>
                      <a:pt x="12" y="4"/>
                      <a:pt x="13" y="5"/>
                      <a:pt x="13" y="6"/>
                    </a:cubicBezTo>
                    <a:cubicBezTo>
                      <a:pt x="13" y="7"/>
                      <a:pt x="13" y="7"/>
                      <a:pt x="13" y="8"/>
                    </a:cubicBezTo>
                    <a:cubicBezTo>
                      <a:pt x="12" y="8"/>
                      <a:pt x="12" y="9"/>
                      <a:pt x="12" y="9"/>
                    </a:cubicBezTo>
                    <a:cubicBezTo>
                      <a:pt x="12" y="10"/>
                      <a:pt x="12" y="10"/>
                      <a:pt x="12" y="10"/>
                    </a:cubicBezTo>
                    <a:cubicBezTo>
                      <a:pt x="11" y="10"/>
                      <a:pt x="11" y="11"/>
                      <a:pt x="10" y="11"/>
                    </a:cubicBezTo>
                    <a:cubicBezTo>
                      <a:pt x="11" y="11"/>
                      <a:pt x="11" y="11"/>
                      <a:pt x="12" y="12"/>
                    </a:cubicBezTo>
                    <a:cubicBezTo>
                      <a:pt x="12" y="13"/>
                      <a:pt x="12" y="13"/>
                      <a:pt x="12" y="13"/>
                    </a:cubicBezTo>
                    <a:cubicBezTo>
                      <a:pt x="12" y="13"/>
                      <a:pt x="13" y="13"/>
                      <a:pt x="13" y="14"/>
                    </a:cubicBezTo>
                    <a:cubicBezTo>
                      <a:pt x="13" y="14"/>
                      <a:pt x="13" y="15"/>
                      <a:pt x="13" y="16"/>
                    </a:cubicBezTo>
                    <a:close/>
                    <a:moveTo>
                      <a:pt x="9" y="15"/>
                    </a:moveTo>
                    <a:cubicBezTo>
                      <a:pt x="9" y="15"/>
                      <a:pt x="9" y="15"/>
                      <a:pt x="9" y="15"/>
                    </a:cubicBezTo>
                    <a:cubicBezTo>
                      <a:pt x="9" y="14"/>
                      <a:pt x="9" y="14"/>
                      <a:pt x="9" y="14"/>
                    </a:cubicBezTo>
                    <a:cubicBezTo>
                      <a:pt x="9" y="14"/>
                      <a:pt x="8" y="14"/>
                      <a:pt x="8" y="13"/>
                    </a:cubicBezTo>
                    <a:cubicBezTo>
                      <a:pt x="7" y="13"/>
                      <a:pt x="7" y="13"/>
                      <a:pt x="6" y="12"/>
                    </a:cubicBezTo>
                    <a:cubicBezTo>
                      <a:pt x="5" y="13"/>
                      <a:pt x="5" y="13"/>
                      <a:pt x="4" y="13"/>
                    </a:cubicBezTo>
                    <a:cubicBezTo>
                      <a:pt x="4" y="14"/>
                      <a:pt x="4" y="14"/>
                      <a:pt x="3" y="14"/>
                    </a:cubicBezTo>
                    <a:cubicBezTo>
                      <a:pt x="3" y="15"/>
                      <a:pt x="3" y="15"/>
                      <a:pt x="3" y="15"/>
                    </a:cubicBezTo>
                    <a:cubicBezTo>
                      <a:pt x="3" y="16"/>
                      <a:pt x="3" y="16"/>
                      <a:pt x="3" y="16"/>
                    </a:cubicBezTo>
                    <a:cubicBezTo>
                      <a:pt x="3" y="16"/>
                      <a:pt x="3" y="16"/>
                      <a:pt x="3" y="16"/>
                    </a:cubicBezTo>
                    <a:cubicBezTo>
                      <a:pt x="3" y="16"/>
                      <a:pt x="3" y="17"/>
                      <a:pt x="3" y="17"/>
                    </a:cubicBezTo>
                    <a:cubicBezTo>
                      <a:pt x="4" y="18"/>
                      <a:pt x="4" y="18"/>
                      <a:pt x="4" y="18"/>
                    </a:cubicBezTo>
                    <a:cubicBezTo>
                      <a:pt x="4" y="18"/>
                      <a:pt x="4" y="18"/>
                      <a:pt x="5" y="18"/>
                    </a:cubicBezTo>
                    <a:cubicBezTo>
                      <a:pt x="5" y="18"/>
                      <a:pt x="6" y="18"/>
                      <a:pt x="6" y="18"/>
                    </a:cubicBezTo>
                    <a:cubicBezTo>
                      <a:pt x="7" y="18"/>
                      <a:pt x="7" y="18"/>
                      <a:pt x="8" y="18"/>
                    </a:cubicBezTo>
                    <a:cubicBezTo>
                      <a:pt x="8" y="18"/>
                      <a:pt x="8" y="18"/>
                      <a:pt x="9" y="18"/>
                    </a:cubicBezTo>
                    <a:cubicBezTo>
                      <a:pt x="9" y="17"/>
                      <a:pt x="9" y="17"/>
                      <a:pt x="9" y="17"/>
                    </a:cubicBezTo>
                    <a:cubicBezTo>
                      <a:pt x="9" y="17"/>
                      <a:pt x="9" y="16"/>
                      <a:pt x="9" y="16"/>
                    </a:cubicBezTo>
                    <a:lnTo>
                      <a:pt x="9" y="15"/>
                    </a:lnTo>
                    <a:close/>
                    <a:moveTo>
                      <a:pt x="6" y="9"/>
                    </a:moveTo>
                    <a:cubicBezTo>
                      <a:pt x="7" y="9"/>
                      <a:pt x="7" y="9"/>
                      <a:pt x="8" y="8"/>
                    </a:cubicBezTo>
                    <a:cubicBezTo>
                      <a:pt x="8" y="8"/>
                      <a:pt x="9" y="8"/>
                      <a:pt x="9" y="8"/>
                    </a:cubicBezTo>
                    <a:cubicBezTo>
                      <a:pt x="9" y="8"/>
                      <a:pt x="9" y="7"/>
                      <a:pt x="9" y="7"/>
                    </a:cubicBezTo>
                    <a:cubicBezTo>
                      <a:pt x="9" y="7"/>
                      <a:pt x="9" y="6"/>
                      <a:pt x="9" y="5"/>
                    </a:cubicBezTo>
                    <a:cubicBezTo>
                      <a:pt x="9" y="5"/>
                      <a:pt x="9" y="5"/>
                      <a:pt x="9" y="4"/>
                    </a:cubicBezTo>
                    <a:cubicBezTo>
                      <a:pt x="8" y="4"/>
                      <a:pt x="8" y="4"/>
                      <a:pt x="8" y="4"/>
                    </a:cubicBezTo>
                    <a:cubicBezTo>
                      <a:pt x="8" y="3"/>
                      <a:pt x="8" y="3"/>
                      <a:pt x="7" y="3"/>
                    </a:cubicBezTo>
                    <a:cubicBezTo>
                      <a:pt x="7" y="3"/>
                      <a:pt x="7" y="3"/>
                      <a:pt x="6" y="3"/>
                    </a:cubicBezTo>
                    <a:cubicBezTo>
                      <a:pt x="5" y="3"/>
                      <a:pt x="5" y="3"/>
                      <a:pt x="5" y="3"/>
                    </a:cubicBezTo>
                    <a:cubicBezTo>
                      <a:pt x="4" y="3"/>
                      <a:pt x="4" y="3"/>
                      <a:pt x="4" y="4"/>
                    </a:cubicBezTo>
                    <a:cubicBezTo>
                      <a:pt x="3" y="4"/>
                      <a:pt x="3" y="4"/>
                      <a:pt x="3" y="4"/>
                    </a:cubicBezTo>
                    <a:cubicBezTo>
                      <a:pt x="3" y="5"/>
                      <a:pt x="3" y="5"/>
                      <a:pt x="3" y="6"/>
                    </a:cubicBezTo>
                    <a:cubicBezTo>
                      <a:pt x="3" y="6"/>
                      <a:pt x="3" y="7"/>
                      <a:pt x="3" y="7"/>
                    </a:cubicBezTo>
                    <a:cubicBezTo>
                      <a:pt x="3" y="8"/>
                      <a:pt x="3" y="8"/>
                      <a:pt x="3" y="8"/>
                    </a:cubicBezTo>
                    <a:cubicBezTo>
                      <a:pt x="4" y="8"/>
                      <a:pt x="4" y="8"/>
                      <a:pt x="4" y="8"/>
                    </a:cubicBezTo>
                    <a:cubicBezTo>
                      <a:pt x="5" y="9"/>
                      <a:pt x="5" y="9"/>
                      <a:pt x="6" y="9"/>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1" name="Freeform 295">
                <a:extLst>
                  <a:ext uri="{FF2B5EF4-FFF2-40B4-BE49-F238E27FC236}">
                    <a16:creationId xmlns:a16="http://schemas.microsoft.com/office/drawing/2014/main" xmlns="" id="{989FD33E-D7A9-4893-A92C-741112FD27F9}"/>
                  </a:ext>
                </a:extLst>
              </p:cNvPr>
              <p:cNvSpPr>
                <a:spLocks noEditPoints="1"/>
              </p:cNvSpPr>
              <p:nvPr/>
            </p:nvSpPr>
            <p:spPr bwMode="auto">
              <a:xfrm>
                <a:off x="5739002" y="2604007"/>
                <a:ext cx="153048" cy="256723"/>
              </a:xfrm>
              <a:custGeom>
                <a:avLst/>
                <a:gdLst>
                  <a:gd name="T0" fmla="*/ 13 w 13"/>
                  <a:gd name="T1" fmla="*/ 16 h 22"/>
                  <a:gd name="T2" fmla="*/ 13 w 13"/>
                  <a:gd name="T3" fmla="*/ 16 h 22"/>
                  <a:gd name="T4" fmla="*/ 13 w 13"/>
                  <a:gd name="T5" fmla="*/ 19 h 22"/>
                  <a:gd name="T6" fmla="*/ 12 w 13"/>
                  <a:gd name="T7" fmla="*/ 20 h 22"/>
                  <a:gd name="T8" fmla="*/ 10 w 13"/>
                  <a:gd name="T9" fmla="*/ 21 h 22"/>
                  <a:gd name="T10" fmla="*/ 7 w 13"/>
                  <a:gd name="T11" fmla="*/ 22 h 22"/>
                  <a:gd name="T12" fmla="*/ 4 w 13"/>
                  <a:gd name="T13" fmla="*/ 21 h 22"/>
                  <a:gd name="T14" fmla="*/ 2 w 13"/>
                  <a:gd name="T15" fmla="*/ 20 h 22"/>
                  <a:gd name="T16" fmla="*/ 1 w 13"/>
                  <a:gd name="T17" fmla="*/ 19 h 22"/>
                  <a:gd name="T18" fmla="*/ 0 w 13"/>
                  <a:gd name="T19" fmla="*/ 16 h 22"/>
                  <a:gd name="T20" fmla="*/ 0 w 13"/>
                  <a:gd name="T21" fmla="*/ 5 h 22"/>
                  <a:gd name="T22" fmla="*/ 2 w 13"/>
                  <a:gd name="T23" fmla="*/ 1 h 22"/>
                  <a:gd name="T24" fmla="*/ 7 w 13"/>
                  <a:gd name="T25" fmla="*/ 0 h 22"/>
                  <a:gd name="T26" fmla="*/ 10 w 13"/>
                  <a:gd name="T27" fmla="*/ 0 h 22"/>
                  <a:gd name="T28" fmla="*/ 12 w 13"/>
                  <a:gd name="T29" fmla="*/ 1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3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19"/>
                      <a:pt x="12" y="20"/>
                      <a:pt x="12" y="20"/>
                    </a:cubicBezTo>
                    <a:cubicBezTo>
                      <a:pt x="11" y="21"/>
                      <a:pt x="10" y="21"/>
                      <a:pt x="10" y="21"/>
                    </a:cubicBezTo>
                    <a:cubicBezTo>
                      <a:pt x="9" y="22"/>
                      <a:pt x="8" y="22"/>
                      <a:pt x="7" y="22"/>
                    </a:cubicBezTo>
                    <a:cubicBezTo>
                      <a:pt x="6" y="22"/>
                      <a:pt x="5" y="22"/>
                      <a:pt x="4" y="21"/>
                    </a:cubicBezTo>
                    <a:cubicBezTo>
                      <a:pt x="3" y="21"/>
                      <a:pt x="3" y="21"/>
                      <a:pt x="2" y="20"/>
                    </a:cubicBezTo>
                    <a:cubicBezTo>
                      <a:pt x="2" y="20"/>
                      <a:pt x="1" y="19"/>
                      <a:pt x="1" y="19"/>
                    </a:cubicBezTo>
                    <a:cubicBezTo>
                      <a:pt x="1" y="18"/>
                      <a:pt x="0" y="17"/>
                      <a:pt x="0" y="16"/>
                    </a:cubicBezTo>
                    <a:cubicBezTo>
                      <a:pt x="0" y="5"/>
                      <a:pt x="0" y="5"/>
                      <a:pt x="0" y="5"/>
                    </a:cubicBezTo>
                    <a:cubicBezTo>
                      <a:pt x="0" y="4"/>
                      <a:pt x="1" y="2"/>
                      <a:pt x="2" y="1"/>
                    </a:cubicBezTo>
                    <a:cubicBezTo>
                      <a:pt x="3" y="0"/>
                      <a:pt x="5" y="0"/>
                      <a:pt x="7" y="0"/>
                    </a:cubicBezTo>
                    <a:cubicBezTo>
                      <a:pt x="8" y="0"/>
                      <a:pt x="9" y="0"/>
                      <a:pt x="10" y="0"/>
                    </a:cubicBezTo>
                    <a:cubicBezTo>
                      <a:pt x="10" y="0"/>
                      <a:pt x="11" y="1"/>
                      <a:pt x="12" y="1"/>
                    </a:cubicBezTo>
                    <a:cubicBezTo>
                      <a:pt x="12" y="2"/>
                      <a:pt x="13" y="2"/>
                      <a:pt x="13" y="3"/>
                    </a:cubicBezTo>
                    <a:cubicBezTo>
                      <a:pt x="13" y="4"/>
                      <a:pt x="13" y="5"/>
                      <a:pt x="13" y="6"/>
                    </a:cubicBezTo>
                    <a:lnTo>
                      <a:pt x="13" y="16"/>
                    </a:lnTo>
                    <a:close/>
                    <a:moveTo>
                      <a:pt x="10" y="6"/>
                    </a:moveTo>
                    <a:cubicBezTo>
                      <a:pt x="10" y="5"/>
                      <a:pt x="10" y="4"/>
                      <a:pt x="9" y="4"/>
                    </a:cubicBezTo>
                    <a:cubicBezTo>
                      <a:pt x="9" y="3"/>
                      <a:pt x="8" y="3"/>
                      <a:pt x="7" y="3"/>
                    </a:cubicBezTo>
                    <a:cubicBezTo>
                      <a:pt x="6" y="3"/>
                      <a:pt x="5" y="3"/>
                      <a:pt x="5" y="4"/>
                    </a:cubicBezTo>
                    <a:cubicBezTo>
                      <a:pt x="4" y="4"/>
                      <a:pt x="4" y="5"/>
                      <a:pt x="4" y="6"/>
                    </a:cubicBezTo>
                    <a:cubicBezTo>
                      <a:pt x="4" y="16"/>
                      <a:pt x="4" y="16"/>
                      <a:pt x="4" y="16"/>
                    </a:cubicBezTo>
                    <a:cubicBezTo>
                      <a:pt x="4" y="17"/>
                      <a:pt x="4" y="17"/>
                      <a:pt x="5" y="18"/>
                    </a:cubicBezTo>
                    <a:cubicBezTo>
                      <a:pt x="5" y="18"/>
                      <a:pt x="6" y="18"/>
                      <a:pt x="7" y="18"/>
                    </a:cubicBezTo>
                    <a:cubicBezTo>
                      <a:pt x="8" y="18"/>
                      <a:pt x="9" y="18"/>
                      <a:pt x="9" y="18"/>
                    </a:cubicBezTo>
                    <a:cubicBezTo>
                      <a:pt x="10" y="17"/>
                      <a:pt x="10" y="17"/>
                      <a:pt x="10" y="16"/>
                    </a:cubicBezTo>
                    <a:lnTo>
                      <a:pt x="10" y="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2" name="Oval 296">
                <a:extLst>
                  <a:ext uri="{FF2B5EF4-FFF2-40B4-BE49-F238E27FC236}">
                    <a16:creationId xmlns:a16="http://schemas.microsoft.com/office/drawing/2014/main" xmlns="" id="{25760FA7-30E8-4AA0-ADC4-286043C77762}"/>
                  </a:ext>
                </a:extLst>
              </p:cNvPr>
              <p:cNvSpPr>
                <a:spLocks noChangeArrowheads="1"/>
              </p:cNvSpPr>
              <p:nvPr/>
            </p:nvSpPr>
            <p:spPr bwMode="auto">
              <a:xfrm>
                <a:off x="5694568" y="4178904"/>
                <a:ext cx="1273742" cy="804730"/>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3" name="Freeform 297">
                <a:extLst>
                  <a:ext uri="{FF2B5EF4-FFF2-40B4-BE49-F238E27FC236}">
                    <a16:creationId xmlns:a16="http://schemas.microsoft.com/office/drawing/2014/main" xmlns="" id="{1109471F-C980-4249-8846-83AF11B403B5}"/>
                  </a:ext>
                </a:extLst>
              </p:cNvPr>
              <p:cNvSpPr>
                <a:spLocks noEditPoints="1"/>
              </p:cNvSpPr>
              <p:nvPr/>
            </p:nvSpPr>
            <p:spPr bwMode="auto">
              <a:xfrm>
                <a:off x="5669885" y="4154221"/>
                <a:ext cx="1318177" cy="854100"/>
              </a:xfrm>
              <a:custGeom>
                <a:avLst/>
                <a:gdLst>
                  <a:gd name="T0" fmla="*/ 57 w 113"/>
                  <a:gd name="T1" fmla="*/ 73 h 73"/>
                  <a:gd name="T2" fmla="*/ 0 w 113"/>
                  <a:gd name="T3" fmla="*/ 37 h 73"/>
                  <a:gd name="T4" fmla="*/ 57 w 113"/>
                  <a:gd name="T5" fmla="*/ 0 h 73"/>
                  <a:gd name="T6" fmla="*/ 113 w 113"/>
                  <a:gd name="T7" fmla="*/ 37 h 73"/>
                  <a:gd name="T8" fmla="*/ 57 w 113"/>
                  <a:gd name="T9" fmla="*/ 73 h 73"/>
                  <a:gd name="T10" fmla="*/ 57 w 113"/>
                  <a:gd name="T11" fmla="*/ 5 h 73"/>
                  <a:gd name="T12" fmla="*/ 4 w 113"/>
                  <a:gd name="T13" fmla="*/ 37 h 73"/>
                  <a:gd name="T14" fmla="*/ 57 w 113"/>
                  <a:gd name="T15" fmla="*/ 68 h 73"/>
                  <a:gd name="T16" fmla="*/ 109 w 113"/>
                  <a:gd name="T17" fmla="*/ 37 h 73"/>
                  <a:gd name="T18" fmla="*/ 57 w 113"/>
                  <a:gd name="T1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3">
                    <a:moveTo>
                      <a:pt x="57" y="73"/>
                    </a:moveTo>
                    <a:cubicBezTo>
                      <a:pt x="25" y="73"/>
                      <a:pt x="0" y="57"/>
                      <a:pt x="0" y="37"/>
                    </a:cubicBezTo>
                    <a:cubicBezTo>
                      <a:pt x="0" y="16"/>
                      <a:pt x="25" y="0"/>
                      <a:pt x="57" y="0"/>
                    </a:cubicBezTo>
                    <a:cubicBezTo>
                      <a:pt x="88" y="0"/>
                      <a:pt x="113" y="16"/>
                      <a:pt x="113" y="37"/>
                    </a:cubicBezTo>
                    <a:cubicBezTo>
                      <a:pt x="113" y="57"/>
                      <a:pt x="88" y="73"/>
                      <a:pt x="57" y="73"/>
                    </a:cubicBezTo>
                    <a:close/>
                    <a:moveTo>
                      <a:pt x="57" y="5"/>
                    </a:moveTo>
                    <a:cubicBezTo>
                      <a:pt x="28" y="5"/>
                      <a:pt x="4" y="19"/>
                      <a:pt x="4" y="37"/>
                    </a:cubicBezTo>
                    <a:cubicBezTo>
                      <a:pt x="4" y="54"/>
                      <a:pt x="28" y="68"/>
                      <a:pt x="57" y="68"/>
                    </a:cubicBezTo>
                    <a:cubicBezTo>
                      <a:pt x="85" y="68"/>
                      <a:pt x="109" y="54"/>
                      <a:pt x="109" y="37"/>
                    </a:cubicBezTo>
                    <a:cubicBezTo>
                      <a:pt x="109" y="19"/>
                      <a:pt x="85" y="5"/>
                      <a:pt x="57" y="5"/>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4" name="Freeform 298">
                <a:extLst>
                  <a:ext uri="{FF2B5EF4-FFF2-40B4-BE49-F238E27FC236}">
                    <a16:creationId xmlns:a16="http://schemas.microsoft.com/office/drawing/2014/main" xmlns="" id="{DC802C30-A912-4828-9DD1-DE3139A3B2FA}"/>
                  </a:ext>
                </a:extLst>
              </p:cNvPr>
              <p:cNvSpPr>
                <a:spLocks/>
              </p:cNvSpPr>
              <p:nvPr/>
            </p:nvSpPr>
            <p:spPr bwMode="auto">
              <a:xfrm>
                <a:off x="5585954" y="4494871"/>
                <a:ext cx="212292" cy="187605"/>
              </a:xfrm>
              <a:custGeom>
                <a:avLst/>
                <a:gdLst>
                  <a:gd name="T0" fmla="*/ 18 w 18"/>
                  <a:gd name="T1" fmla="*/ 8 h 16"/>
                  <a:gd name="T2" fmla="*/ 13 w 18"/>
                  <a:gd name="T3" fmla="*/ 16 h 16"/>
                  <a:gd name="T4" fmla="*/ 8 w 18"/>
                  <a:gd name="T5" fmla="*/ 16 h 16"/>
                  <a:gd name="T6" fmla="*/ 0 w 18"/>
                  <a:gd name="T7" fmla="*/ 8 h 16"/>
                  <a:gd name="T8" fmla="*/ 8 w 18"/>
                  <a:gd name="T9" fmla="*/ 0 h 16"/>
                  <a:gd name="T10" fmla="*/ 13 w 18"/>
                  <a:gd name="T11" fmla="*/ 0 h 16"/>
                  <a:gd name="T12" fmla="*/ 18 w 1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18" y="8"/>
                    </a:moveTo>
                    <a:cubicBezTo>
                      <a:pt x="18" y="12"/>
                      <a:pt x="16" y="16"/>
                      <a:pt x="13" y="16"/>
                    </a:cubicBezTo>
                    <a:cubicBezTo>
                      <a:pt x="8" y="16"/>
                      <a:pt x="8" y="16"/>
                      <a:pt x="8" y="16"/>
                    </a:cubicBezTo>
                    <a:cubicBezTo>
                      <a:pt x="4" y="16"/>
                      <a:pt x="0" y="12"/>
                      <a:pt x="0" y="8"/>
                    </a:cubicBezTo>
                    <a:cubicBezTo>
                      <a:pt x="0" y="3"/>
                      <a:pt x="4" y="0"/>
                      <a:pt x="8" y="0"/>
                    </a:cubicBezTo>
                    <a:cubicBezTo>
                      <a:pt x="13" y="0"/>
                      <a:pt x="13" y="0"/>
                      <a:pt x="13" y="0"/>
                    </a:cubicBezTo>
                    <a:cubicBezTo>
                      <a:pt x="16" y="0"/>
                      <a:pt x="18" y="3"/>
                      <a:pt x="18" y="8"/>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5" name="Freeform 299">
                <a:extLst>
                  <a:ext uri="{FF2B5EF4-FFF2-40B4-BE49-F238E27FC236}">
                    <a16:creationId xmlns:a16="http://schemas.microsoft.com/office/drawing/2014/main" xmlns="" id="{57349A95-EE5C-4221-A2E1-D0E8AED65397}"/>
                  </a:ext>
                </a:extLst>
              </p:cNvPr>
              <p:cNvSpPr>
                <a:spLocks noEditPoints="1"/>
              </p:cNvSpPr>
              <p:nvPr/>
            </p:nvSpPr>
            <p:spPr bwMode="auto">
              <a:xfrm>
                <a:off x="5566206" y="4460314"/>
                <a:ext cx="256723" cy="246849"/>
              </a:xfrm>
              <a:custGeom>
                <a:avLst/>
                <a:gdLst>
                  <a:gd name="T0" fmla="*/ 15 w 22"/>
                  <a:gd name="T1" fmla="*/ 21 h 21"/>
                  <a:gd name="T2" fmla="*/ 10 w 22"/>
                  <a:gd name="T3" fmla="*/ 21 h 21"/>
                  <a:gd name="T4" fmla="*/ 0 w 22"/>
                  <a:gd name="T5" fmla="*/ 11 h 21"/>
                  <a:gd name="T6" fmla="*/ 10 w 22"/>
                  <a:gd name="T7" fmla="*/ 0 h 21"/>
                  <a:gd name="T8" fmla="*/ 15 w 22"/>
                  <a:gd name="T9" fmla="*/ 0 h 21"/>
                  <a:gd name="T10" fmla="*/ 22 w 22"/>
                  <a:gd name="T11" fmla="*/ 11 h 21"/>
                  <a:gd name="T12" fmla="*/ 15 w 22"/>
                  <a:gd name="T13" fmla="*/ 21 h 21"/>
                  <a:gd name="T14" fmla="*/ 10 w 22"/>
                  <a:gd name="T15" fmla="*/ 5 h 21"/>
                  <a:gd name="T16" fmla="*/ 5 w 22"/>
                  <a:gd name="T17" fmla="*/ 11 h 21"/>
                  <a:gd name="T18" fmla="*/ 10 w 22"/>
                  <a:gd name="T19" fmla="*/ 16 h 21"/>
                  <a:gd name="T20" fmla="*/ 15 w 22"/>
                  <a:gd name="T21" fmla="*/ 16 h 21"/>
                  <a:gd name="T22" fmla="*/ 17 w 22"/>
                  <a:gd name="T23" fmla="*/ 11 h 21"/>
                  <a:gd name="T24" fmla="*/ 15 w 22"/>
                  <a:gd name="T25" fmla="*/ 5 h 21"/>
                  <a:gd name="T26" fmla="*/ 10 w 22"/>
                  <a:gd name="T2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1">
                    <a:moveTo>
                      <a:pt x="15" y="21"/>
                    </a:moveTo>
                    <a:cubicBezTo>
                      <a:pt x="10" y="21"/>
                      <a:pt x="10" y="21"/>
                      <a:pt x="10" y="21"/>
                    </a:cubicBezTo>
                    <a:cubicBezTo>
                      <a:pt x="5" y="21"/>
                      <a:pt x="0" y="16"/>
                      <a:pt x="0" y="11"/>
                    </a:cubicBezTo>
                    <a:cubicBezTo>
                      <a:pt x="0" y="5"/>
                      <a:pt x="5" y="0"/>
                      <a:pt x="10" y="0"/>
                    </a:cubicBezTo>
                    <a:cubicBezTo>
                      <a:pt x="15" y="0"/>
                      <a:pt x="15" y="0"/>
                      <a:pt x="15" y="0"/>
                    </a:cubicBezTo>
                    <a:cubicBezTo>
                      <a:pt x="19" y="0"/>
                      <a:pt x="22" y="5"/>
                      <a:pt x="22" y="11"/>
                    </a:cubicBezTo>
                    <a:cubicBezTo>
                      <a:pt x="22" y="16"/>
                      <a:pt x="19" y="21"/>
                      <a:pt x="15" y="21"/>
                    </a:cubicBezTo>
                    <a:close/>
                    <a:moveTo>
                      <a:pt x="10" y="5"/>
                    </a:moveTo>
                    <a:cubicBezTo>
                      <a:pt x="7" y="5"/>
                      <a:pt x="5" y="7"/>
                      <a:pt x="5" y="11"/>
                    </a:cubicBezTo>
                    <a:cubicBezTo>
                      <a:pt x="5" y="14"/>
                      <a:pt x="7" y="16"/>
                      <a:pt x="10" y="16"/>
                    </a:cubicBezTo>
                    <a:cubicBezTo>
                      <a:pt x="15" y="16"/>
                      <a:pt x="15" y="16"/>
                      <a:pt x="15" y="16"/>
                    </a:cubicBezTo>
                    <a:cubicBezTo>
                      <a:pt x="16" y="16"/>
                      <a:pt x="17" y="14"/>
                      <a:pt x="17" y="11"/>
                    </a:cubicBezTo>
                    <a:cubicBezTo>
                      <a:pt x="17" y="7"/>
                      <a:pt x="16" y="5"/>
                      <a:pt x="15" y="5"/>
                    </a:cubicBezTo>
                    <a:lnTo>
                      <a:pt x="10" y="5"/>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6" name="Freeform 300">
                <a:extLst>
                  <a:ext uri="{FF2B5EF4-FFF2-40B4-BE49-F238E27FC236}">
                    <a16:creationId xmlns:a16="http://schemas.microsoft.com/office/drawing/2014/main" xmlns="" id="{3635689F-257D-4F16-8063-EAE6574EE6FE}"/>
                  </a:ext>
                </a:extLst>
              </p:cNvPr>
              <p:cNvSpPr>
                <a:spLocks/>
              </p:cNvSpPr>
              <p:nvPr/>
            </p:nvSpPr>
            <p:spPr bwMode="auto">
              <a:xfrm>
                <a:off x="6968310" y="4297392"/>
                <a:ext cx="256723" cy="385085"/>
              </a:xfrm>
              <a:custGeom>
                <a:avLst/>
                <a:gdLst>
                  <a:gd name="T0" fmla="*/ 19 w 22"/>
                  <a:gd name="T1" fmla="*/ 17 h 33"/>
                  <a:gd name="T2" fmla="*/ 21 w 22"/>
                  <a:gd name="T3" fmla="*/ 28 h 33"/>
                  <a:gd name="T4" fmla="*/ 18 w 22"/>
                  <a:gd name="T5" fmla="*/ 32 h 33"/>
                  <a:gd name="T6" fmla="*/ 13 w 22"/>
                  <a:gd name="T7" fmla="*/ 33 h 33"/>
                  <a:gd name="T8" fmla="*/ 9 w 22"/>
                  <a:gd name="T9" fmla="*/ 30 h 33"/>
                  <a:gd name="T10" fmla="*/ 7 w 22"/>
                  <a:gd name="T11" fmla="*/ 19 h 33"/>
                  <a:gd name="T12" fmla="*/ 7 w 22"/>
                  <a:gd name="T13" fmla="*/ 17 h 33"/>
                  <a:gd name="T14" fmla="*/ 6 w 22"/>
                  <a:gd name="T15" fmla="*/ 17 h 33"/>
                  <a:gd name="T16" fmla="*/ 1 w 22"/>
                  <a:gd name="T17" fmla="*/ 13 h 33"/>
                  <a:gd name="T18" fmla="*/ 0 w 22"/>
                  <a:gd name="T19" fmla="*/ 7 h 33"/>
                  <a:gd name="T20" fmla="*/ 4 w 22"/>
                  <a:gd name="T21" fmla="*/ 2 h 33"/>
                  <a:gd name="T22" fmla="*/ 16 w 22"/>
                  <a:gd name="T23" fmla="*/ 0 h 33"/>
                  <a:gd name="T24" fmla="*/ 21 w 22"/>
                  <a:gd name="T25" fmla="*/ 4 h 33"/>
                  <a:gd name="T26" fmla="*/ 22 w 22"/>
                  <a:gd name="T27" fmla="*/ 10 h 33"/>
                  <a:gd name="T28" fmla="*/ 18 w 22"/>
                  <a:gd name="T29" fmla="*/ 15 h 33"/>
                  <a:gd name="T30" fmla="*/ 18 w 22"/>
                  <a:gd name="T31" fmla="*/ 15 h 33"/>
                  <a:gd name="T32" fmla="*/ 19 w 22"/>
                  <a:gd name="T33"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3">
                    <a:moveTo>
                      <a:pt x="19" y="17"/>
                    </a:moveTo>
                    <a:cubicBezTo>
                      <a:pt x="21" y="28"/>
                      <a:pt x="21" y="28"/>
                      <a:pt x="21" y="28"/>
                    </a:cubicBezTo>
                    <a:cubicBezTo>
                      <a:pt x="21" y="30"/>
                      <a:pt x="20" y="32"/>
                      <a:pt x="18" y="32"/>
                    </a:cubicBezTo>
                    <a:cubicBezTo>
                      <a:pt x="13" y="33"/>
                      <a:pt x="13" y="33"/>
                      <a:pt x="13" y="33"/>
                    </a:cubicBezTo>
                    <a:cubicBezTo>
                      <a:pt x="11" y="33"/>
                      <a:pt x="9" y="32"/>
                      <a:pt x="9" y="30"/>
                    </a:cubicBezTo>
                    <a:cubicBezTo>
                      <a:pt x="7" y="19"/>
                      <a:pt x="7" y="19"/>
                      <a:pt x="7" y="19"/>
                    </a:cubicBezTo>
                    <a:cubicBezTo>
                      <a:pt x="7" y="18"/>
                      <a:pt x="7" y="17"/>
                      <a:pt x="7" y="17"/>
                    </a:cubicBezTo>
                    <a:cubicBezTo>
                      <a:pt x="6" y="17"/>
                      <a:pt x="6" y="17"/>
                      <a:pt x="6" y="17"/>
                    </a:cubicBezTo>
                    <a:cubicBezTo>
                      <a:pt x="4" y="17"/>
                      <a:pt x="1" y="16"/>
                      <a:pt x="1" y="13"/>
                    </a:cubicBezTo>
                    <a:cubicBezTo>
                      <a:pt x="0" y="7"/>
                      <a:pt x="0" y="7"/>
                      <a:pt x="0" y="7"/>
                    </a:cubicBezTo>
                    <a:cubicBezTo>
                      <a:pt x="0" y="5"/>
                      <a:pt x="1" y="3"/>
                      <a:pt x="4" y="2"/>
                    </a:cubicBezTo>
                    <a:cubicBezTo>
                      <a:pt x="16" y="0"/>
                      <a:pt x="16" y="0"/>
                      <a:pt x="16" y="0"/>
                    </a:cubicBezTo>
                    <a:cubicBezTo>
                      <a:pt x="18" y="0"/>
                      <a:pt x="21" y="2"/>
                      <a:pt x="21" y="4"/>
                    </a:cubicBezTo>
                    <a:cubicBezTo>
                      <a:pt x="22" y="10"/>
                      <a:pt x="22" y="10"/>
                      <a:pt x="22" y="10"/>
                    </a:cubicBezTo>
                    <a:cubicBezTo>
                      <a:pt x="22" y="12"/>
                      <a:pt x="21" y="14"/>
                      <a:pt x="18" y="15"/>
                    </a:cubicBezTo>
                    <a:cubicBezTo>
                      <a:pt x="18" y="15"/>
                      <a:pt x="18" y="15"/>
                      <a:pt x="18" y="15"/>
                    </a:cubicBezTo>
                    <a:cubicBezTo>
                      <a:pt x="19" y="15"/>
                      <a:pt x="19" y="16"/>
                      <a:pt x="19" y="17"/>
                    </a:cubicBezTo>
                    <a:close/>
                  </a:path>
                </a:pathLst>
              </a:custGeom>
              <a:solidFill>
                <a:srgbClr val="595959"/>
              </a:solidFill>
              <a:ln>
                <a:solidFill>
                  <a:srgbClr val="595959"/>
                </a:solid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7" name="Freeform 302">
                <a:extLst>
                  <a:ext uri="{FF2B5EF4-FFF2-40B4-BE49-F238E27FC236}">
                    <a16:creationId xmlns:a16="http://schemas.microsoft.com/office/drawing/2014/main" xmlns="" id="{5E770BBF-EC29-4BD0-8A09-8264B81E5E13}"/>
                  </a:ext>
                </a:extLst>
              </p:cNvPr>
              <p:cNvSpPr>
                <a:spLocks/>
              </p:cNvSpPr>
              <p:nvPr/>
            </p:nvSpPr>
            <p:spPr bwMode="auto">
              <a:xfrm>
                <a:off x="6474612" y="2238670"/>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8" name="Freeform 303">
                <a:extLst>
                  <a:ext uri="{FF2B5EF4-FFF2-40B4-BE49-F238E27FC236}">
                    <a16:creationId xmlns:a16="http://schemas.microsoft.com/office/drawing/2014/main" xmlns="" id="{51FE460A-883E-4084-9FB8-DFBB40BF8E33}"/>
                  </a:ext>
                </a:extLst>
              </p:cNvPr>
              <p:cNvSpPr>
                <a:spLocks/>
              </p:cNvSpPr>
              <p:nvPr/>
            </p:nvSpPr>
            <p:spPr bwMode="auto">
              <a:xfrm>
                <a:off x="6148771" y="2367032"/>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499" name="Freeform 304">
                <a:extLst>
                  <a:ext uri="{FF2B5EF4-FFF2-40B4-BE49-F238E27FC236}">
                    <a16:creationId xmlns:a16="http://schemas.microsoft.com/office/drawing/2014/main" xmlns="" id="{61014140-9F37-41C1-ABE5-D6A8AE0EFAA2}"/>
                  </a:ext>
                </a:extLst>
              </p:cNvPr>
              <p:cNvSpPr>
                <a:spLocks/>
              </p:cNvSpPr>
              <p:nvPr/>
            </p:nvSpPr>
            <p:spPr bwMode="auto">
              <a:xfrm>
                <a:off x="6474612" y="2367032"/>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00" name="Freeform 305">
                <a:extLst>
                  <a:ext uri="{FF2B5EF4-FFF2-40B4-BE49-F238E27FC236}">
                    <a16:creationId xmlns:a16="http://schemas.microsoft.com/office/drawing/2014/main" xmlns="" id="{D6417F97-494A-4834-A89B-99B82E804273}"/>
                  </a:ext>
                </a:extLst>
              </p:cNvPr>
              <p:cNvSpPr>
                <a:spLocks/>
              </p:cNvSpPr>
              <p:nvPr/>
            </p:nvSpPr>
            <p:spPr bwMode="auto">
              <a:xfrm>
                <a:off x="6148771" y="2510203"/>
                <a:ext cx="232040"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01" name="Freeform 306">
                <a:extLst>
                  <a:ext uri="{FF2B5EF4-FFF2-40B4-BE49-F238E27FC236}">
                    <a16:creationId xmlns:a16="http://schemas.microsoft.com/office/drawing/2014/main" xmlns="" id="{4EDA1085-EDF6-4F1A-99A8-9179631DF34C}"/>
                  </a:ext>
                </a:extLst>
              </p:cNvPr>
              <p:cNvSpPr>
                <a:spLocks/>
              </p:cNvSpPr>
              <p:nvPr/>
            </p:nvSpPr>
            <p:spPr bwMode="auto">
              <a:xfrm>
                <a:off x="6474612" y="2510203"/>
                <a:ext cx="236975"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02" name="Freeform 307">
                <a:extLst>
                  <a:ext uri="{FF2B5EF4-FFF2-40B4-BE49-F238E27FC236}">
                    <a16:creationId xmlns:a16="http://schemas.microsoft.com/office/drawing/2014/main" xmlns="" id="{88AC256B-EA15-4EBA-883B-CE85C63F8C1A}"/>
                  </a:ext>
                </a:extLst>
              </p:cNvPr>
              <p:cNvSpPr>
                <a:spLocks/>
              </p:cNvSpPr>
              <p:nvPr/>
            </p:nvSpPr>
            <p:spPr bwMode="auto">
              <a:xfrm>
                <a:off x="6148771" y="2638564"/>
                <a:ext cx="232040"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03" name="Freeform 308">
                <a:extLst>
                  <a:ext uri="{FF2B5EF4-FFF2-40B4-BE49-F238E27FC236}">
                    <a16:creationId xmlns:a16="http://schemas.microsoft.com/office/drawing/2014/main" xmlns="" id="{4D1564EC-1ED4-41D0-AF6C-C58E4DA620D5}"/>
                  </a:ext>
                </a:extLst>
              </p:cNvPr>
              <p:cNvSpPr>
                <a:spLocks/>
              </p:cNvSpPr>
              <p:nvPr/>
            </p:nvSpPr>
            <p:spPr bwMode="auto">
              <a:xfrm>
                <a:off x="6474612" y="2638564"/>
                <a:ext cx="236975"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04" name="Freeform 309">
                <a:extLst>
                  <a:ext uri="{FF2B5EF4-FFF2-40B4-BE49-F238E27FC236}">
                    <a16:creationId xmlns:a16="http://schemas.microsoft.com/office/drawing/2014/main" xmlns="" id="{8E029ED9-6C3E-444B-818C-B8AC2EC5B0B4}"/>
                  </a:ext>
                </a:extLst>
              </p:cNvPr>
              <p:cNvSpPr>
                <a:spLocks/>
              </p:cNvSpPr>
              <p:nvPr/>
            </p:nvSpPr>
            <p:spPr bwMode="auto">
              <a:xfrm>
                <a:off x="6148771" y="2238670"/>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529" name="组合 528">
            <a:extLst>
              <a:ext uri="{FF2B5EF4-FFF2-40B4-BE49-F238E27FC236}">
                <a16:creationId xmlns:a16="http://schemas.microsoft.com/office/drawing/2014/main" xmlns="" id="{EECAF33C-DE3D-4223-BA88-68174D9B6053}"/>
              </a:ext>
            </a:extLst>
          </p:cNvPr>
          <p:cNvGrpSpPr/>
          <p:nvPr/>
        </p:nvGrpSpPr>
        <p:grpSpPr>
          <a:xfrm>
            <a:off x="2228674" y="5301208"/>
            <a:ext cx="577644" cy="577642"/>
            <a:chOff x="3271102" y="400454"/>
            <a:chExt cx="5797482" cy="6130138"/>
          </a:xfrm>
        </p:grpSpPr>
        <p:sp>
          <p:nvSpPr>
            <p:cNvPr id="507" name="椭圆 506">
              <a:extLst>
                <a:ext uri="{FF2B5EF4-FFF2-40B4-BE49-F238E27FC236}">
                  <a16:creationId xmlns:a16="http://schemas.microsoft.com/office/drawing/2014/main" xmlns="" id="{B293139A-9974-4DCC-941D-A6ECB3C3B79A}"/>
                </a:ext>
              </a:extLst>
            </p:cNvPr>
            <p:cNvSpPr/>
            <p:nvPr/>
          </p:nvSpPr>
          <p:spPr>
            <a:xfrm>
              <a:off x="3271102" y="400454"/>
              <a:ext cx="5797482" cy="6130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8" name="Freeform 20">
              <a:extLst>
                <a:ext uri="{FF2B5EF4-FFF2-40B4-BE49-F238E27FC236}">
                  <a16:creationId xmlns:a16="http://schemas.microsoft.com/office/drawing/2014/main" xmlns="" id="{3A35BF90-2C7E-4EB4-AB57-14E75C928D68}"/>
                </a:ext>
              </a:extLst>
            </p:cNvPr>
            <p:cNvSpPr>
              <a:spLocks/>
            </p:cNvSpPr>
            <p:nvPr/>
          </p:nvSpPr>
          <p:spPr bwMode="auto">
            <a:xfrm>
              <a:off x="5046335" y="2081609"/>
              <a:ext cx="1414976" cy="2361619"/>
            </a:xfrm>
            <a:custGeom>
              <a:avLst/>
              <a:gdLst>
                <a:gd name="T0" fmla="*/ 120 w 120"/>
                <a:gd name="T1" fmla="*/ 9 h 200"/>
                <a:gd name="T2" fmla="*/ 120 w 120"/>
                <a:gd name="T3" fmla="*/ 191 h 200"/>
                <a:gd name="T4" fmla="*/ 110 w 120"/>
                <a:gd name="T5" fmla="*/ 200 h 200"/>
                <a:gd name="T6" fmla="*/ 10 w 120"/>
                <a:gd name="T7" fmla="*/ 200 h 200"/>
                <a:gd name="T8" fmla="*/ 0 w 120"/>
                <a:gd name="T9" fmla="*/ 191 h 200"/>
                <a:gd name="T10" fmla="*/ 0 w 120"/>
                <a:gd name="T11" fmla="*/ 9 h 200"/>
                <a:gd name="T12" fmla="*/ 10 w 120"/>
                <a:gd name="T13" fmla="*/ 0 h 200"/>
                <a:gd name="T14" fmla="*/ 110 w 120"/>
                <a:gd name="T15" fmla="*/ 0 h 200"/>
                <a:gd name="T16" fmla="*/ 120 w 120"/>
                <a:gd name="T1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00">
                  <a:moveTo>
                    <a:pt x="120" y="9"/>
                  </a:moveTo>
                  <a:cubicBezTo>
                    <a:pt x="120" y="191"/>
                    <a:pt x="120" y="191"/>
                    <a:pt x="120" y="191"/>
                  </a:cubicBezTo>
                  <a:cubicBezTo>
                    <a:pt x="120" y="196"/>
                    <a:pt x="116" y="200"/>
                    <a:pt x="110" y="200"/>
                  </a:cubicBezTo>
                  <a:cubicBezTo>
                    <a:pt x="10" y="200"/>
                    <a:pt x="10" y="200"/>
                    <a:pt x="10" y="200"/>
                  </a:cubicBezTo>
                  <a:cubicBezTo>
                    <a:pt x="4" y="200"/>
                    <a:pt x="0" y="196"/>
                    <a:pt x="0" y="191"/>
                  </a:cubicBezTo>
                  <a:cubicBezTo>
                    <a:pt x="0" y="9"/>
                    <a:pt x="0" y="9"/>
                    <a:pt x="0" y="9"/>
                  </a:cubicBezTo>
                  <a:cubicBezTo>
                    <a:pt x="0" y="4"/>
                    <a:pt x="4" y="0"/>
                    <a:pt x="10" y="0"/>
                  </a:cubicBezTo>
                  <a:cubicBezTo>
                    <a:pt x="110" y="0"/>
                    <a:pt x="110" y="0"/>
                    <a:pt x="110" y="0"/>
                  </a:cubicBezTo>
                  <a:cubicBezTo>
                    <a:pt x="116" y="0"/>
                    <a:pt x="120" y="4"/>
                    <a:pt x="120" y="9"/>
                  </a:cubicBezTo>
                  <a:close/>
                </a:path>
              </a:pathLst>
            </a:custGeom>
            <a:solidFill>
              <a:srgbClr val="595959"/>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9" name="Rectangle 22">
              <a:extLst>
                <a:ext uri="{FF2B5EF4-FFF2-40B4-BE49-F238E27FC236}">
                  <a16:creationId xmlns:a16="http://schemas.microsoft.com/office/drawing/2014/main" xmlns="" id="{25746A51-F58A-4FF2-935B-53E46F2F92CD}"/>
                </a:ext>
              </a:extLst>
            </p:cNvPr>
            <p:cNvSpPr>
              <a:spLocks noChangeArrowheads="1"/>
            </p:cNvSpPr>
            <p:nvPr/>
          </p:nvSpPr>
          <p:spPr bwMode="auto">
            <a:xfrm>
              <a:off x="5160921" y="2260978"/>
              <a:ext cx="1180806" cy="1828508"/>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Rectangle 24">
              <a:extLst>
                <a:ext uri="{FF2B5EF4-FFF2-40B4-BE49-F238E27FC236}">
                  <a16:creationId xmlns:a16="http://schemas.microsoft.com/office/drawing/2014/main" xmlns="" id="{2783522F-8B0E-432F-90CE-1FEFC0BE4A91}"/>
                </a:ext>
              </a:extLst>
            </p:cNvPr>
            <p:cNvSpPr>
              <a:spLocks noChangeArrowheads="1"/>
            </p:cNvSpPr>
            <p:nvPr/>
          </p:nvSpPr>
          <p:spPr bwMode="auto">
            <a:xfrm>
              <a:off x="5305415" y="3416865"/>
              <a:ext cx="896815" cy="543076"/>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Freeform 27">
              <a:extLst>
                <a:ext uri="{FF2B5EF4-FFF2-40B4-BE49-F238E27FC236}">
                  <a16:creationId xmlns:a16="http://schemas.microsoft.com/office/drawing/2014/main" xmlns="" id="{55FE2591-BE0E-4AC3-81FD-5A1C232B741B}"/>
                </a:ext>
              </a:extLst>
            </p:cNvPr>
            <p:cNvSpPr>
              <a:spLocks noEditPoints="1"/>
            </p:cNvSpPr>
            <p:nvPr/>
          </p:nvSpPr>
          <p:spPr bwMode="auto">
            <a:xfrm>
              <a:off x="5375158" y="3476655"/>
              <a:ext cx="249114" cy="244137"/>
            </a:xfrm>
            <a:custGeom>
              <a:avLst/>
              <a:gdLst>
                <a:gd name="T0" fmla="*/ 14 w 21"/>
                <a:gd name="T1" fmla="*/ 21 h 21"/>
                <a:gd name="T2" fmla="*/ 7 w 21"/>
                <a:gd name="T3" fmla="*/ 21 h 21"/>
                <a:gd name="T4" fmla="*/ 0 w 21"/>
                <a:gd name="T5" fmla="*/ 14 h 21"/>
                <a:gd name="T6" fmla="*/ 0 w 21"/>
                <a:gd name="T7" fmla="*/ 7 h 21"/>
                <a:gd name="T8" fmla="*/ 7 w 21"/>
                <a:gd name="T9" fmla="*/ 0 h 21"/>
                <a:gd name="T10" fmla="*/ 14 w 21"/>
                <a:gd name="T11" fmla="*/ 0 h 21"/>
                <a:gd name="T12" fmla="*/ 21 w 21"/>
                <a:gd name="T13" fmla="*/ 7 h 21"/>
                <a:gd name="T14" fmla="*/ 21 w 21"/>
                <a:gd name="T15" fmla="*/ 14 h 21"/>
                <a:gd name="T16" fmla="*/ 14 w 21"/>
                <a:gd name="T17" fmla="*/ 21 h 21"/>
                <a:gd name="T18" fmla="*/ 7 w 21"/>
                <a:gd name="T19" fmla="*/ 5 h 21"/>
                <a:gd name="T20" fmla="*/ 6 w 21"/>
                <a:gd name="T21" fmla="*/ 7 h 21"/>
                <a:gd name="T22" fmla="*/ 6 w 21"/>
                <a:gd name="T23" fmla="*/ 14 h 21"/>
                <a:gd name="T24" fmla="*/ 7 w 21"/>
                <a:gd name="T25" fmla="*/ 16 h 21"/>
                <a:gd name="T26" fmla="*/ 14 w 21"/>
                <a:gd name="T27" fmla="*/ 16 h 21"/>
                <a:gd name="T28" fmla="*/ 16 w 21"/>
                <a:gd name="T29" fmla="*/ 14 h 21"/>
                <a:gd name="T30" fmla="*/ 16 w 21"/>
                <a:gd name="T31" fmla="*/ 7 h 21"/>
                <a:gd name="T32" fmla="*/ 14 w 21"/>
                <a:gd name="T33" fmla="*/ 5 h 21"/>
                <a:gd name="T34" fmla="*/ 7 w 21"/>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1">
                  <a:moveTo>
                    <a:pt x="14" y="21"/>
                  </a:moveTo>
                  <a:cubicBezTo>
                    <a:pt x="7" y="21"/>
                    <a:pt x="7" y="21"/>
                    <a:pt x="7" y="21"/>
                  </a:cubicBezTo>
                  <a:cubicBezTo>
                    <a:pt x="4" y="21"/>
                    <a:pt x="0" y="18"/>
                    <a:pt x="0" y="14"/>
                  </a:cubicBezTo>
                  <a:cubicBezTo>
                    <a:pt x="0" y="7"/>
                    <a:pt x="0" y="7"/>
                    <a:pt x="0" y="7"/>
                  </a:cubicBezTo>
                  <a:cubicBezTo>
                    <a:pt x="0" y="3"/>
                    <a:pt x="4" y="0"/>
                    <a:pt x="7" y="0"/>
                  </a:cubicBezTo>
                  <a:cubicBezTo>
                    <a:pt x="14" y="0"/>
                    <a:pt x="14" y="0"/>
                    <a:pt x="14" y="0"/>
                  </a:cubicBezTo>
                  <a:cubicBezTo>
                    <a:pt x="18" y="0"/>
                    <a:pt x="21" y="3"/>
                    <a:pt x="21" y="7"/>
                  </a:cubicBezTo>
                  <a:cubicBezTo>
                    <a:pt x="21" y="14"/>
                    <a:pt x="21" y="14"/>
                    <a:pt x="21" y="14"/>
                  </a:cubicBezTo>
                  <a:cubicBezTo>
                    <a:pt x="21" y="18"/>
                    <a:pt x="18" y="21"/>
                    <a:pt x="14" y="21"/>
                  </a:cubicBezTo>
                  <a:close/>
                  <a:moveTo>
                    <a:pt x="7" y="5"/>
                  </a:moveTo>
                  <a:cubicBezTo>
                    <a:pt x="6" y="5"/>
                    <a:pt x="6" y="6"/>
                    <a:pt x="6" y="7"/>
                  </a:cubicBezTo>
                  <a:cubicBezTo>
                    <a:pt x="6" y="14"/>
                    <a:pt x="6" y="14"/>
                    <a:pt x="6" y="14"/>
                  </a:cubicBezTo>
                  <a:cubicBezTo>
                    <a:pt x="6" y="15"/>
                    <a:pt x="6" y="16"/>
                    <a:pt x="7" y="16"/>
                  </a:cubicBezTo>
                  <a:cubicBezTo>
                    <a:pt x="14" y="16"/>
                    <a:pt x="14" y="16"/>
                    <a:pt x="14" y="16"/>
                  </a:cubicBezTo>
                  <a:cubicBezTo>
                    <a:pt x="15" y="16"/>
                    <a:pt x="16" y="15"/>
                    <a:pt x="16" y="14"/>
                  </a:cubicBezTo>
                  <a:cubicBezTo>
                    <a:pt x="16" y="7"/>
                    <a:pt x="16" y="7"/>
                    <a:pt x="16" y="7"/>
                  </a:cubicBezTo>
                  <a:cubicBezTo>
                    <a:pt x="16" y="6"/>
                    <a:pt x="15" y="5"/>
                    <a:pt x="14" y="5"/>
                  </a:cubicBezTo>
                  <a:lnTo>
                    <a:pt x="7" y="5"/>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Freeform 29">
              <a:extLst>
                <a:ext uri="{FF2B5EF4-FFF2-40B4-BE49-F238E27FC236}">
                  <a16:creationId xmlns:a16="http://schemas.microsoft.com/office/drawing/2014/main" xmlns="" id="{F7C424ED-CC64-4FE4-9798-BB965E3E4642}"/>
                </a:ext>
              </a:extLst>
            </p:cNvPr>
            <p:cNvSpPr>
              <a:spLocks noEditPoints="1"/>
            </p:cNvSpPr>
            <p:nvPr/>
          </p:nvSpPr>
          <p:spPr bwMode="auto">
            <a:xfrm>
              <a:off x="5679081" y="3476655"/>
              <a:ext cx="239148" cy="244137"/>
            </a:xfrm>
            <a:custGeom>
              <a:avLst/>
              <a:gdLst>
                <a:gd name="T0" fmla="*/ 13 w 20"/>
                <a:gd name="T1" fmla="*/ 21 h 21"/>
                <a:gd name="T2" fmla="*/ 7 w 20"/>
                <a:gd name="T3" fmla="*/ 21 h 21"/>
                <a:gd name="T4" fmla="*/ 0 w 20"/>
                <a:gd name="T5" fmla="*/ 14 h 21"/>
                <a:gd name="T6" fmla="*/ 0 w 20"/>
                <a:gd name="T7" fmla="*/ 7 h 21"/>
                <a:gd name="T8" fmla="*/ 7 w 20"/>
                <a:gd name="T9" fmla="*/ 0 h 21"/>
                <a:gd name="T10" fmla="*/ 13 w 20"/>
                <a:gd name="T11" fmla="*/ 0 h 21"/>
                <a:gd name="T12" fmla="*/ 20 w 20"/>
                <a:gd name="T13" fmla="*/ 7 h 21"/>
                <a:gd name="T14" fmla="*/ 20 w 20"/>
                <a:gd name="T15" fmla="*/ 14 h 21"/>
                <a:gd name="T16" fmla="*/ 13 w 20"/>
                <a:gd name="T17" fmla="*/ 21 h 21"/>
                <a:gd name="T18" fmla="*/ 7 w 20"/>
                <a:gd name="T19" fmla="*/ 5 h 21"/>
                <a:gd name="T20" fmla="*/ 5 w 20"/>
                <a:gd name="T21" fmla="*/ 7 h 21"/>
                <a:gd name="T22" fmla="*/ 5 w 20"/>
                <a:gd name="T23" fmla="*/ 14 h 21"/>
                <a:gd name="T24" fmla="*/ 7 w 20"/>
                <a:gd name="T25" fmla="*/ 16 h 21"/>
                <a:gd name="T26" fmla="*/ 13 w 20"/>
                <a:gd name="T27" fmla="*/ 16 h 21"/>
                <a:gd name="T28" fmla="*/ 15 w 20"/>
                <a:gd name="T29" fmla="*/ 14 h 21"/>
                <a:gd name="T30" fmla="*/ 15 w 20"/>
                <a:gd name="T31" fmla="*/ 7 h 21"/>
                <a:gd name="T32" fmla="*/ 13 w 20"/>
                <a:gd name="T33" fmla="*/ 5 h 21"/>
                <a:gd name="T34" fmla="*/ 7 w 20"/>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1">
                  <a:moveTo>
                    <a:pt x="13" y="21"/>
                  </a:moveTo>
                  <a:cubicBezTo>
                    <a:pt x="7" y="21"/>
                    <a:pt x="7" y="21"/>
                    <a:pt x="7" y="21"/>
                  </a:cubicBezTo>
                  <a:cubicBezTo>
                    <a:pt x="3" y="21"/>
                    <a:pt x="0" y="18"/>
                    <a:pt x="0" y="14"/>
                  </a:cubicBezTo>
                  <a:cubicBezTo>
                    <a:pt x="0" y="7"/>
                    <a:pt x="0" y="7"/>
                    <a:pt x="0" y="7"/>
                  </a:cubicBezTo>
                  <a:cubicBezTo>
                    <a:pt x="0" y="3"/>
                    <a:pt x="3" y="0"/>
                    <a:pt x="7" y="0"/>
                  </a:cubicBezTo>
                  <a:cubicBezTo>
                    <a:pt x="13" y="0"/>
                    <a:pt x="13" y="0"/>
                    <a:pt x="13" y="0"/>
                  </a:cubicBezTo>
                  <a:cubicBezTo>
                    <a:pt x="17" y="0"/>
                    <a:pt x="20" y="3"/>
                    <a:pt x="20" y="7"/>
                  </a:cubicBezTo>
                  <a:cubicBezTo>
                    <a:pt x="20" y="14"/>
                    <a:pt x="20" y="14"/>
                    <a:pt x="20" y="14"/>
                  </a:cubicBezTo>
                  <a:cubicBezTo>
                    <a:pt x="20" y="18"/>
                    <a:pt x="17" y="21"/>
                    <a:pt x="13" y="21"/>
                  </a:cubicBezTo>
                  <a:close/>
                  <a:moveTo>
                    <a:pt x="7" y="5"/>
                  </a:moveTo>
                  <a:cubicBezTo>
                    <a:pt x="5" y="5"/>
                    <a:pt x="5" y="6"/>
                    <a:pt x="5" y="7"/>
                  </a:cubicBezTo>
                  <a:cubicBezTo>
                    <a:pt x="5" y="14"/>
                    <a:pt x="5" y="14"/>
                    <a:pt x="5" y="14"/>
                  </a:cubicBezTo>
                  <a:cubicBezTo>
                    <a:pt x="5" y="15"/>
                    <a:pt x="5" y="16"/>
                    <a:pt x="7" y="16"/>
                  </a:cubicBezTo>
                  <a:cubicBezTo>
                    <a:pt x="13" y="16"/>
                    <a:pt x="13" y="16"/>
                    <a:pt x="13" y="16"/>
                  </a:cubicBezTo>
                  <a:cubicBezTo>
                    <a:pt x="15" y="16"/>
                    <a:pt x="15" y="15"/>
                    <a:pt x="15" y="14"/>
                  </a:cubicBezTo>
                  <a:cubicBezTo>
                    <a:pt x="15" y="7"/>
                    <a:pt x="15" y="7"/>
                    <a:pt x="15" y="7"/>
                  </a:cubicBezTo>
                  <a:cubicBezTo>
                    <a:pt x="15" y="6"/>
                    <a:pt x="15" y="5"/>
                    <a:pt x="13" y="5"/>
                  </a:cubicBezTo>
                  <a:lnTo>
                    <a:pt x="7" y="5"/>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Freeform 30">
              <a:extLst>
                <a:ext uri="{FF2B5EF4-FFF2-40B4-BE49-F238E27FC236}">
                  <a16:creationId xmlns:a16="http://schemas.microsoft.com/office/drawing/2014/main" xmlns="" id="{1C1FA851-0F24-453C-8E58-3D84D09DF632}"/>
                </a:ext>
              </a:extLst>
            </p:cNvPr>
            <p:cNvSpPr>
              <a:spLocks/>
            </p:cNvSpPr>
            <p:nvPr/>
          </p:nvSpPr>
          <p:spPr bwMode="auto">
            <a:xfrm>
              <a:off x="5978026" y="1389068"/>
              <a:ext cx="1340245" cy="1106072"/>
            </a:xfrm>
            <a:custGeom>
              <a:avLst/>
              <a:gdLst>
                <a:gd name="T0" fmla="*/ 94 w 114"/>
                <a:gd name="T1" fmla="*/ 94 h 94"/>
                <a:gd name="T2" fmla="*/ 90 w 114"/>
                <a:gd name="T3" fmla="*/ 91 h 94"/>
                <a:gd name="T4" fmla="*/ 87 w 114"/>
                <a:gd name="T5" fmla="*/ 21 h 94"/>
                <a:gd name="T6" fmla="*/ 50 w 114"/>
                <a:gd name="T7" fmla="*/ 5 h 94"/>
                <a:gd name="T8" fmla="*/ 32 w 114"/>
                <a:gd name="T9" fmla="*/ 8 h 94"/>
                <a:gd name="T10" fmla="*/ 6 w 114"/>
                <a:gd name="T11" fmla="*/ 49 h 94"/>
                <a:gd name="T12" fmla="*/ 0 w 114"/>
                <a:gd name="T13" fmla="*/ 49 h 94"/>
                <a:gd name="T14" fmla="*/ 30 w 114"/>
                <a:gd name="T15" fmla="*/ 3 h 94"/>
                <a:gd name="T16" fmla="*/ 50 w 114"/>
                <a:gd name="T17" fmla="*/ 0 h 94"/>
                <a:gd name="T18" fmla="*/ 91 w 114"/>
                <a:gd name="T19" fmla="*/ 17 h 94"/>
                <a:gd name="T20" fmla="*/ 94 w 114"/>
                <a:gd name="T2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94">
                  <a:moveTo>
                    <a:pt x="94" y="94"/>
                  </a:moveTo>
                  <a:cubicBezTo>
                    <a:pt x="90" y="91"/>
                    <a:pt x="90" y="91"/>
                    <a:pt x="90" y="91"/>
                  </a:cubicBezTo>
                  <a:cubicBezTo>
                    <a:pt x="103" y="63"/>
                    <a:pt x="102" y="38"/>
                    <a:pt x="87" y="21"/>
                  </a:cubicBezTo>
                  <a:cubicBezTo>
                    <a:pt x="78" y="11"/>
                    <a:pt x="64" y="5"/>
                    <a:pt x="50" y="5"/>
                  </a:cubicBezTo>
                  <a:cubicBezTo>
                    <a:pt x="43" y="5"/>
                    <a:pt x="38" y="6"/>
                    <a:pt x="32" y="8"/>
                  </a:cubicBezTo>
                  <a:cubicBezTo>
                    <a:pt x="23" y="12"/>
                    <a:pt x="6" y="22"/>
                    <a:pt x="6" y="49"/>
                  </a:cubicBezTo>
                  <a:cubicBezTo>
                    <a:pt x="0" y="49"/>
                    <a:pt x="0" y="49"/>
                    <a:pt x="0" y="49"/>
                  </a:cubicBezTo>
                  <a:cubicBezTo>
                    <a:pt x="1" y="27"/>
                    <a:pt x="12" y="10"/>
                    <a:pt x="30" y="3"/>
                  </a:cubicBezTo>
                  <a:cubicBezTo>
                    <a:pt x="36" y="1"/>
                    <a:pt x="43" y="0"/>
                    <a:pt x="50" y="0"/>
                  </a:cubicBezTo>
                  <a:cubicBezTo>
                    <a:pt x="65" y="0"/>
                    <a:pt x="81" y="6"/>
                    <a:pt x="91" y="17"/>
                  </a:cubicBezTo>
                  <a:cubicBezTo>
                    <a:pt x="101" y="28"/>
                    <a:pt x="114" y="52"/>
                    <a:pt x="94" y="9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31">
              <a:extLst>
                <a:ext uri="{FF2B5EF4-FFF2-40B4-BE49-F238E27FC236}">
                  <a16:creationId xmlns:a16="http://schemas.microsoft.com/office/drawing/2014/main" xmlns="" id="{9E2D9A43-0C16-4FFD-81B0-3F0B449071AD}"/>
                </a:ext>
              </a:extLst>
            </p:cNvPr>
            <p:cNvSpPr>
              <a:spLocks/>
            </p:cNvSpPr>
            <p:nvPr/>
          </p:nvSpPr>
          <p:spPr bwMode="auto">
            <a:xfrm>
              <a:off x="6815045" y="2544965"/>
              <a:ext cx="279013" cy="338799"/>
            </a:xfrm>
            <a:custGeom>
              <a:avLst/>
              <a:gdLst>
                <a:gd name="T0" fmla="*/ 33 w 56"/>
                <a:gd name="T1" fmla="*/ 68 h 68"/>
                <a:gd name="T2" fmla="*/ 0 w 56"/>
                <a:gd name="T3" fmla="*/ 54 h 68"/>
                <a:gd name="T4" fmla="*/ 23 w 56"/>
                <a:gd name="T5" fmla="*/ 0 h 68"/>
                <a:gd name="T6" fmla="*/ 56 w 56"/>
                <a:gd name="T7" fmla="*/ 14 h 68"/>
                <a:gd name="T8" fmla="*/ 33 w 56"/>
                <a:gd name="T9" fmla="*/ 68 h 68"/>
              </a:gdLst>
              <a:ahLst/>
              <a:cxnLst>
                <a:cxn ang="0">
                  <a:pos x="T0" y="T1"/>
                </a:cxn>
                <a:cxn ang="0">
                  <a:pos x="T2" y="T3"/>
                </a:cxn>
                <a:cxn ang="0">
                  <a:pos x="T4" y="T5"/>
                </a:cxn>
                <a:cxn ang="0">
                  <a:pos x="T6" y="T7"/>
                </a:cxn>
                <a:cxn ang="0">
                  <a:pos x="T8" y="T9"/>
                </a:cxn>
              </a:cxnLst>
              <a:rect l="0" t="0" r="r" b="b"/>
              <a:pathLst>
                <a:path w="56" h="68">
                  <a:moveTo>
                    <a:pt x="33" y="68"/>
                  </a:moveTo>
                  <a:lnTo>
                    <a:pt x="0" y="54"/>
                  </a:lnTo>
                  <a:lnTo>
                    <a:pt x="23" y="0"/>
                  </a:lnTo>
                  <a:lnTo>
                    <a:pt x="56" y="14"/>
                  </a:lnTo>
                  <a:lnTo>
                    <a:pt x="33" y="68"/>
                  </a:lnTo>
                  <a:close/>
                </a:path>
              </a:pathLst>
            </a:custGeom>
            <a:solidFill>
              <a:srgbClr val="B8B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32">
              <a:extLst>
                <a:ext uri="{FF2B5EF4-FFF2-40B4-BE49-F238E27FC236}">
                  <a16:creationId xmlns:a16="http://schemas.microsoft.com/office/drawing/2014/main" xmlns="" id="{49170F9B-CD1D-4601-A5EB-483E91AE28DC}"/>
                </a:ext>
              </a:extLst>
            </p:cNvPr>
            <p:cNvSpPr>
              <a:spLocks noEditPoints="1"/>
            </p:cNvSpPr>
            <p:nvPr/>
          </p:nvSpPr>
          <p:spPr bwMode="auto">
            <a:xfrm>
              <a:off x="6780168" y="2505105"/>
              <a:ext cx="353744" cy="413531"/>
            </a:xfrm>
            <a:custGeom>
              <a:avLst/>
              <a:gdLst>
                <a:gd name="T0" fmla="*/ 17 w 30"/>
                <a:gd name="T1" fmla="*/ 35 h 35"/>
                <a:gd name="T2" fmla="*/ 16 w 30"/>
                <a:gd name="T3" fmla="*/ 34 h 35"/>
                <a:gd name="T4" fmla="*/ 2 w 30"/>
                <a:gd name="T5" fmla="*/ 28 h 35"/>
                <a:gd name="T6" fmla="*/ 1 w 30"/>
                <a:gd name="T7" fmla="*/ 25 h 35"/>
                <a:gd name="T8" fmla="*/ 11 w 30"/>
                <a:gd name="T9" fmla="*/ 2 h 35"/>
                <a:gd name="T10" fmla="*/ 12 w 30"/>
                <a:gd name="T11" fmla="*/ 0 h 35"/>
                <a:gd name="T12" fmla="*/ 14 w 30"/>
                <a:gd name="T13" fmla="*/ 0 h 35"/>
                <a:gd name="T14" fmla="*/ 28 w 30"/>
                <a:gd name="T15" fmla="*/ 7 h 35"/>
                <a:gd name="T16" fmla="*/ 30 w 30"/>
                <a:gd name="T17" fmla="*/ 10 h 35"/>
                <a:gd name="T18" fmla="*/ 20 w 30"/>
                <a:gd name="T19" fmla="*/ 33 h 35"/>
                <a:gd name="T20" fmla="*/ 18 w 30"/>
                <a:gd name="T21" fmla="*/ 34 h 35"/>
                <a:gd name="T22" fmla="*/ 17 w 30"/>
                <a:gd name="T23" fmla="*/ 35 h 35"/>
                <a:gd name="T24" fmla="*/ 6 w 30"/>
                <a:gd name="T25" fmla="*/ 24 h 35"/>
                <a:gd name="T26" fmla="*/ 16 w 30"/>
                <a:gd name="T27" fmla="*/ 29 h 35"/>
                <a:gd name="T28" fmla="*/ 24 w 30"/>
                <a:gd name="T29" fmla="*/ 10 h 35"/>
                <a:gd name="T30" fmla="*/ 14 w 30"/>
                <a:gd name="T31" fmla="*/ 6 h 35"/>
                <a:gd name="T32" fmla="*/ 6 w 30"/>
                <a:gd name="T3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5">
                  <a:moveTo>
                    <a:pt x="17" y="35"/>
                  </a:moveTo>
                  <a:cubicBezTo>
                    <a:pt x="16" y="34"/>
                    <a:pt x="16" y="34"/>
                    <a:pt x="16" y="34"/>
                  </a:cubicBezTo>
                  <a:cubicBezTo>
                    <a:pt x="2" y="28"/>
                    <a:pt x="2" y="28"/>
                    <a:pt x="2" y="28"/>
                  </a:cubicBezTo>
                  <a:cubicBezTo>
                    <a:pt x="1" y="27"/>
                    <a:pt x="0" y="26"/>
                    <a:pt x="1" y="25"/>
                  </a:cubicBezTo>
                  <a:cubicBezTo>
                    <a:pt x="11" y="2"/>
                    <a:pt x="11" y="2"/>
                    <a:pt x="11" y="2"/>
                  </a:cubicBezTo>
                  <a:cubicBezTo>
                    <a:pt x="11" y="1"/>
                    <a:pt x="11" y="1"/>
                    <a:pt x="12" y="0"/>
                  </a:cubicBezTo>
                  <a:cubicBezTo>
                    <a:pt x="13" y="0"/>
                    <a:pt x="13" y="0"/>
                    <a:pt x="14" y="0"/>
                  </a:cubicBezTo>
                  <a:cubicBezTo>
                    <a:pt x="28" y="7"/>
                    <a:pt x="28" y="7"/>
                    <a:pt x="28" y="7"/>
                  </a:cubicBezTo>
                  <a:cubicBezTo>
                    <a:pt x="30" y="7"/>
                    <a:pt x="30" y="9"/>
                    <a:pt x="30" y="10"/>
                  </a:cubicBezTo>
                  <a:cubicBezTo>
                    <a:pt x="20" y="33"/>
                    <a:pt x="20" y="33"/>
                    <a:pt x="20" y="33"/>
                  </a:cubicBezTo>
                  <a:cubicBezTo>
                    <a:pt x="20" y="34"/>
                    <a:pt x="19" y="34"/>
                    <a:pt x="18" y="34"/>
                  </a:cubicBezTo>
                  <a:lnTo>
                    <a:pt x="17" y="35"/>
                  </a:lnTo>
                  <a:close/>
                  <a:moveTo>
                    <a:pt x="6" y="24"/>
                  </a:moveTo>
                  <a:cubicBezTo>
                    <a:pt x="16" y="29"/>
                    <a:pt x="16" y="29"/>
                    <a:pt x="16" y="29"/>
                  </a:cubicBezTo>
                  <a:cubicBezTo>
                    <a:pt x="24" y="10"/>
                    <a:pt x="24" y="10"/>
                    <a:pt x="24" y="10"/>
                  </a:cubicBezTo>
                  <a:cubicBezTo>
                    <a:pt x="14" y="6"/>
                    <a:pt x="14" y="6"/>
                    <a:pt x="14" y="6"/>
                  </a:cubicBezTo>
                  <a:lnTo>
                    <a:pt x="6" y="24"/>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Freeform 33">
              <a:extLst>
                <a:ext uri="{FF2B5EF4-FFF2-40B4-BE49-F238E27FC236}">
                  <a16:creationId xmlns:a16="http://schemas.microsoft.com/office/drawing/2014/main" xmlns="" id="{7652994A-1AA7-40AD-9A48-E178156B1951}"/>
                </a:ext>
              </a:extLst>
            </p:cNvPr>
            <p:cNvSpPr>
              <a:spLocks/>
            </p:cNvSpPr>
            <p:nvPr/>
          </p:nvSpPr>
          <p:spPr bwMode="auto">
            <a:xfrm>
              <a:off x="5738868" y="4782027"/>
              <a:ext cx="543071" cy="343776"/>
            </a:xfrm>
            <a:custGeom>
              <a:avLst/>
              <a:gdLst>
                <a:gd name="T0" fmla="*/ 46 w 46"/>
                <a:gd name="T1" fmla="*/ 20 h 29"/>
                <a:gd name="T2" fmla="*/ 16 w 46"/>
                <a:gd name="T3" fmla="*/ 24 h 29"/>
                <a:gd name="T4" fmla="*/ 0 w 46"/>
                <a:gd name="T5" fmla="*/ 0 h 29"/>
                <a:gd name="T6" fmla="*/ 20 w 46"/>
                <a:gd name="T7" fmla="*/ 15 h 29"/>
                <a:gd name="T8" fmla="*/ 46 w 46"/>
                <a:gd name="T9" fmla="*/ 20 h 29"/>
              </a:gdLst>
              <a:ahLst/>
              <a:cxnLst>
                <a:cxn ang="0">
                  <a:pos x="T0" y="T1"/>
                </a:cxn>
                <a:cxn ang="0">
                  <a:pos x="T2" y="T3"/>
                </a:cxn>
                <a:cxn ang="0">
                  <a:pos x="T4" y="T5"/>
                </a:cxn>
                <a:cxn ang="0">
                  <a:pos x="T6" y="T7"/>
                </a:cxn>
                <a:cxn ang="0">
                  <a:pos x="T8" y="T9"/>
                </a:cxn>
              </a:cxnLst>
              <a:rect l="0" t="0" r="r" b="b"/>
              <a:pathLst>
                <a:path w="46" h="29">
                  <a:moveTo>
                    <a:pt x="46" y="20"/>
                  </a:moveTo>
                  <a:cubicBezTo>
                    <a:pt x="38" y="27"/>
                    <a:pt x="27" y="29"/>
                    <a:pt x="16" y="24"/>
                  </a:cubicBezTo>
                  <a:cubicBezTo>
                    <a:pt x="6" y="20"/>
                    <a:pt x="0" y="10"/>
                    <a:pt x="0" y="0"/>
                  </a:cubicBezTo>
                  <a:cubicBezTo>
                    <a:pt x="5" y="6"/>
                    <a:pt x="12" y="11"/>
                    <a:pt x="20" y="15"/>
                  </a:cubicBezTo>
                  <a:cubicBezTo>
                    <a:pt x="29" y="18"/>
                    <a:pt x="38" y="20"/>
                    <a:pt x="46" y="20"/>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35">
              <a:extLst>
                <a:ext uri="{FF2B5EF4-FFF2-40B4-BE49-F238E27FC236}">
                  <a16:creationId xmlns:a16="http://schemas.microsoft.com/office/drawing/2014/main" xmlns="" id="{54A37673-FE5A-466F-BD8E-C46B55E58FA7}"/>
                </a:ext>
              </a:extLst>
            </p:cNvPr>
            <p:cNvSpPr>
              <a:spLocks/>
            </p:cNvSpPr>
            <p:nvPr/>
          </p:nvSpPr>
          <p:spPr bwMode="auto">
            <a:xfrm>
              <a:off x="5679081" y="4313683"/>
              <a:ext cx="802152" cy="707494"/>
            </a:xfrm>
            <a:custGeom>
              <a:avLst/>
              <a:gdLst>
                <a:gd name="T0" fmla="*/ 64 w 68"/>
                <a:gd name="T1" fmla="*/ 50 h 60"/>
                <a:gd name="T2" fmla="*/ 59 w 68"/>
                <a:gd name="T3" fmla="*/ 59 h 60"/>
                <a:gd name="T4" fmla="*/ 51 w 68"/>
                <a:gd name="T5" fmla="*/ 60 h 60"/>
                <a:gd name="T6" fmla="*/ 25 w 68"/>
                <a:gd name="T7" fmla="*/ 55 h 60"/>
                <a:gd name="T8" fmla="*/ 5 w 68"/>
                <a:gd name="T9" fmla="*/ 40 h 60"/>
                <a:gd name="T10" fmla="*/ 0 w 68"/>
                <a:gd name="T11" fmla="*/ 33 h 60"/>
                <a:gd name="T12" fmla="*/ 2 w 68"/>
                <a:gd name="T13" fmla="*/ 23 h 60"/>
                <a:gd name="T14" fmla="*/ 8 w 68"/>
                <a:gd name="T15" fmla="*/ 14 h 60"/>
                <a:gd name="T16" fmla="*/ 47 w 68"/>
                <a:gd name="T17" fmla="*/ 6 h 60"/>
                <a:gd name="T18" fmla="*/ 67 w 68"/>
                <a:gd name="T19" fmla="*/ 38 h 60"/>
                <a:gd name="T20" fmla="*/ 67 w 68"/>
                <a:gd name="T21" fmla="*/ 39 h 60"/>
                <a:gd name="T22" fmla="*/ 64 w 68"/>
                <a:gd name="T2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64" y="50"/>
                  </a:moveTo>
                  <a:cubicBezTo>
                    <a:pt x="63" y="53"/>
                    <a:pt x="61" y="56"/>
                    <a:pt x="59" y="59"/>
                  </a:cubicBezTo>
                  <a:cubicBezTo>
                    <a:pt x="56" y="59"/>
                    <a:pt x="54" y="60"/>
                    <a:pt x="51" y="60"/>
                  </a:cubicBezTo>
                  <a:cubicBezTo>
                    <a:pt x="43" y="60"/>
                    <a:pt x="34" y="58"/>
                    <a:pt x="25" y="55"/>
                  </a:cubicBezTo>
                  <a:cubicBezTo>
                    <a:pt x="17" y="51"/>
                    <a:pt x="10" y="46"/>
                    <a:pt x="5" y="40"/>
                  </a:cubicBezTo>
                  <a:cubicBezTo>
                    <a:pt x="3" y="38"/>
                    <a:pt x="1" y="36"/>
                    <a:pt x="0" y="33"/>
                  </a:cubicBezTo>
                  <a:cubicBezTo>
                    <a:pt x="0" y="30"/>
                    <a:pt x="1" y="27"/>
                    <a:pt x="2" y="23"/>
                  </a:cubicBezTo>
                  <a:cubicBezTo>
                    <a:pt x="4" y="20"/>
                    <a:pt x="6" y="17"/>
                    <a:pt x="8" y="14"/>
                  </a:cubicBezTo>
                  <a:cubicBezTo>
                    <a:pt x="18" y="3"/>
                    <a:pt x="33" y="0"/>
                    <a:pt x="47" y="6"/>
                  </a:cubicBezTo>
                  <a:cubicBezTo>
                    <a:pt x="60" y="11"/>
                    <a:pt x="68" y="25"/>
                    <a:pt x="67" y="38"/>
                  </a:cubicBezTo>
                  <a:cubicBezTo>
                    <a:pt x="67" y="39"/>
                    <a:pt x="67" y="39"/>
                    <a:pt x="67" y="39"/>
                  </a:cubicBezTo>
                  <a:cubicBezTo>
                    <a:pt x="67" y="42"/>
                    <a:pt x="66" y="46"/>
                    <a:pt x="64" y="50"/>
                  </a:cubicBezTo>
                  <a:close/>
                </a:path>
              </a:pathLst>
            </a:custGeom>
            <a:solidFill>
              <a:srgbClr val="595959"/>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36">
              <a:extLst>
                <a:ext uri="{FF2B5EF4-FFF2-40B4-BE49-F238E27FC236}">
                  <a16:creationId xmlns:a16="http://schemas.microsoft.com/office/drawing/2014/main" xmlns="" id="{BC895F1D-A585-4BA8-9760-8ED1D949FFB3}"/>
                </a:ext>
              </a:extLst>
            </p:cNvPr>
            <p:cNvSpPr>
              <a:spLocks noEditPoints="1"/>
            </p:cNvSpPr>
            <p:nvPr/>
          </p:nvSpPr>
          <p:spPr bwMode="auto">
            <a:xfrm>
              <a:off x="5644205" y="4313683"/>
              <a:ext cx="871905" cy="727413"/>
            </a:xfrm>
            <a:custGeom>
              <a:avLst/>
              <a:gdLst>
                <a:gd name="T0" fmla="*/ 52 w 74"/>
                <a:gd name="T1" fmla="*/ 62 h 62"/>
                <a:gd name="T2" fmla="*/ 27 w 74"/>
                <a:gd name="T3" fmla="*/ 57 h 62"/>
                <a:gd name="T4" fmla="*/ 6 w 74"/>
                <a:gd name="T5" fmla="*/ 41 h 62"/>
                <a:gd name="T6" fmla="*/ 1 w 74"/>
                <a:gd name="T7" fmla="*/ 35 h 62"/>
                <a:gd name="T8" fmla="*/ 0 w 74"/>
                <a:gd name="T9" fmla="*/ 33 h 62"/>
                <a:gd name="T10" fmla="*/ 3 w 74"/>
                <a:gd name="T11" fmla="*/ 22 h 62"/>
                <a:gd name="T12" fmla="*/ 9 w 74"/>
                <a:gd name="T13" fmla="*/ 12 h 62"/>
                <a:gd name="T14" fmla="*/ 36 w 74"/>
                <a:gd name="T15" fmla="*/ 0 h 62"/>
                <a:gd name="T16" fmla="*/ 51 w 74"/>
                <a:gd name="T17" fmla="*/ 3 h 62"/>
                <a:gd name="T18" fmla="*/ 73 w 74"/>
                <a:gd name="T19" fmla="*/ 39 h 62"/>
                <a:gd name="T20" fmla="*/ 73 w 74"/>
                <a:gd name="T21" fmla="*/ 39 h 62"/>
                <a:gd name="T22" fmla="*/ 70 w 74"/>
                <a:gd name="T23" fmla="*/ 51 h 62"/>
                <a:gd name="T24" fmla="*/ 64 w 74"/>
                <a:gd name="T25" fmla="*/ 61 h 62"/>
                <a:gd name="T26" fmla="*/ 62 w 74"/>
                <a:gd name="T27" fmla="*/ 61 h 62"/>
                <a:gd name="T28" fmla="*/ 54 w 74"/>
                <a:gd name="T29" fmla="*/ 62 h 62"/>
                <a:gd name="T30" fmla="*/ 52 w 74"/>
                <a:gd name="T31" fmla="*/ 62 h 62"/>
                <a:gd name="T32" fmla="*/ 5 w 74"/>
                <a:gd name="T33" fmla="*/ 33 h 62"/>
                <a:gd name="T34" fmla="*/ 9 w 74"/>
                <a:gd name="T35" fmla="*/ 38 h 62"/>
                <a:gd name="T36" fmla="*/ 29 w 74"/>
                <a:gd name="T37" fmla="*/ 52 h 62"/>
                <a:gd name="T38" fmla="*/ 54 w 74"/>
                <a:gd name="T39" fmla="*/ 57 h 62"/>
                <a:gd name="T40" fmla="*/ 61 w 74"/>
                <a:gd name="T41" fmla="*/ 57 h 62"/>
                <a:gd name="T42" fmla="*/ 65 w 74"/>
                <a:gd name="T43" fmla="*/ 49 h 62"/>
                <a:gd name="T44" fmla="*/ 68 w 74"/>
                <a:gd name="T45" fmla="*/ 38 h 62"/>
                <a:gd name="T46" fmla="*/ 68 w 74"/>
                <a:gd name="T47" fmla="*/ 38 h 62"/>
                <a:gd name="T48" fmla="*/ 49 w 74"/>
                <a:gd name="T49" fmla="*/ 8 h 62"/>
                <a:gd name="T50" fmla="*/ 36 w 74"/>
                <a:gd name="T51" fmla="*/ 5 h 62"/>
                <a:gd name="T52" fmla="*/ 13 w 74"/>
                <a:gd name="T53" fmla="*/ 16 h 62"/>
                <a:gd name="T54" fmla="*/ 8 w 74"/>
                <a:gd name="T55" fmla="*/ 24 h 62"/>
                <a:gd name="T56" fmla="*/ 5 w 74"/>
                <a:gd name="T57"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2">
                  <a:moveTo>
                    <a:pt x="52" y="62"/>
                  </a:moveTo>
                  <a:cubicBezTo>
                    <a:pt x="44" y="62"/>
                    <a:pt x="35" y="60"/>
                    <a:pt x="27" y="57"/>
                  </a:cubicBezTo>
                  <a:cubicBezTo>
                    <a:pt x="19" y="53"/>
                    <a:pt x="11" y="48"/>
                    <a:pt x="6" y="41"/>
                  </a:cubicBezTo>
                  <a:cubicBezTo>
                    <a:pt x="4" y="39"/>
                    <a:pt x="2" y="37"/>
                    <a:pt x="1" y="35"/>
                  </a:cubicBezTo>
                  <a:cubicBezTo>
                    <a:pt x="0" y="34"/>
                    <a:pt x="0" y="34"/>
                    <a:pt x="0" y="33"/>
                  </a:cubicBezTo>
                  <a:cubicBezTo>
                    <a:pt x="1" y="29"/>
                    <a:pt x="1" y="26"/>
                    <a:pt x="3" y="22"/>
                  </a:cubicBezTo>
                  <a:cubicBezTo>
                    <a:pt x="5" y="18"/>
                    <a:pt x="7" y="15"/>
                    <a:pt x="9" y="12"/>
                  </a:cubicBezTo>
                  <a:cubicBezTo>
                    <a:pt x="16" y="5"/>
                    <a:pt x="26" y="0"/>
                    <a:pt x="36" y="0"/>
                  </a:cubicBezTo>
                  <a:cubicBezTo>
                    <a:pt x="41" y="0"/>
                    <a:pt x="46" y="1"/>
                    <a:pt x="51" y="3"/>
                  </a:cubicBezTo>
                  <a:cubicBezTo>
                    <a:pt x="65" y="9"/>
                    <a:pt x="74" y="23"/>
                    <a:pt x="73" y="39"/>
                  </a:cubicBezTo>
                  <a:cubicBezTo>
                    <a:pt x="73" y="39"/>
                    <a:pt x="73" y="39"/>
                    <a:pt x="73" y="39"/>
                  </a:cubicBezTo>
                  <a:cubicBezTo>
                    <a:pt x="72" y="43"/>
                    <a:pt x="71" y="47"/>
                    <a:pt x="70" y="51"/>
                  </a:cubicBezTo>
                  <a:cubicBezTo>
                    <a:pt x="68" y="55"/>
                    <a:pt x="66" y="58"/>
                    <a:pt x="64" y="61"/>
                  </a:cubicBezTo>
                  <a:cubicBezTo>
                    <a:pt x="63" y="61"/>
                    <a:pt x="63" y="61"/>
                    <a:pt x="62" y="61"/>
                  </a:cubicBezTo>
                  <a:cubicBezTo>
                    <a:pt x="60" y="62"/>
                    <a:pt x="57" y="62"/>
                    <a:pt x="54" y="62"/>
                  </a:cubicBezTo>
                  <a:cubicBezTo>
                    <a:pt x="53" y="62"/>
                    <a:pt x="53" y="62"/>
                    <a:pt x="52" y="62"/>
                  </a:cubicBezTo>
                  <a:close/>
                  <a:moveTo>
                    <a:pt x="5" y="33"/>
                  </a:moveTo>
                  <a:cubicBezTo>
                    <a:pt x="7" y="35"/>
                    <a:pt x="8" y="36"/>
                    <a:pt x="9" y="38"/>
                  </a:cubicBezTo>
                  <a:cubicBezTo>
                    <a:pt x="15" y="44"/>
                    <a:pt x="22" y="49"/>
                    <a:pt x="29" y="52"/>
                  </a:cubicBezTo>
                  <a:cubicBezTo>
                    <a:pt x="37" y="56"/>
                    <a:pt x="46" y="58"/>
                    <a:pt x="54" y="57"/>
                  </a:cubicBezTo>
                  <a:cubicBezTo>
                    <a:pt x="56" y="57"/>
                    <a:pt x="58" y="57"/>
                    <a:pt x="61" y="57"/>
                  </a:cubicBezTo>
                  <a:cubicBezTo>
                    <a:pt x="62" y="54"/>
                    <a:pt x="64" y="52"/>
                    <a:pt x="65" y="49"/>
                  </a:cubicBezTo>
                  <a:cubicBezTo>
                    <a:pt x="67" y="46"/>
                    <a:pt x="67" y="42"/>
                    <a:pt x="68" y="38"/>
                  </a:cubicBezTo>
                  <a:cubicBezTo>
                    <a:pt x="68" y="38"/>
                    <a:pt x="68" y="38"/>
                    <a:pt x="68" y="38"/>
                  </a:cubicBezTo>
                  <a:cubicBezTo>
                    <a:pt x="68" y="25"/>
                    <a:pt x="61" y="13"/>
                    <a:pt x="49" y="8"/>
                  </a:cubicBezTo>
                  <a:cubicBezTo>
                    <a:pt x="45" y="6"/>
                    <a:pt x="41" y="5"/>
                    <a:pt x="36" y="5"/>
                  </a:cubicBezTo>
                  <a:cubicBezTo>
                    <a:pt x="28" y="5"/>
                    <a:pt x="19" y="9"/>
                    <a:pt x="13" y="16"/>
                  </a:cubicBezTo>
                  <a:cubicBezTo>
                    <a:pt x="11" y="18"/>
                    <a:pt x="9" y="21"/>
                    <a:pt x="8" y="24"/>
                  </a:cubicBezTo>
                  <a:cubicBezTo>
                    <a:pt x="6" y="27"/>
                    <a:pt x="6" y="30"/>
                    <a:pt x="5" y="3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37">
              <a:extLst>
                <a:ext uri="{FF2B5EF4-FFF2-40B4-BE49-F238E27FC236}">
                  <a16:creationId xmlns:a16="http://schemas.microsoft.com/office/drawing/2014/main" xmlns="" id="{A2A00A4B-8523-405B-9DEC-D474C182E262}"/>
                </a:ext>
              </a:extLst>
            </p:cNvPr>
            <p:cNvSpPr>
              <a:spLocks/>
            </p:cNvSpPr>
            <p:nvPr/>
          </p:nvSpPr>
          <p:spPr bwMode="auto">
            <a:xfrm>
              <a:off x="5773745" y="2719347"/>
              <a:ext cx="1405010" cy="2037762"/>
            </a:xfrm>
            <a:custGeom>
              <a:avLst/>
              <a:gdLst>
                <a:gd name="T0" fmla="*/ 59 w 119"/>
                <a:gd name="T1" fmla="*/ 173 h 173"/>
                <a:gd name="T2" fmla="*/ 39 w 119"/>
                <a:gd name="T3" fmla="*/ 141 h 173"/>
                <a:gd name="T4" fmla="*/ 0 w 119"/>
                <a:gd name="T5" fmla="*/ 149 h 173"/>
                <a:gd name="T6" fmla="*/ 57 w 119"/>
                <a:gd name="T7" fmla="*/ 22 h 173"/>
                <a:gd name="T8" fmla="*/ 97 w 119"/>
                <a:gd name="T9" fmla="*/ 7 h 173"/>
                <a:gd name="T10" fmla="*/ 113 w 119"/>
                <a:gd name="T11" fmla="*/ 46 h 173"/>
                <a:gd name="T12" fmla="*/ 112 w 119"/>
                <a:gd name="T13" fmla="*/ 48 h 173"/>
                <a:gd name="T14" fmla="*/ 112 w 119"/>
                <a:gd name="T15" fmla="*/ 48 h 173"/>
                <a:gd name="T16" fmla="*/ 59 w 119"/>
                <a:gd name="T17"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73">
                  <a:moveTo>
                    <a:pt x="59" y="173"/>
                  </a:moveTo>
                  <a:cubicBezTo>
                    <a:pt x="60" y="160"/>
                    <a:pt x="52" y="146"/>
                    <a:pt x="39" y="141"/>
                  </a:cubicBezTo>
                  <a:cubicBezTo>
                    <a:pt x="25" y="135"/>
                    <a:pt x="10" y="138"/>
                    <a:pt x="0" y="149"/>
                  </a:cubicBezTo>
                  <a:cubicBezTo>
                    <a:pt x="37" y="106"/>
                    <a:pt x="23" y="102"/>
                    <a:pt x="57" y="22"/>
                  </a:cubicBezTo>
                  <a:cubicBezTo>
                    <a:pt x="64" y="7"/>
                    <a:pt x="82" y="0"/>
                    <a:pt x="97" y="7"/>
                  </a:cubicBezTo>
                  <a:cubicBezTo>
                    <a:pt x="112" y="13"/>
                    <a:pt x="119" y="31"/>
                    <a:pt x="113" y="46"/>
                  </a:cubicBezTo>
                  <a:cubicBezTo>
                    <a:pt x="113" y="47"/>
                    <a:pt x="112" y="47"/>
                    <a:pt x="112" y="48"/>
                  </a:cubicBezTo>
                  <a:cubicBezTo>
                    <a:pt x="112" y="48"/>
                    <a:pt x="112" y="48"/>
                    <a:pt x="112" y="48"/>
                  </a:cubicBezTo>
                  <a:cubicBezTo>
                    <a:pt x="78" y="125"/>
                    <a:pt x="65" y="118"/>
                    <a:pt x="59" y="173"/>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38">
              <a:extLst>
                <a:ext uri="{FF2B5EF4-FFF2-40B4-BE49-F238E27FC236}">
                  <a16:creationId xmlns:a16="http://schemas.microsoft.com/office/drawing/2014/main" xmlns="" id="{F3D56A68-D21A-4F9A-9F2D-B6A6723D6F31}"/>
                </a:ext>
              </a:extLst>
            </p:cNvPr>
            <p:cNvSpPr>
              <a:spLocks noEditPoints="1"/>
            </p:cNvSpPr>
            <p:nvPr/>
          </p:nvSpPr>
          <p:spPr bwMode="auto">
            <a:xfrm>
              <a:off x="5753812" y="2744254"/>
              <a:ext cx="1424943" cy="2052715"/>
            </a:xfrm>
            <a:custGeom>
              <a:avLst/>
              <a:gdLst>
                <a:gd name="T0" fmla="*/ 61 w 121"/>
                <a:gd name="T1" fmla="*/ 174 h 174"/>
                <a:gd name="T2" fmla="*/ 61 w 121"/>
                <a:gd name="T3" fmla="*/ 174 h 174"/>
                <a:gd name="T4" fmla="*/ 59 w 121"/>
                <a:gd name="T5" fmla="*/ 171 h 174"/>
                <a:gd name="T6" fmla="*/ 40 w 121"/>
                <a:gd name="T7" fmla="*/ 141 h 174"/>
                <a:gd name="T8" fmla="*/ 27 w 121"/>
                <a:gd name="T9" fmla="*/ 138 h 174"/>
                <a:gd name="T10" fmla="*/ 4 w 121"/>
                <a:gd name="T11" fmla="*/ 149 h 174"/>
                <a:gd name="T12" fmla="*/ 1 w 121"/>
                <a:gd name="T13" fmla="*/ 149 h 174"/>
                <a:gd name="T14" fmla="*/ 0 w 121"/>
                <a:gd name="T15" fmla="*/ 145 h 174"/>
                <a:gd name="T16" fmla="*/ 33 w 121"/>
                <a:gd name="T17" fmla="*/ 86 h 174"/>
                <a:gd name="T18" fmla="*/ 57 w 121"/>
                <a:gd name="T19" fmla="*/ 19 h 174"/>
                <a:gd name="T20" fmla="*/ 87 w 121"/>
                <a:gd name="T21" fmla="*/ 0 h 174"/>
                <a:gd name="T22" fmla="*/ 100 w 121"/>
                <a:gd name="T23" fmla="*/ 2 h 174"/>
                <a:gd name="T24" fmla="*/ 118 w 121"/>
                <a:gd name="T25" fmla="*/ 20 h 174"/>
                <a:gd name="T26" fmla="*/ 117 w 121"/>
                <a:gd name="T27" fmla="*/ 45 h 174"/>
                <a:gd name="T28" fmla="*/ 116 w 121"/>
                <a:gd name="T29" fmla="*/ 47 h 174"/>
                <a:gd name="T30" fmla="*/ 85 w 121"/>
                <a:gd name="T31" fmla="*/ 108 h 174"/>
                <a:gd name="T32" fmla="*/ 64 w 121"/>
                <a:gd name="T33" fmla="*/ 172 h 174"/>
                <a:gd name="T34" fmla="*/ 61 w 121"/>
                <a:gd name="T35" fmla="*/ 174 h 174"/>
                <a:gd name="T36" fmla="*/ 27 w 121"/>
                <a:gd name="T37" fmla="*/ 133 h 174"/>
                <a:gd name="T38" fmla="*/ 42 w 121"/>
                <a:gd name="T39" fmla="*/ 136 h 174"/>
                <a:gd name="T40" fmla="*/ 61 w 121"/>
                <a:gd name="T41" fmla="*/ 155 h 174"/>
                <a:gd name="T42" fmla="*/ 81 w 121"/>
                <a:gd name="T43" fmla="*/ 106 h 174"/>
                <a:gd name="T44" fmla="*/ 112 w 121"/>
                <a:gd name="T45" fmla="*/ 45 h 174"/>
                <a:gd name="T46" fmla="*/ 112 w 121"/>
                <a:gd name="T47" fmla="*/ 43 h 174"/>
                <a:gd name="T48" fmla="*/ 113 w 121"/>
                <a:gd name="T49" fmla="*/ 22 h 174"/>
                <a:gd name="T50" fmla="*/ 98 w 121"/>
                <a:gd name="T51" fmla="*/ 7 h 174"/>
                <a:gd name="T52" fmla="*/ 87 w 121"/>
                <a:gd name="T53" fmla="*/ 5 h 174"/>
                <a:gd name="T54" fmla="*/ 62 w 121"/>
                <a:gd name="T55" fmla="*/ 21 h 174"/>
                <a:gd name="T56" fmla="*/ 38 w 121"/>
                <a:gd name="T57" fmla="*/ 87 h 174"/>
                <a:gd name="T58" fmla="*/ 15 w 121"/>
                <a:gd name="T59" fmla="*/ 135 h 174"/>
                <a:gd name="T60" fmla="*/ 27 w 121"/>
                <a:gd name="T61" fmla="*/ 13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1" h="174">
                  <a:moveTo>
                    <a:pt x="61" y="174"/>
                  </a:moveTo>
                  <a:cubicBezTo>
                    <a:pt x="61" y="174"/>
                    <a:pt x="61" y="174"/>
                    <a:pt x="61" y="174"/>
                  </a:cubicBezTo>
                  <a:cubicBezTo>
                    <a:pt x="60" y="174"/>
                    <a:pt x="59" y="173"/>
                    <a:pt x="59" y="171"/>
                  </a:cubicBezTo>
                  <a:cubicBezTo>
                    <a:pt x="59" y="158"/>
                    <a:pt x="52" y="146"/>
                    <a:pt x="40" y="141"/>
                  </a:cubicBezTo>
                  <a:cubicBezTo>
                    <a:pt x="36" y="139"/>
                    <a:pt x="32" y="138"/>
                    <a:pt x="27" y="138"/>
                  </a:cubicBezTo>
                  <a:cubicBezTo>
                    <a:pt x="19" y="138"/>
                    <a:pt x="10" y="142"/>
                    <a:pt x="4" y="149"/>
                  </a:cubicBezTo>
                  <a:cubicBezTo>
                    <a:pt x="3" y="150"/>
                    <a:pt x="2" y="150"/>
                    <a:pt x="1" y="149"/>
                  </a:cubicBezTo>
                  <a:cubicBezTo>
                    <a:pt x="0" y="148"/>
                    <a:pt x="0" y="146"/>
                    <a:pt x="0" y="145"/>
                  </a:cubicBezTo>
                  <a:cubicBezTo>
                    <a:pt x="22" y="120"/>
                    <a:pt x="26" y="108"/>
                    <a:pt x="33" y="86"/>
                  </a:cubicBezTo>
                  <a:cubicBezTo>
                    <a:pt x="37" y="71"/>
                    <a:pt x="43" y="51"/>
                    <a:pt x="57" y="19"/>
                  </a:cubicBezTo>
                  <a:cubicBezTo>
                    <a:pt x="62" y="7"/>
                    <a:pt x="74" y="0"/>
                    <a:pt x="87" y="0"/>
                  </a:cubicBezTo>
                  <a:cubicBezTo>
                    <a:pt x="92" y="0"/>
                    <a:pt x="96" y="0"/>
                    <a:pt x="100" y="2"/>
                  </a:cubicBezTo>
                  <a:cubicBezTo>
                    <a:pt x="108" y="6"/>
                    <a:pt x="114" y="12"/>
                    <a:pt x="118" y="20"/>
                  </a:cubicBezTo>
                  <a:cubicBezTo>
                    <a:pt x="121" y="28"/>
                    <a:pt x="121" y="37"/>
                    <a:pt x="117" y="45"/>
                  </a:cubicBezTo>
                  <a:cubicBezTo>
                    <a:pt x="117" y="46"/>
                    <a:pt x="117" y="46"/>
                    <a:pt x="116" y="47"/>
                  </a:cubicBezTo>
                  <a:cubicBezTo>
                    <a:pt x="103" y="77"/>
                    <a:pt x="93" y="95"/>
                    <a:pt x="85" y="108"/>
                  </a:cubicBezTo>
                  <a:cubicBezTo>
                    <a:pt x="73" y="129"/>
                    <a:pt x="67" y="139"/>
                    <a:pt x="64" y="172"/>
                  </a:cubicBezTo>
                  <a:cubicBezTo>
                    <a:pt x="64" y="173"/>
                    <a:pt x="62" y="174"/>
                    <a:pt x="61" y="174"/>
                  </a:cubicBezTo>
                  <a:close/>
                  <a:moveTo>
                    <a:pt x="27" y="133"/>
                  </a:moveTo>
                  <a:cubicBezTo>
                    <a:pt x="32" y="133"/>
                    <a:pt x="37" y="134"/>
                    <a:pt x="42" y="136"/>
                  </a:cubicBezTo>
                  <a:cubicBezTo>
                    <a:pt x="51" y="140"/>
                    <a:pt x="57" y="147"/>
                    <a:pt x="61" y="155"/>
                  </a:cubicBezTo>
                  <a:cubicBezTo>
                    <a:pt x="65" y="133"/>
                    <a:pt x="71" y="123"/>
                    <a:pt x="81" y="106"/>
                  </a:cubicBezTo>
                  <a:cubicBezTo>
                    <a:pt x="88" y="93"/>
                    <a:pt x="98" y="75"/>
                    <a:pt x="112" y="45"/>
                  </a:cubicBezTo>
                  <a:cubicBezTo>
                    <a:pt x="112" y="44"/>
                    <a:pt x="112" y="44"/>
                    <a:pt x="112" y="43"/>
                  </a:cubicBezTo>
                  <a:cubicBezTo>
                    <a:pt x="115" y="36"/>
                    <a:pt x="116" y="29"/>
                    <a:pt x="113" y="22"/>
                  </a:cubicBezTo>
                  <a:cubicBezTo>
                    <a:pt x="110" y="15"/>
                    <a:pt x="105" y="10"/>
                    <a:pt x="98" y="7"/>
                  </a:cubicBezTo>
                  <a:cubicBezTo>
                    <a:pt x="95" y="5"/>
                    <a:pt x="91" y="5"/>
                    <a:pt x="87" y="5"/>
                  </a:cubicBezTo>
                  <a:cubicBezTo>
                    <a:pt x="76" y="5"/>
                    <a:pt x="66" y="11"/>
                    <a:pt x="62" y="21"/>
                  </a:cubicBezTo>
                  <a:cubicBezTo>
                    <a:pt x="48" y="53"/>
                    <a:pt x="42" y="73"/>
                    <a:pt x="38" y="87"/>
                  </a:cubicBezTo>
                  <a:cubicBezTo>
                    <a:pt x="32" y="106"/>
                    <a:pt x="28" y="117"/>
                    <a:pt x="15" y="135"/>
                  </a:cubicBezTo>
                  <a:cubicBezTo>
                    <a:pt x="19" y="134"/>
                    <a:pt x="23" y="133"/>
                    <a:pt x="27" y="13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39">
              <a:extLst>
                <a:ext uri="{FF2B5EF4-FFF2-40B4-BE49-F238E27FC236}">
                  <a16:creationId xmlns:a16="http://schemas.microsoft.com/office/drawing/2014/main" xmlns="" id="{AA10B1B5-F52F-430D-A02F-CC12100DC1E4}"/>
                </a:ext>
              </a:extLst>
            </p:cNvPr>
            <p:cNvSpPr>
              <a:spLocks/>
            </p:cNvSpPr>
            <p:nvPr/>
          </p:nvSpPr>
          <p:spPr bwMode="auto">
            <a:xfrm>
              <a:off x="6331760" y="2978426"/>
              <a:ext cx="597880" cy="956608"/>
            </a:xfrm>
            <a:custGeom>
              <a:avLst/>
              <a:gdLst>
                <a:gd name="T0" fmla="*/ 25 w 51"/>
                <a:gd name="T1" fmla="*/ 72 h 81"/>
                <a:gd name="T2" fmla="*/ 9 w 51"/>
                <a:gd name="T3" fmla="*/ 79 h 81"/>
                <a:gd name="T4" fmla="*/ 3 w 51"/>
                <a:gd name="T5" fmla="*/ 63 h 81"/>
                <a:gd name="T6" fmla="*/ 26 w 51"/>
                <a:gd name="T7" fmla="*/ 9 h 81"/>
                <a:gd name="T8" fmla="*/ 42 w 51"/>
                <a:gd name="T9" fmla="*/ 3 h 81"/>
                <a:gd name="T10" fmla="*/ 48 w 51"/>
                <a:gd name="T11" fmla="*/ 19 h 81"/>
                <a:gd name="T12" fmla="*/ 25 w 51"/>
                <a:gd name="T13" fmla="*/ 72 h 81"/>
              </a:gdLst>
              <a:ahLst/>
              <a:cxnLst>
                <a:cxn ang="0">
                  <a:pos x="T0" y="T1"/>
                </a:cxn>
                <a:cxn ang="0">
                  <a:pos x="T2" y="T3"/>
                </a:cxn>
                <a:cxn ang="0">
                  <a:pos x="T4" y="T5"/>
                </a:cxn>
                <a:cxn ang="0">
                  <a:pos x="T6" y="T7"/>
                </a:cxn>
                <a:cxn ang="0">
                  <a:pos x="T8" y="T9"/>
                </a:cxn>
                <a:cxn ang="0">
                  <a:pos x="T10" y="T11"/>
                </a:cxn>
                <a:cxn ang="0">
                  <a:pos x="T12" y="T13"/>
                </a:cxn>
              </a:cxnLst>
              <a:rect l="0" t="0" r="r" b="b"/>
              <a:pathLst>
                <a:path w="51" h="81">
                  <a:moveTo>
                    <a:pt x="25" y="72"/>
                  </a:moveTo>
                  <a:cubicBezTo>
                    <a:pt x="23" y="78"/>
                    <a:pt x="15" y="81"/>
                    <a:pt x="9" y="79"/>
                  </a:cubicBezTo>
                  <a:cubicBezTo>
                    <a:pt x="3" y="76"/>
                    <a:pt x="0" y="69"/>
                    <a:pt x="3" y="63"/>
                  </a:cubicBezTo>
                  <a:cubicBezTo>
                    <a:pt x="26" y="9"/>
                    <a:pt x="26" y="9"/>
                    <a:pt x="26" y="9"/>
                  </a:cubicBezTo>
                  <a:cubicBezTo>
                    <a:pt x="29" y="3"/>
                    <a:pt x="36" y="0"/>
                    <a:pt x="42" y="3"/>
                  </a:cubicBezTo>
                  <a:cubicBezTo>
                    <a:pt x="48" y="6"/>
                    <a:pt x="51" y="13"/>
                    <a:pt x="48" y="19"/>
                  </a:cubicBezTo>
                  <a:lnTo>
                    <a:pt x="25" y="72"/>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40">
              <a:extLst>
                <a:ext uri="{FF2B5EF4-FFF2-40B4-BE49-F238E27FC236}">
                  <a16:creationId xmlns:a16="http://schemas.microsoft.com/office/drawing/2014/main" xmlns="" id="{020B5552-5000-4CF8-A411-05D4E24EAF91}"/>
                </a:ext>
              </a:extLst>
            </p:cNvPr>
            <p:cNvSpPr>
              <a:spLocks noEditPoints="1"/>
            </p:cNvSpPr>
            <p:nvPr/>
          </p:nvSpPr>
          <p:spPr bwMode="auto">
            <a:xfrm>
              <a:off x="6316816" y="2978426"/>
              <a:ext cx="627769" cy="966573"/>
            </a:xfrm>
            <a:custGeom>
              <a:avLst/>
              <a:gdLst>
                <a:gd name="T0" fmla="*/ 15 w 53"/>
                <a:gd name="T1" fmla="*/ 82 h 82"/>
                <a:gd name="T2" fmla="*/ 9 w 53"/>
                <a:gd name="T3" fmla="*/ 81 h 82"/>
                <a:gd name="T4" fmla="*/ 1 w 53"/>
                <a:gd name="T5" fmla="*/ 73 h 82"/>
                <a:gd name="T6" fmla="*/ 2 w 53"/>
                <a:gd name="T7" fmla="*/ 62 h 82"/>
                <a:gd name="T8" fmla="*/ 25 w 53"/>
                <a:gd name="T9" fmla="*/ 8 h 82"/>
                <a:gd name="T10" fmla="*/ 38 w 53"/>
                <a:gd name="T11" fmla="*/ 0 h 82"/>
                <a:gd name="T12" fmla="*/ 44 w 53"/>
                <a:gd name="T13" fmla="*/ 1 h 82"/>
                <a:gd name="T14" fmla="*/ 52 w 53"/>
                <a:gd name="T15" fmla="*/ 9 h 82"/>
                <a:gd name="T16" fmla="*/ 52 w 53"/>
                <a:gd name="T17" fmla="*/ 20 h 82"/>
                <a:gd name="T18" fmla="*/ 29 w 53"/>
                <a:gd name="T19" fmla="*/ 73 h 82"/>
                <a:gd name="T20" fmla="*/ 15 w 53"/>
                <a:gd name="T21" fmla="*/ 82 h 82"/>
                <a:gd name="T22" fmla="*/ 38 w 53"/>
                <a:gd name="T23" fmla="*/ 5 h 82"/>
                <a:gd name="T24" fmla="*/ 29 w 53"/>
                <a:gd name="T25" fmla="*/ 10 h 82"/>
                <a:gd name="T26" fmla="*/ 6 w 53"/>
                <a:gd name="T27" fmla="*/ 64 h 82"/>
                <a:gd name="T28" fmla="*/ 6 w 53"/>
                <a:gd name="T29" fmla="*/ 71 h 82"/>
                <a:gd name="T30" fmla="*/ 11 w 53"/>
                <a:gd name="T31" fmla="*/ 76 h 82"/>
                <a:gd name="T32" fmla="*/ 24 w 53"/>
                <a:gd name="T33" fmla="*/ 71 h 82"/>
                <a:gd name="T34" fmla="*/ 47 w 53"/>
                <a:gd name="T35" fmla="*/ 18 h 82"/>
                <a:gd name="T36" fmla="*/ 47 w 53"/>
                <a:gd name="T37" fmla="*/ 11 h 82"/>
                <a:gd name="T38" fmla="*/ 42 w 53"/>
                <a:gd name="T39" fmla="*/ 5 h 82"/>
                <a:gd name="T40" fmla="*/ 38 w 53"/>
                <a:gd name="T41"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82">
                  <a:moveTo>
                    <a:pt x="15" y="82"/>
                  </a:moveTo>
                  <a:cubicBezTo>
                    <a:pt x="13" y="82"/>
                    <a:pt x="11" y="82"/>
                    <a:pt x="9" y="81"/>
                  </a:cubicBezTo>
                  <a:cubicBezTo>
                    <a:pt x="6" y="79"/>
                    <a:pt x="3" y="76"/>
                    <a:pt x="1" y="73"/>
                  </a:cubicBezTo>
                  <a:cubicBezTo>
                    <a:pt x="0" y="69"/>
                    <a:pt x="0" y="65"/>
                    <a:pt x="2" y="62"/>
                  </a:cubicBezTo>
                  <a:cubicBezTo>
                    <a:pt x="25" y="8"/>
                    <a:pt x="25" y="8"/>
                    <a:pt x="25" y="8"/>
                  </a:cubicBezTo>
                  <a:cubicBezTo>
                    <a:pt x="27" y="3"/>
                    <a:pt x="32" y="0"/>
                    <a:pt x="38" y="0"/>
                  </a:cubicBezTo>
                  <a:cubicBezTo>
                    <a:pt x="40" y="0"/>
                    <a:pt x="42" y="0"/>
                    <a:pt x="44" y="1"/>
                  </a:cubicBezTo>
                  <a:cubicBezTo>
                    <a:pt x="48" y="2"/>
                    <a:pt x="50" y="5"/>
                    <a:pt x="52" y="9"/>
                  </a:cubicBezTo>
                  <a:cubicBezTo>
                    <a:pt x="53" y="13"/>
                    <a:pt x="53" y="17"/>
                    <a:pt x="52" y="20"/>
                  </a:cubicBezTo>
                  <a:cubicBezTo>
                    <a:pt x="29" y="73"/>
                    <a:pt x="29" y="73"/>
                    <a:pt x="29" y="73"/>
                  </a:cubicBezTo>
                  <a:cubicBezTo>
                    <a:pt x="26" y="79"/>
                    <a:pt x="21" y="82"/>
                    <a:pt x="15" y="82"/>
                  </a:cubicBezTo>
                  <a:close/>
                  <a:moveTo>
                    <a:pt x="38" y="5"/>
                  </a:moveTo>
                  <a:cubicBezTo>
                    <a:pt x="34" y="5"/>
                    <a:pt x="31" y="7"/>
                    <a:pt x="29" y="10"/>
                  </a:cubicBezTo>
                  <a:cubicBezTo>
                    <a:pt x="6" y="64"/>
                    <a:pt x="6" y="64"/>
                    <a:pt x="6" y="64"/>
                  </a:cubicBezTo>
                  <a:cubicBezTo>
                    <a:pt x="5" y="66"/>
                    <a:pt x="5" y="69"/>
                    <a:pt x="6" y="71"/>
                  </a:cubicBezTo>
                  <a:cubicBezTo>
                    <a:pt x="7" y="73"/>
                    <a:pt x="9" y="75"/>
                    <a:pt x="11" y="76"/>
                  </a:cubicBezTo>
                  <a:cubicBezTo>
                    <a:pt x="16" y="78"/>
                    <a:pt x="22" y="76"/>
                    <a:pt x="24" y="71"/>
                  </a:cubicBezTo>
                  <a:cubicBezTo>
                    <a:pt x="47" y="18"/>
                    <a:pt x="47" y="18"/>
                    <a:pt x="47" y="18"/>
                  </a:cubicBezTo>
                  <a:cubicBezTo>
                    <a:pt x="48" y="16"/>
                    <a:pt x="48" y="13"/>
                    <a:pt x="47" y="11"/>
                  </a:cubicBezTo>
                  <a:cubicBezTo>
                    <a:pt x="46" y="8"/>
                    <a:pt x="44" y="7"/>
                    <a:pt x="42" y="5"/>
                  </a:cubicBezTo>
                  <a:cubicBezTo>
                    <a:pt x="41" y="5"/>
                    <a:pt x="39" y="5"/>
                    <a:pt x="38" y="5"/>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Freeform 41">
              <a:extLst>
                <a:ext uri="{FF2B5EF4-FFF2-40B4-BE49-F238E27FC236}">
                  <a16:creationId xmlns:a16="http://schemas.microsoft.com/office/drawing/2014/main" xmlns="" id="{1C6178F6-E071-4ED4-A24E-677DFF1D03AE}"/>
                </a:ext>
              </a:extLst>
            </p:cNvPr>
            <p:cNvSpPr>
              <a:spLocks/>
            </p:cNvSpPr>
            <p:nvPr/>
          </p:nvSpPr>
          <p:spPr bwMode="auto">
            <a:xfrm>
              <a:off x="6610773" y="3098006"/>
              <a:ext cx="224204" cy="303927"/>
            </a:xfrm>
            <a:custGeom>
              <a:avLst/>
              <a:gdLst>
                <a:gd name="T0" fmla="*/ 12 w 19"/>
                <a:gd name="T1" fmla="*/ 22 h 26"/>
                <a:gd name="T2" fmla="*/ 4 w 19"/>
                <a:gd name="T3" fmla="*/ 24 h 26"/>
                <a:gd name="T4" fmla="*/ 2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2"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42">
              <a:extLst>
                <a:ext uri="{FF2B5EF4-FFF2-40B4-BE49-F238E27FC236}">
                  <a16:creationId xmlns:a16="http://schemas.microsoft.com/office/drawing/2014/main" xmlns="" id="{F2F3E658-DBB4-4C83-B9B9-58A5C43E5C88}"/>
                </a:ext>
              </a:extLst>
            </p:cNvPr>
            <p:cNvSpPr>
              <a:spLocks noEditPoints="1"/>
            </p:cNvSpPr>
            <p:nvPr/>
          </p:nvSpPr>
          <p:spPr bwMode="auto">
            <a:xfrm>
              <a:off x="6575896" y="3063124"/>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9"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5"/>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43">
              <a:extLst>
                <a:ext uri="{FF2B5EF4-FFF2-40B4-BE49-F238E27FC236}">
                  <a16:creationId xmlns:a16="http://schemas.microsoft.com/office/drawing/2014/main" xmlns="" id="{708F16DF-D3EE-4FB3-A856-88E891FB4F0E}"/>
                </a:ext>
              </a:extLst>
            </p:cNvPr>
            <p:cNvSpPr>
              <a:spLocks/>
            </p:cNvSpPr>
            <p:nvPr/>
          </p:nvSpPr>
          <p:spPr bwMode="auto">
            <a:xfrm>
              <a:off x="6461301" y="3451748"/>
              <a:ext cx="224204" cy="303927"/>
            </a:xfrm>
            <a:custGeom>
              <a:avLst/>
              <a:gdLst>
                <a:gd name="T0" fmla="*/ 12 w 19"/>
                <a:gd name="T1" fmla="*/ 22 h 26"/>
                <a:gd name="T2" fmla="*/ 4 w 19"/>
                <a:gd name="T3" fmla="*/ 24 h 26"/>
                <a:gd name="T4" fmla="*/ 1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1"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44">
              <a:extLst>
                <a:ext uri="{FF2B5EF4-FFF2-40B4-BE49-F238E27FC236}">
                  <a16:creationId xmlns:a16="http://schemas.microsoft.com/office/drawing/2014/main" xmlns="" id="{7C6227F7-01E3-40C9-8377-AAEB7A7DDBC9}"/>
                </a:ext>
              </a:extLst>
            </p:cNvPr>
            <p:cNvSpPr>
              <a:spLocks noEditPoints="1"/>
            </p:cNvSpPr>
            <p:nvPr/>
          </p:nvSpPr>
          <p:spPr bwMode="auto">
            <a:xfrm>
              <a:off x="6426434" y="3416865"/>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8"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4"/>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45">
              <a:extLst>
                <a:ext uri="{FF2B5EF4-FFF2-40B4-BE49-F238E27FC236}">
                  <a16:creationId xmlns:a16="http://schemas.microsoft.com/office/drawing/2014/main" xmlns="" id="{34B59074-8CEF-40BF-82E8-18185B8BE2C4}"/>
                </a:ext>
              </a:extLst>
            </p:cNvPr>
            <p:cNvSpPr>
              <a:spLocks/>
            </p:cNvSpPr>
            <p:nvPr/>
          </p:nvSpPr>
          <p:spPr bwMode="auto">
            <a:xfrm>
              <a:off x="5325337" y="2485175"/>
              <a:ext cx="861939" cy="707494"/>
            </a:xfrm>
            <a:custGeom>
              <a:avLst/>
              <a:gdLst>
                <a:gd name="T0" fmla="*/ 73 w 73"/>
                <a:gd name="T1" fmla="*/ 47 h 60"/>
                <a:gd name="T2" fmla="*/ 36 w 73"/>
                <a:gd name="T3" fmla="*/ 60 h 60"/>
                <a:gd name="T4" fmla="*/ 0 w 73"/>
                <a:gd name="T5" fmla="*/ 47 h 60"/>
                <a:gd name="T6" fmla="*/ 0 w 73"/>
                <a:gd name="T7" fmla="*/ 45 h 60"/>
                <a:gd name="T8" fmla="*/ 3 w 73"/>
                <a:gd name="T9" fmla="*/ 40 h 60"/>
                <a:gd name="T10" fmla="*/ 3 w 73"/>
                <a:gd name="T11" fmla="*/ 40 h 60"/>
                <a:gd name="T12" fmla="*/ 6 w 73"/>
                <a:gd name="T13" fmla="*/ 35 h 60"/>
                <a:gd name="T14" fmla="*/ 12 w 73"/>
                <a:gd name="T15" fmla="*/ 23 h 60"/>
                <a:gd name="T16" fmla="*/ 14 w 73"/>
                <a:gd name="T17" fmla="*/ 20 h 60"/>
                <a:gd name="T18" fmla="*/ 16 w 73"/>
                <a:gd name="T19" fmla="*/ 15 h 60"/>
                <a:gd name="T20" fmla="*/ 18 w 73"/>
                <a:gd name="T21" fmla="*/ 11 h 60"/>
                <a:gd name="T22" fmla="*/ 19 w 73"/>
                <a:gd name="T23" fmla="*/ 8 h 60"/>
                <a:gd name="T24" fmla="*/ 22 w 73"/>
                <a:gd name="T25" fmla="*/ 3 h 60"/>
                <a:gd name="T26" fmla="*/ 24 w 73"/>
                <a:gd name="T27" fmla="*/ 0 h 60"/>
                <a:gd name="T28" fmla="*/ 24 w 73"/>
                <a:gd name="T29" fmla="*/ 0 h 60"/>
                <a:gd name="T30" fmla="*/ 36 w 73"/>
                <a:gd name="T31" fmla="*/ 10 h 60"/>
                <a:gd name="T32" fmla="*/ 48 w 73"/>
                <a:gd name="T33" fmla="*/ 0 h 60"/>
                <a:gd name="T34" fmla="*/ 49 w 73"/>
                <a:gd name="T35" fmla="*/ 0 h 60"/>
                <a:gd name="T36" fmla="*/ 52 w 73"/>
                <a:gd name="T37" fmla="*/ 7 h 60"/>
                <a:gd name="T38" fmla="*/ 55 w 73"/>
                <a:gd name="T39" fmla="*/ 13 h 60"/>
                <a:gd name="T40" fmla="*/ 56 w 73"/>
                <a:gd name="T41" fmla="*/ 15 h 60"/>
                <a:gd name="T42" fmla="*/ 57 w 73"/>
                <a:gd name="T43" fmla="*/ 16 h 60"/>
                <a:gd name="T44" fmla="*/ 59 w 73"/>
                <a:gd name="T45" fmla="*/ 20 h 60"/>
                <a:gd name="T46" fmla="*/ 59 w 73"/>
                <a:gd name="T47" fmla="*/ 21 h 60"/>
                <a:gd name="T48" fmla="*/ 61 w 73"/>
                <a:gd name="T49" fmla="*/ 23 h 60"/>
                <a:gd name="T50" fmla="*/ 63 w 73"/>
                <a:gd name="T51" fmla="*/ 27 h 60"/>
                <a:gd name="T52" fmla="*/ 65 w 73"/>
                <a:gd name="T53" fmla="*/ 32 h 60"/>
                <a:gd name="T54" fmla="*/ 67 w 73"/>
                <a:gd name="T55" fmla="*/ 36 h 60"/>
                <a:gd name="T56" fmla="*/ 73 w 73"/>
                <a:gd name="T5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3" h="60">
                  <a:moveTo>
                    <a:pt x="73" y="47"/>
                  </a:moveTo>
                  <a:cubicBezTo>
                    <a:pt x="63" y="55"/>
                    <a:pt x="50" y="60"/>
                    <a:pt x="36" y="60"/>
                  </a:cubicBezTo>
                  <a:cubicBezTo>
                    <a:pt x="22" y="60"/>
                    <a:pt x="9" y="55"/>
                    <a:pt x="0" y="47"/>
                  </a:cubicBezTo>
                  <a:cubicBezTo>
                    <a:pt x="0" y="45"/>
                    <a:pt x="0" y="45"/>
                    <a:pt x="0" y="45"/>
                  </a:cubicBezTo>
                  <a:cubicBezTo>
                    <a:pt x="3" y="40"/>
                    <a:pt x="3" y="40"/>
                    <a:pt x="3" y="40"/>
                  </a:cubicBezTo>
                  <a:cubicBezTo>
                    <a:pt x="3" y="40"/>
                    <a:pt x="3" y="40"/>
                    <a:pt x="3" y="40"/>
                  </a:cubicBezTo>
                  <a:cubicBezTo>
                    <a:pt x="6" y="35"/>
                    <a:pt x="6" y="35"/>
                    <a:pt x="6" y="35"/>
                  </a:cubicBezTo>
                  <a:cubicBezTo>
                    <a:pt x="12" y="23"/>
                    <a:pt x="12" y="23"/>
                    <a:pt x="12" y="23"/>
                  </a:cubicBezTo>
                  <a:cubicBezTo>
                    <a:pt x="14" y="20"/>
                    <a:pt x="14" y="20"/>
                    <a:pt x="14" y="20"/>
                  </a:cubicBezTo>
                  <a:cubicBezTo>
                    <a:pt x="16" y="15"/>
                    <a:pt x="16" y="15"/>
                    <a:pt x="16" y="15"/>
                  </a:cubicBezTo>
                  <a:cubicBezTo>
                    <a:pt x="18" y="11"/>
                    <a:pt x="18" y="11"/>
                    <a:pt x="18" y="11"/>
                  </a:cubicBezTo>
                  <a:cubicBezTo>
                    <a:pt x="19" y="8"/>
                    <a:pt x="19" y="8"/>
                    <a:pt x="19" y="8"/>
                  </a:cubicBezTo>
                  <a:cubicBezTo>
                    <a:pt x="22" y="3"/>
                    <a:pt x="22" y="3"/>
                    <a:pt x="22" y="3"/>
                  </a:cubicBezTo>
                  <a:cubicBezTo>
                    <a:pt x="24" y="0"/>
                    <a:pt x="24" y="0"/>
                    <a:pt x="24" y="0"/>
                  </a:cubicBezTo>
                  <a:cubicBezTo>
                    <a:pt x="24" y="0"/>
                    <a:pt x="24" y="0"/>
                    <a:pt x="24" y="0"/>
                  </a:cubicBezTo>
                  <a:cubicBezTo>
                    <a:pt x="25" y="6"/>
                    <a:pt x="30" y="10"/>
                    <a:pt x="36" y="10"/>
                  </a:cubicBezTo>
                  <a:cubicBezTo>
                    <a:pt x="42" y="10"/>
                    <a:pt x="47" y="6"/>
                    <a:pt x="48" y="0"/>
                  </a:cubicBezTo>
                  <a:cubicBezTo>
                    <a:pt x="49" y="0"/>
                    <a:pt x="49" y="0"/>
                    <a:pt x="49" y="0"/>
                  </a:cubicBezTo>
                  <a:cubicBezTo>
                    <a:pt x="52" y="7"/>
                    <a:pt x="52" y="7"/>
                    <a:pt x="52" y="7"/>
                  </a:cubicBezTo>
                  <a:cubicBezTo>
                    <a:pt x="55" y="13"/>
                    <a:pt x="55" y="13"/>
                    <a:pt x="55" y="13"/>
                  </a:cubicBezTo>
                  <a:cubicBezTo>
                    <a:pt x="56" y="15"/>
                    <a:pt x="56" y="15"/>
                    <a:pt x="56" y="15"/>
                  </a:cubicBezTo>
                  <a:cubicBezTo>
                    <a:pt x="57" y="16"/>
                    <a:pt x="57" y="16"/>
                    <a:pt x="57" y="16"/>
                  </a:cubicBezTo>
                  <a:cubicBezTo>
                    <a:pt x="59" y="20"/>
                    <a:pt x="59" y="20"/>
                    <a:pt x="59" y="20"/>
                  </a:cubicBezTo>
                  <a:cubicBezTo>
                    <a:pt x="59" y="21"/>
                    <a:pt x="59" y="21"/>
                    <a:pt x="59" y="21"/>
                  </a:cubicBezTo>
                  <a:cubicBezTo>
                    <a:pt x="61" y="23"/>
                    <a:pt x="61" y="23"/>
                    <a:pt x="61" y="23"/>
                  </a:cubicBezTo>
                  <a:cubicBezTo>
                    <a:pt x="63" y="27"/>
                    <a:pt x="63" y="27"/>
                    <a:pt x="63" y="27"/>
                  </a:cubicBezTo>
                  <a:cubicBezTo>
                    <a:pt x="65" y="32"/>
                    <a:pt x="65" y="32"/>
                    <a:pt x="65" y="32"/>
                  </a:cubicBezTo>
                  <a:cubicBezTo>
                    <a:pt x="67" y="36"/>
                    <a:pt x="67" y="36"/>
                    <a:pt x="67" y="36"/>
                  </a:cubicBezTo>
                  <a:lnTo>
                    <a:pt x="73" y="47"/>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 name="Freeform 47">
              <a:extLst>
                <a:ext uri="{FF2B5EF4-FFF2-40B4-BE49-F238E27FC236}">
                  <a16:creationId xmlns:a16="http://schemas.microsoft.com/office/drawing/2014/main" xmlns="" id="{C430B1C8-F4C2-4180-B165-CABE833E6BF4}"/>
                </a:ext>
              </a:extLst>
            </p:cNvPr>
            <p:cNvSpPr>
              <a:spLocks/>
            </p:cNvSpPr>
            <p:nvPr/>
          </p:nvSpPr>
          <p:spPr bwMode="auto">
            <a:xfrm>
              <a:off x="5375158" y="3780561"/>
              <a:ext cx="473318" cy="59790"/>
            </a:xfrm>
            <a:custGeom>
              <a:avLst/>
              <a:gdLst>
                <a:gd name="T0" fmla="*/ 38 w 40"/>
                <a:gd name="T1" fmla="*/ 5 h 5"/>
                <a:gd name="T2" fmla="*/ 3 w 40"/>
                <a:gd name="T3" fmla="*/ 5 h 5"/>
                <a:gd name="T4" fmla="*/ 0 w 40"/>
                <a:gd name="T5" fmla="*/ 3 h 5"/>
                <a:gd name="T6" fmla="*/ 3 w 40"/>
                <a:gd name="T7" fmla="*/ 0 h 5"/>
                <a:gd name="T8" fmla="*/ 38 w 40"/>
                <a:gd name="T9" fmla="*/ 0 h 5"/>
                <a:gd name="T10" fmla="*/ 40 w 40"/>
                <a:gd name="T11" fmla="*/ 3 h 5"/>
                <a:gd name="T12" fmla="*/ 38 w 4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0" h="5">
                  <a:moveTo>
                    <a:pt x="38" y="5"/>
                  </a:moveTo>
                  <a:cubicBezTo>
                    <a:pt x="3" y="5"/>
                    <a:pt x="3" y="5"/>
                    <a:pt x="3" y="5"/>
                  </a:cubicBezTo>
                  <a:cubicBezTo>
                    <a:pt x="2" y="5"/>
                    <a:pt x="0" y="4"/>
                    <a:pt x="0" y="3"/>
                  </a:cubicBezTo>
                  <a:cubicBezTo>
                    <a:pt x="0" y="1"/>
                    <a:pt x="2" y="0"/>
                    <a:pt x="3" y="0"/>
                  </a:cubicBezTo>
                  <a:cubicBezTo>
                    <a:pt x="38" y="0"/>
                    <a:pt x="38" y="0"/>
                    <a:pt x="38" y="0"/>
                  </a:cubicBezTo>
                  <a:cubicBezTo>
                    <a:pt x="39" y="0"/>
                    <a:pt x="40" y="1"/>
                    <a:pt x="40" y="3"/>
                  </a:cubicBezTo>
                  <a:cubicBezTo>
                    <a:pt x="40" y="4"/>
                    <a:pt x="39" y="5"/>
                    <a:pt x="38" y="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5" name="组合 554">
            <a:extLst>
              <a:ext uri="{FF2B5EF4-FFF2-40B4-BE49-F238E27FC236}">
                <a16:creationId xmlns:a16="http://schemas.microsoft.com/office/drawing/2014/main" xmlns="" id="{5F3ECE62-B95C-4D6B-8243-5D583DD265B5}"/>
              </a:ext>
            </a:extLst>
          </p:cNvPr>
          <p:cNvGrpSpPr/>
          <p:nvPr/>
        </p:nvGrpSpPr>
        <p:grpSpPr>
          <a:xfrm>
            <a:off x="3251104" y="5301208"/>
            <a:ext cx="577644" cy="577642"/>
            <a:chOff x="3271100" y="400449"/>
            <a:chExt cx="5797485" cy="6130126"/>
          </a:xfrm>
        </p:grpSpPr>
        <p:sp>
          <p:nvSpPr>
            <p:cNvPr id="531" name="椭圆 530">
              <a:extLst>
                <a:ext uri="{FF2B5EF4-FFF2-40B4-BE49-F238E27FC236}">
                  <a16:creationId xmlns:a16="http://schemas.microsoft.com/office/drawing/2014/main" xmlns="" id="{299B3170-2CD7-4C70-AE13-97146EAA108A}"/>
                </a:ext>
              </a:extLst>
            </p:cNvPr>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32" name="组合 531">
              <a:extLst>
                <a:ext uri="{FF2B5EF4-FFF2-40B4-BE49-F238E27FC236}">
                  <a16:creationId xmlns:a16="http://schemas.microsoft.com/office/drawing/2014/main" xmlns="" id="{209342B5-BB51-48D5-A3F3-AC6B18BA408A}"/>
                </a:ext>
              </a:extLst>
            </p:cNvPr>
            <p:cNvGrpSpPr/>
            <p:nvPr/>
          </p:nvGrpSpPr>
          <p:grpSpPr>
            <a:xfrm>
              <a:off x="4067641" y="1878110"/>
              <a:ext cx="4161948" cy="3054695"/>
              <a:chOff x="6859589" y="3836987"/>
              <a:chExt cx="1187450" cy="871538"/>
            </a:xfrm>
          </p:grpSpPr>
          <p:sp>
            <p:nvSpPr>
              <p:cNvPr id="533" name="Freeform 209">
                <a:extLst>
                  <a:ext uri="{FF2B5EF4-FFF2-40B4-BE49-F238E27FC236}">
                    <a16:creationId xmlns:a16="http://schemas.microsoft.com/office/drawing/2014/main" xmlns="" id="{93D219FA-12DB-4ACD-A455-72E7EEBD5389}"/>
                  </a:ext>
                </a:extLst>
              </p:cNvPr>
              <p:cNvSpPr>
                <a:spLocks/>
              </p:cNvSpPr>
              <p:nvPr/>
            </p:nvSpPr>
            <p:spPr bwMode="auto">
              <a:xfrm>
                <a:off x="6991351" y="4043362"/>
                <a:ext cx="604838" cy="615950"/>
              </a:xfrm>
              <a:custGeom>
                <a:avLst/>
                <a:gdLst>
                  <a:gd name="T0" fmla="*/ 161 w 161"/>
                  <a:gd name="T1" fmla="*/ 66 h 164"/>
                  <a:gd name="T2" fmla="*/ 125 w 161"/>
                  <a:gd name="T3" fmla="*/ 148 h 164"/>
                  <a:gd name="T4" fmla="*/ 81 w 161"/>
                  <a:gd name="T5" fmla="*/ 164 h 164"/>
                  <a:gd name="T6" fmla="*/ 37 w 161"/>
                  <a:gd name="T7" fmla="*/ 149 h 164"/>
                  <a:gd name="T8" fmla="*/ 0 w 161"/>
                  <a:gd name="T9" fmla="*/ 73 h 164"/>
                  <a:gd name="T10" fmla="*/ 0 w 161"/>
                  <a:gd name="T11" fmla="*/ 66 h 164"/>
                  <a:gd name="T12" fmla="*/ 0 w 161"/>
                  <a:gd name="T13" fmla="*/ 60 h 164"/>
                  <a:gd name="T14" fmla="*/ 72 w 161"/>
                  <a:gd name="T15" fmla="*/ 40 h 164"/>
                  <a:gd name="T16" fmla="*/ 120 w 161"/>
                  <a:gd name="T17" fmla="*/ 0 h 164"/>
                  <a:gd name="T18" fmla="*/ 158 w 161"/>
                  <a:gd name="T19" fmla="*/ 39 h 164"/>
                  <a:gd name="T20" fmla="*/ 159 w 161"/>
                  <a:gd name="T21" fmla="*/ 42 h 164"/>
                  <a:gd name="T22" fmla="*/ 159 w 161"/>
                  <a:gd name="T23" fmla="*/ 45 h 164"/>
                  <a:gd name="T24" fmla="*/ 159 w 161"/>
                  <a:gd name="T25" fmla="*/ 45 h 164"/>
                  <a:gd name="T26" fmla="*/ 161 w 161"/>
                  <a:gd name="T27" fmla="*/ 6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64">
                    <a:moveTo>
                      <a:pt x="161" y="66"/>
                    </a:moveTo>
                    <a:cubicBezTo>
                      <a:pt x="161" y="101"/>
                      <a:pt x="147" y="130"/>
                      <a:pt x="125" y="148"/>
                    </a:cubicBezTo>
                    <a:cubicBezTo>
                      <a:pt x="113" y="158"/>
                      <a:pt x="97" y="164"/>
                      <a:pt x="81" y="164"/>
                    </a:cubicBezTo>
                    <a:cubicBezTo>
                      <a:pt x="65" y="164"/>
                      <a:pt x="50" y="159"/>
                      <a:pt x="37" y="149"/>
                    </a:cubicBezTo>
                    <a:cubicBezTo>
                      <a:pt x="16" y="133"/>
                      <a:pt x="2" y="105"/>
                      <a:pt x="0" y="73"/>
                    </a:cubicBezTo>
                    <a:cubicBezTo>
                      <a:pt x="0" y="71"/>
                      <a:pt x="0" y="69"/>
                      <a:pt x="0" y="66"/>
                    </a:cubicBezTo>
                    <a:cubicBezTo>
                      <a:pt x="0" y="64"/>
                      <a:pt x="0" y="62"/>
                      <a:pt x="0" y="60"/>
                    </a:cubicBezTo>
                    <a:cubicBezTo>
                      <a:pt x="24" y="60"/>
                      <a:pt x="57" y="47"/>
                      <a:pt x="72" y="40"/>
                    </a:cubicBezTo>
                    <a:cubicBezTo>
                      <a:pt x="91" y="33"/>
                      <a:pt x="109" y="19"/>
                      <a:pt x="120" y="0"/>
                    </a:cubicBezTo>
                    <a:cubicBezTo>
                      <a:pt x="128" y="16"/>
                      <a:pt x="142" y="34"/>
                      <a:pt x="158" y="39"/>
                    </a:cubicBezTo>
                    <a:cubicBezTo>
                      <a:pt x="158" y="40"/>
                      <a:pt x="159" y="41"/>
                      <a:pt x="159" y="42"/>
                    </a:cubicBezTo>
                    <a:cubicBezTo>
                      <a:pt x="159" y="43"/>
                      <a:pt x="159" y="44"/>
                      <a:pt x="159" y="45"/>
                    </a:cubicBezTo>
                    <a:cubicBezTo>
                      <a:pt x="159" y="45"/>
                      <a:pt x="159" y="45"/>
                      <a:pt x="159" y="45"/>
                    </a:cubicBezTo>
                    <a:cubicBezTo>
                      <a:pt x="161" y="52"/>
                      <a:pt x="161" y="59"/>
                      <a:pt x="161" y="66"/>
                    </a:cubicBezTo>
                    <a:close/>
                  </a:path>
                </a:pathLst>
              </a:custGeom>
              <a:solidFill>
                <a:srgbClr val="F1D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4" name="Freeform 210">
                <a:extLst>
                  <a:ext uri="{FF2B5EF4-FFF2-40B4-BE49-F238E27FC236}">
                    <a16:creationId xmlns:a16="http://schemas.microsoft.com/office/drawing/2014/main" xmlns="" id="{B9802251-68CE-468B-ACCF-9A8B189E0070}"/>
                  </a:ext>
                </a:extLst>
              </p:cNvPr>
              <p:cNvSpPr>
                <a:spLocks noEditPoints="1"/>
              </p:cNvSpPr>
              <p:nvPr/>
            </p:nvSpPr>
            <p:spPr bwMode="auto">
              <a:xfrm>
                <a:off x="6983414" y="4035425"/>
                <a:ext cx="623888" cy="635000"/>
              </a:xfrm>
              <a:custGeom>
                <a:avLst/>
                <a:gdLst>
                  <a:gd name="T0" fmla="*/ 83 w 166"/>
                  <a:gd name="T1" fmla="*/ 169 h 169"/>
                  <a:gd name="T2" fmla="*/ 38 w 166"/>
                  <a:gd name="T3" fmla="*/ 153 h 169"/>
                  <a:gd name="T4" fmla="*/ 0 w 166"/>
                  <a:gd name="T5" fmla="*/ 75 h 169"/>
                  <a:gd name="T6" fmla="*/ 0 w 166"/>
                  <a:gd name="T7" fmla="*/ 68 h 169"/>
                  <a:gd name="T8" fmla="*/ 0 w 166"/>
                  <a:gd name="T9" fmla="*/ 62 h 169"/>
                  <a:gd name="T10" fmla="*/ 2 w 166"/>
                  <a:gd name="T11" fmla="*/ 59 h 169"/>
                  <a:gd name="T12" fmla="*/ 73 w 166"/>
                  <a:gd name="T13" fmla="*/ 40 h 169"/>
                  <a:gd name="T14" fmla="*/ 119 w 166"/>
                  <a:gd name="T15" fmla="*/ 1 h 169"/>
                  <a:gd name="T16" fmla="*/ 122 w 166"/>
                  <a:gd name="T17" fmla="*/ 0 h 169"/>
                  <a:gd name="T18" fmla="*/ 124 w 166"/>
                  <a:gd name="T19" fmla="*/ 1 h 169"/>
                  <a:gd name="T20" fmla="*/ 161 w 166"/>
                  <a:gd name="T21" fmla="*/ 39 h 169"/>
                  <a:gd name="T22" fmla="*/ 163 w 166"/>
                  <a:gd name="T23" fmla="*/ 41 h 169"/>
                  <a:gd name="T24" fmla="*/ 163 w 166"/>
                  <a:gd name="T25" fmla="*/ 44 h 169"/>
                  <a:gd name="T26" fmla="*/ 164 w 166"/>
                  <a:gd name="T27" fmla="*/ 46 h 169"/>
                  <a:gd name="T28" fmla="*/ 164 w 166"/>
                  <a:gd name="T29" fmla="*/ 46 h 169"/>
                  <a:gd name="T30" fmla="*/ 166 w 166"/>
                  <a:gd name="T31" fmla="*/ 68 h 169"/>
                  <a:gd name="T32" fmla="*/ 129 w 166"/>
                  <a:gd name="T33" fmla="*/ 152 h 169"/>
                  <a:gd name="T34" fmla="*/ 83 w 166"/>
                  <a:gd name="T35" fmla="*/ 169 h 169"/>
                  <a:gd name="T36" fmla="*/ 5 w 166"/>
                  <a:gd name="T37" fmla="*/ 64 h 169"/>
                  <a:gd name="T38" fmla="*/ 5 w 166"/>
                  <a:gd name="T39" fmla="*/ 68 h 169"/>
                  <a:gd name="T40" fmla="*/ 5 w 166"/>
                  <a:gd name="T41" fmla="*/ 75 h 169"/>
                  <a:gd name="T42" fmla="*/ 41 w 166"/>
                  <a:gd name="T43" fmla="*/ 149 h 169"/>
                  <a:gd name="T44" fmla="*/ 83 w 166"/>
                  <a:gd name="T45" fmla="*/ 164 h 169"/>
                  <a:gd name="T46" fmla="*/ 126 w 166"/>
                  <a:gd name="T47" fmla="*/ 148 h 169"/>
                  <a:gd name="T48" fmla="*/ 161 w 166"/>
                  <a:gd name="T49" fmla="*/ 68 h 169"/>
                  <a:gd name="T50" fmla="*/ 159 w 166"/>
                  <a:gd name="T51" fmla="*/ 47 h 169"/>
                  <a:gd name="T52" fmla="*/ 159 w 166"/>
                  <a:gd name="T53" fmla="*/ 47 h 169"/>
                  <a:gd name="T54" fmla="*/ 158 w 166"/>
                  <a:gd name="T55" fmla="*/ 45 h 169"/>
                  <a:gd name="T56" fmla="*/ 158 w 166"/>
                  <a:gd name="T57" fmla="*/ 43 h 169"/>
                  <a:gd name="T58" fmla="*/ 122 w 166"/>
                  <a:gd name="T59" fmla="*/ 8 h 169"/>
                  <a:gd name="T60" fmla="*/ 75 w 166"/>
                  <a:gd name="T61" fmla="*/ 45 h 169"/>
                  <a:gd name="T62" fmla="*/ 5 w 166"/>
                  <a:gd name="T6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9">
                    <a:moveTo>
                      <a:pt x="83" y="169"/>
                    </a:moveTo>
                    <a:cubicBezTo>
                      <a:pt x="67" y="169"/>
                      <a:pt x="51" y="163"/>
                      <a:pt x="38" y="153"/>
                    </a:cubicBezTo>
                    <a:cubicBezTo>
                      <a:pt x="16" y="136"/>
                      <a:pt x="1" y="107"/>
                      <a:pt x="0" y="75"/>
                    </a:cubicBezTo>
                    <a:cubicBezTo>
                      <a:pt x="0" y="73"/>
                      <a:pt x="0" y="71"/>
                      <a:pt x="0" y="68"/>
                    </a:cubicBezTo>
                    <a:cubicBezTo>
                      <a:pt x="0" y="66"/>
                      <a:pt x="0" y="64"/>
                      <a:pt x="0" y="62"/>
                    </a:cubicBezTo>
                    <a:cubicBezTo>
                      <a:pt x="0" y="60"/>
                      <a:pt x="1" y="59"/>
                      <a:pt x="2" y="59"/>
                    </a:cubicBezTo>
                    <a:cubicBezTo>
                      <a:pt x="27" y="59"/>
                      <a:pt x="62" y="44"/>
                      <a:pt x="73" y="40"/>
                    </a:cubicBezTo>
                    <a:cubicBezTo>
                      <a:pt x="93" y="32"/>
                      <a:pt x="109" y="18"/>
                      <a:pt x="119" y="1"/>
                    </a:cubicBezTo>
                    <a:cubicBezTo>
                      <a:pt x="120" y="0"/>
                      <a:pt x="121" y="0"/>
                      <a:pt x="122" y="0"/>
                    </a:cubicBezTo>
                    <a:cubicBezTo>
                      <a:pt x="123" y="0"/>
                      <a:pt x="124" y="0"/>
                      <a:pt x="124" y="1"/>
                    </a:cubicBezTo>
                    <a:cubicBezTo>
                      <a:pt x="132" y="15"/>
                      <a:pt x="146" y="34"/>
                      <a:pt x="161" y="39"/>
                    </a:cubicBezTo>
                    <a:cubicBezTo>
                      <a:pt x="162" y="39"/>
                      <a:pt x="163" y="40"/>
                      <a:pt x="163" y="41"/>
                    </a:cubicBezTo>
                    <a:cubicBezTo>
                      <a:pt x="163" y="42"/>
                      <a:pt x="163" y="43"/>
                      <a:pt x="163" y="44"/>
                    </a:cubicBezTo>
                    <a:cubicBezTo>
                      <a:pt x="164" y="46"/>
                      <a:pt x="164" y="46"/>
                      <a:pt x="164" y="46"/>
                    </a:cubicBezTo>
                    <a:cubicBezTo>
                      <a:pt x="164" y="46"/>
                      <a:pt x="164" y="46"/>
                      <a:pt x="164" y="46"/>
                    </a:cubicBezTo>
                    <a:cubicBezTo>
                      <a:pt x="165" y="54"/>
                      <a:pt x="166" y="61"/>
                      <a:pt x="166" y="68"/>
                    </a:cubicBezTo>
                    <a:cubicBezTo>
                      <a:pt x="166" y="102"/>
                      <a:pt x="152" y="133"/>
                      <a:pt x="129" y="152"/>
                    </a:cubicBezTo>
                    <a:cubicBezTo>
                      <a:pt x="115" y="163"/>
                      <a:pt x="99" y="169"/>
                      <a:pt x="83" y="169"/>
                    </a:cubicBezTo>
                    <a:close/>
                    <a:moveTo>
                      <a:pt x="5" y="64"/>
                    </a:moveTo>
                    <a:cubicBezTo>
                      <a:pt x="5" y="66"/>
                      <a:pt x="5" y="67"/>
                      <a:pt x="5" y="68"/>
                    </a:cubicBezTo>
                    <a:cubicBezTo>
                      <a:pt x="5" y="71"/>
                      <a:pt x="5" y="73"/>
                      <a:pt x="5" y="75"/>
                    </a:cubicBezTo>
                    <a:cubicBezTo>
                      <a:pt x="7" y="105"/>
                      <a:pt x="20" y="132"/>
                      <a:pt x="41" y="149"/>
                    </a:cubicBezTo>
                    <a:cubicBezTo>
                      <a:pt x="54" y="158"/>
                      <a:pt x="68" y="164"/>
                      <a:pt x="83" y="164"/>
                    </a:cubicBezTo>
                    <a:cubicBezTo>
                      <a:pt x="98" y="164"/>
                      <a:pt x="113" y="158"/>
                      <a:pt x="126" y="148"/>
                    </a:cubicBezTo>
                    <a:cubicBezTo>
                      <a:pt x="148" y="130"/>
                      <a:pt x="161" y="101"/>
                      <a:pt x="161" y="68"/>
                    </a:cubicBezTo>
                    <a:cubicBezTo>
                      <a:pt x="161" y="61"/>
                      <a:pt x="160" y="54"/>
                      <a:pt x="159" y="47"/>
                    </a:cubicBezTo>
                    <a:cubicBezTo>
                      <a:pt x="159" y="47"/>
                      <a:pt x="159" y="47"/>
                      <a:pt x="159" y="47"/>
                    </a:cubicBezTo>
                    <a:cubicBezTo>
                      <a:pt x="158" y="45"/>
                      <a:pt x="158" y="45"/>
                      <a:pt x="158" y="45"/>
                    </a:cubicBezTo>
                    <a:cubicBezTo>
                      <a:pt x="158" y="44"/>
                      <a:pt x="158" y="44"/>
                      <a:pt x="158" y="43"/>
                    </a:cubicBezTo>
                    <a:cubicBezTo>
                      <a:pt x="143" y="38"/>
                      <a:pt x="130" y="22"/>
                      <a:pt x="122" y="8"/>
                    </a:cubicBezTo>
                    <a:cubicBezTo>
                      <a:pt x="111" y="24"/>
                      <a:pt x="94" y="37"/>
                      <a:pt x="75" y="45"/>
                    </a:cubicBezTo>
                    <a:cubicBezTo>
                      <a:pt x="62" y="51"/>
                      <a:pt x="30" y="64"/>
                      <a:pt x="5" y="6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5" name="Freeform 211">
                <a:extLst>
                  <a:ext uri="{FF2B5EF4-FFF2-40B4-BE49-F238E27FC236}">
                    <a16:creationId xmlns:a16="http://schemas.microsoft.com/office/drawing/2014/main" xmlns="" id="{8A3E30B0-1FFF-44DA-8001-19DA121D6ED3}"/>
                  </a:ext>
                </a:extLst>
              </p:cNvPr>
              <p:cNvSpPr>
                <a:spLocks/>
              </p:cNvSpPr>
              <p:nvPr/>
            </p:nvSpPr>
            <p:spPr bwMode="auto">
              <a:xfrm>
                <a:off x="6859589" y="3843337"/>
                <a:ext cx="857250" cy="860425"/>
              </a:xfrm>
              <a:custGeom>
                <a:avLst/>
                <a:gdLst>
                  <a:gd name="T0" fmla="*/ 72 w 228"/>
                  <a:gd name="T1" fmla="*/ 202 h 229"/>
                  <a:gd name="T2" fmla="*/ 35 w 228"/>
                  <a:gd name="T3" fmla="*/ 126 h 229"/>
                  <a:gd name="T4" fmla="*/ 35 w 228"/>
                  <a:gd name="T5" fmla="*/ 119 h 229"/>
                  <a:gd name="T6" fmla="*/ 35 w 228"/>
                  <a:gd name="T7" fmla="*/ 113 h 229"/>
                  <a:gd name="T8" fmla="*/ 107 w 228"/>
                  <a:gd name="T9" fmla="*/ 93 h 229"/>
                  <a:gd name="T10" fmla="*/ 155 w 228"/>
                  <a:gd name="T11" fmla="*/ 53 h 229"/>
                  <a:gd name="T12" fmla="*/ 193 w 228"/>
                  <a:gd name="T13" fmla="*/ 92 h 229"/>
                  <a:gd name="T14" fmla="*/ 194 w 228"/>
                  <a:gd name="T15" fmla="*/ 98 h 229"/>
                  <a:gd name="T16" fmla="*/ 196 w 228"/>
                  <a:gd name="T17" fmla="*/ 119 h 229"/>
                  <a:gd name="T18" fmla="*/ 160 w 228"/>
                  <a:gd name="T19" fmla="*/ 201 h 229"/>
                  <a:gd name="T20" fmla="*/ 220 w 228"/>
                  <a:gd name="T21" fmla="*/ 161 h 229"/>
                  <a:gd name="T22" fmla="*/ 220 w 228"/>
                  <a:gd name="T23" fmla="*/ 93 h 229"/>
                  <a:gd name="T24" fmla="*/ 190 w 228"/>
                  <a:gd name="T25" fmla="*/ 38 h 229"/>
                  <a:gd name="T26" fmla="*/ 112 w 228"/>
                  <a:gd name="T27" fmla="*/ 0 h 229"/>
                  <a:gd name="T28" fmla="*/ 40 w 228"/>
                  <a:gd name="T29" fmla="*/ 38 h 229"/>
                  <a:gd name="T30" fmla="*/ 7 w 228"/>
                  <a:gd name="T31" fmla="*/ 114 h 229"/>
                  <a:gd name="T32" fmla="*/ 72 w 228"/>
                  <a:gd name="T33" fmla="*/ 20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29">
                    <a:moveTo>
                      <a:pt x="72" y="202"/>
                    </a:moveTo>
                    <a:cubicBezTo>
                      <a:pt x="51" y="186"/>
                      <a:pt x="37" y="158"/>
                      <a:pt x="35" y="126"/>
                    </a:cubicBezTo>
                    <a:cubicBezTo>
                      <a:pt x="35" y="124"/>
                      <a:pt x="35" y="122"/>
                      <a:pt x="35" y="119"/>
                    </a:cubicBezTo>
                    <a:cubicBezTo>
                      <a:pt x="35" y="117"/>
                      <a:pt x="35" y="115"/>
                      <a:pt x="35" y="113"/>
                    </a:cubicBezTo>
                    <a:cubicBezTo>
                      <a:pt x="59" y="113"/>
                      <a:pt x="92" y="100"/>
                      <a:pt x="107" y="93"/>
                    </a:cubicBezTo>
                    <a:cubicBezTo>
                      <a:pt x="126" y="86"/>
                      <a:pt x="144" y="72"/>
                      <a:pt x="155" y="53"/>
                    </a:cubicBezTo>
                    <a:cubicBezTo>
                      <a:pt x="163" y="69"/>
                      <a:pt x="177" y="87"/>
                      <a:pt x="193" y="92"/>
                    </a:cubicBezTo>
                    <a:cubicBezTo>
                      <a:pt x="194" y="94"/>
                      <a:pt x="194" y="96"/>
                      <a:pt x="194" y="98"/>
                    </a:cubicBezTo>
                    <a:cubicBezTo>
                      <a:pt x="196" y="105"/>
                      <a:pt x="196" y="112"/>
                      <a:pt x="196" y="119"/>
                    </a:cubicBezTo>
                    <a:cubicBezTo>
                      <a:pt x="196" y="154"/>
                      <a:pt x="182" y="183"/>
                      <a:pt x="160" y="201"/>
                    </a:cubicBezTo>
                    <a:cubicBezTo>
                      <a:pt x="192" y="217"/>
                      <a:pt x="213" y="180"/>
                      <a:pt x="220" y="161"/>
                    </a:cubicBezTo>
                    <a:cubicBezTo>
                      <a:pt x="228" y="141"/>
                      <a:pt x="227" y="122"/>
                      <a:pt x="220" y="93"/>
                    </a:cubicBezTo>
                    <a:cubicBezTo>
                      <a:pt x="211" y="65"/>
                      <a:pt x="204" y="56"/>
                      <a:pt x="190" y="38"/>
                    </a:cubicBezTo>
                    <a:cubicBezTo>
                      <a:pt x="169" y="10"/>
                      <a:pt x="143" y="0"/>
                      <a:pt x="112" y="0"/>
                    </a:cubicBezTo>
                    <a:cubicBezTo>
                      <a:pt x="70" y="0"/>
                      <a:pt x="59" y="19"/>
                      <a:pt x="40" y="38"/>
                    </a:cubicBezTo>
                    <a:cubicBezTo>
                      <a:pt x="24" y="59"/>
                      <a:pt x="10" y="89"/>
                      <a:pt x="7" y="114"/>
                    </a:cubicBezTo>
                    <a:cubicBezTo>
                      <a:pt x="0" y="161"/>
                      <a:pt x="27" y="229"/>
                      <a:pt x="72" y="20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6" name="Freeform 212">
                <a:extLst>
                  <a:ext uri="{FF2B5EF4-FFF2-40B4-BE49-F238E27FC236}">
                    <a16:creationId xmlns:a16="http://schemas.microsoft.com/office/drawing/2014/main" xmlns="" id="{F3648B59-4626-4EFE-BCA1-E0C48EF3B108}"/>
                  </a:ext>
                </a:extLst>
              </p:cNvPr>
              <p:cNvSpPr>
                <a:spLocks noEditPoints="1"/>
              </p:cNvSpPr>
              <p:nvPr/>
            </p:nvSpPr>
            <p:spPr bwMode="auto">
              <a:xfrm>
                <a:off x="6859589" y="3836987"/>
                <a:ext cx="863600" cy="800100"/>
              </a:xfrm>
              <a:custGeom>
                <a:avLst/>
                <a:gdLst>
                  <a:gd name="T0" fmla="*/ 52 w 230"/>
                  <a:gd name="T1" fmla="*/ 213 h 213"/>
                  <a:gd name="T2" fmla="*/ 52 w 230"/>
                  <a:gd name="T3" fmla="*/ 213 h 213"/>
                  <a:gd name="T4" fmla="*/ 25 w 230"/>
                  <a:gd name="T5" fmla="*/ 199 h 213"/>
                  <a:gd name="T6" fmla="*/ 4 w 230"/>
                  <a:gd name="T7" fmla="*/ 116 h 213"/>
                  <a:gd name="T8" fmla="*/ 38 w 230"/>
                  <a:gd name="T9" fmla="*/ 38 h 213"/>
                  <a:gd name="T10" fmla="*/ 45 w 230"/>
                  <a:gd name="T11" fmla="*/ 31 h 213"/>
                  <a:gd name="T12" fmla="*/ 112 w 230"/>
                  <a:gd name="T13" fmla="*/ 0 h 213"/>
                  <a:gd name="T14" fmla="*/ 193 w 230"/>
                  <a:gd name="T15" fmla="*/ 38 h 213"/>
                  <a:gd name="T16" fmla="*/ 223 w 230"/>
                  <a:gd name="T17" fmla="*/ 94 h 213"/>
                  <a:gd name="T18" fmla="*/ 223 w 230"/>
                  <a:gd name="T19" fmla="*/ 164 h 213"/>
                  <a:gd name="T20" fmla="*/ 176 w 230"/>
                  <a:gd name="T21" fmla="*/ 210 h 213"/>
                  <a:gd name="T22" fmla="*/ 159 w 230"/>
                  <a:gd name="T23" fmla="*/ 205 h 213"/>
                  <a:gd name="T24" fmla="*/ 158 w 230"/>
                  <a:gd name="T25" fmla="*/ 203 h 213"/>
                  <a:gd name="T26" fmla="*/ 159 w 230"/>
                  <a:gd name="T27" fmla="*/ 201 h 213"/>
                  <a:gd name="T28" fmla="*/ 194 w 230"/>
                  <a:gd name="T29" fmla="*/ 121 h 213"/>
                  <a:gd name="T30" fmla="*/ 192 w 230"/>
                  <a:gd name="T31" fmla="*/ 100 h 213"/>
                  <a:gd name="T32" fmla="*/ 191 w 230"/>
                  <a:gd name="T33" fmla="*/ 96 h 213"/>
                  <a:gd name="T34" fmla="*/ 155 w 230"/>
                  <a:gd name="T35" fmla="*/ 61 h 213"/>
                  <a:gd name="T36" fmla="*/ 108 w 230"/>
                  <a:gd name="T37" fmla="*/ 98 h 213"/>
                  <a:gd name="T38" fmla="*/ 38 w 230"/>
                  <a:gd name="T39" fmla="*/ 117 h 213"/>
                  <a:gd name="T40" fmla="*/ 38 w 230"/>
                  <a:gd name="T41" fmla="*/ 121 h 213"/>
                  <a:gd name="T42" fmla="*/ 38 w 230"/>
                  <a:gd name="T43" fmla="*/ 128 h 213"/>
                  <a:gd name="T44" fmla="*/ 74 w 230"/>
                  <a:gd name="T45" fmla="*/ 202 h 213"/>
                  <a:gd name="T46" fmla="*/ 75 w 230"/>
                  <a:gd name="T47" fmla="*/ 204 h 213"/>
                  <a:gd name="T48" fmla="*/ 74 w 230"/>
                  <a:gd name="T49" fmla="*/ 206 h 213"/>
                  <a:gd name="T50" fmla="*/ 52 w 230"/>
                  <a:gd name="T51" fmla="*/ 213 h 213"/>
                  <a:gd name="T52" fmla="*/ 112 w 230"/>
                  <a:gd name="T53" fmla="*/ 5 h 213"/>
                  <a:gd name="T54" fmla="*/ 49 w 230"/>
                  <a:gd name="T55" fmla="*/ 34 h 213"/>
                  <a:gd name="T56" fmla="*/ 42 w 230"/>
                  <a:gd name="T57" fmla="*/ 42 h 213"/>
                  <a:gd name="T58" fmla="*/ 10 w 230"/>
                  <a:gd name="T59" fmla="*/ 117 h 213"/>
                  <a:gd name="T60" fmla="*/ 29 w 230"/>
                  <a:gd name="T61" fmla="*/ 195 h 213"/>
                  <a:gd name="T62" fmla="*/ 52 w 230"/>
                  <a:gd name="T63" fmla="*/ 207 h 213"/>
                  <a:gd name="T64" fmla="*/ 52 w 230"/>
                  <a:gd name="T65" fmla="*/ 207 h 213"/>
                  <a:gd name="T66" fmla="*/ 68 w 230"/>
                  <a:gd name="T67" fmla="*/ 203 h 213"/>
                  <a:gd name="T68" fmla="*/ 33 w 230"/>
                  <a:gd name="T69" fmla="*/ 128 h 213"/>
                  <a:gd name="T70" fmla="*/ 33 w 230"/>
                  <a:gd name="T71" fmla="*/ 121 h 213"/>
                  <a:gd name="T72" fmla="*/ 33 w 230"/>
                  <a:gd name="T73" fmla="*/ 115 h 213"/>
                  <a:gd name="T74" fmla="*/ 35 w 230"/>
                  <a:gd name="T75" fmla="*/ 112 h 213"/>
                  <a:gd name="T76" fmla="*/ 106 w 230"/>
                  <a:gd name="T77" fmla="*/ 93 h 213"/>
                  <a:gd name="T78" fmla="*/ 152 w 230"/>
                  <a:gd name="T79" fmla="*/ 54 h 213"/>
                  <a:gd name="T80" fmla="*/ 155 w 230"/>
                  <a:gd name="T81" fmla="*/ 53 h 213"/>
                  <a:gd name="T82" fmla="*/ 157 w 230"/>
                  <a:gd name="T83" fmla="*/ 54 h 213"/>
                  <a:gd name="T84" fmla="*/ 194 w 230"/>
                  <a:gd name="T85" fmla="*/ 92 h 213"/>
                  <a:gd name="T86" fmla="*/ 196 w 230"/>
                  <a:gd name="T87" fmla="*/ 94 h 213"/>
                  <a:gd name="T88" fmla="*/ 197 w 230"/>
                  <a:gd name="T89" fmla="*/ 99 h 213"/>
                  <a:gd name="T90" fmla="*/ 199 w 230"/>
                  <a:gd name="T91" fmla="*/ 121 h 213"/>
                  <a:gd name="T92" fmla="*/ 165 w 230"/>
                  <a:gd name="T93" fmla="*/ 202 h 213"/>
                  <a:gd name="T94" fmla="*/ 176 w 230"/>
                  <a:gd name="T95" fmla="*/ 204 h 213"/>
                  <a:gd name="T96" fmla="*/ 218 w 230"/>
                  <a:gd name="T97" fmla="*/ 162 h 213"/>
                  <a:gd name="T98" fmla="*/ 218 w 230"/>
                  <a:gd name="T99" fmla="*/ 95 h 213"/>
                  <a:gd name="T100" fmla="*/ 188 w 230"/>
                  <a:gd name="T101" fmla="*/ 41 h 213"/>
                  <a:gd name="T102" fmla="*/ 112 w 230"/>
                  <a:gd name="T103" fmla="*/ 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13">
                    <a:moveTo>
                      <a:pt x="52" y="213"/>
                    </a:moveTo>
                    <a:cubicBezTo>
                      <a:pt x="52" y="213"/>
                      <a:pt x="52" y="213"/>
                      <a:pt x="52" y="213"/>
                    </a:cubicBezTo>
                    <a:cubicBezTo>
                      <a:pt x="42" y="213"/>
                      <a:pt x="33" y="208"/>
                      <a:pt x="25" y="199"/>
                    </a:cubicBezTo>
                    <a:cubicBezTo>
                      <a:pt x="9" y="180"/>
                      <a:pt x="0" y="145"/>
                      <a:pt x="4" y="116"/>
                    </a:cubicBezTo>
                    <a:cubicBezTo>
                      <a:pt x="8" y="92"/>
                      <a:pt x="21" y="61"/>
                      <a:pt x="38" y="38"/>
                    </a:cubicBezTo>
                    <a:cubicBezTo>
                      <a:pt x="41" y="36"/>
                      <a:pt x="43" y="33"/>
                      <a:pt x="45" y="31"/>
                    </a:cubicBezTo>
                    <a:cubicBezTo>
                      <a:pt x="60" y="15"/>
                      <a:pt x="74" y="0"/>
                      <a:pt x="112" y="0"/>
                    </a:cubicBezTo>
                    <a:cubicBezTo>
                      <a:pt x="147" y="0"/>
                      <a:pt x="173" y="12"/>
                      <a:pt x="193" y="38"/>
                    </a:cubicBezTo>
                    <a:cubicBezTo>
                      <a:pt x="207" y="57"/>
                      <a:pt x="213" y="66"/>
                      <a:pt x="223" y="94"/>
                    </a:cubicBezTo>
                    <a:cubicBezTo>
                      <a:pt x="230" y="125"/>
                      <a:pt x="230" y="144"/>
                      <a:pt x="223" y="164"/>
                    </a:cubicBezTo>
                    <a:cubicBezTo>
                      <a:pt x="220" y="171"/>
                      <a:pt x="204" y="210"/>
                      <a:pt x="176" y="210"/>
                    </a:cubicBezTo>
                    <a:cubicBezTo>
                      <a:pt x="170" y="210"/>
                      <a:pt x="165" y="208"/>
                      <a:pt x="159" y="205"/>
                    </a:cubicBezTo>
                    <a:cubicBezTo>
                      <a:pt x="158" y="205"/>
                      <a:pt x="158" y="204"/>
                      <a:pt x="158" y="203"/>
                    </a:cubicBezTo>
                    <a:cubicBezTo>
                      <a:pt x="158" y="202"/>
                      <a:pt x="158" y="201"/>
                      <a:pt x="159" y="201"/>
                    </a:cubicBezTo>
                    <a:cubicBezTo>
                      <a:pt x="181" y="183"/>
                      <a:pt x="194" y="154"/>
                      <a:pt x="194" y="121"/>
                    </a:cubicBezTo>
                    <a:cubicBezTo>
                      <a:pt x="194" y="114"/>
                      <a:pt x="193" y="107"/>
                      <a:pt x="192" y="100"/>
                    </a:cubicBezTo>
                    <a:cubicBezTo>
                      <a:pt x="192" y="99"/>
                      <a:pt x="191" y="98"/>
                      <a:pt x="191" y="96"/>
                    </a:cubicBezTo>
                    <a:cubicBezTo>
                      <a:pt x="176" y="91"/>
                      <a:pt x="163" y="75"/>
                      <a:pt x="155" y="61"/>
                    </a:cubicBezTo>
                    <a:cubicBezTo>
                      <a:pt x="144" y="77"/>
                      <a:pt x="127" y="90"/>
                      <a:pt x="108" y="98"/>
                    </a:cubicBezTo>
                    <a:cubicBezTo>
                      <a:pt x="95" y="104"/>
                      <a:pt x="63" y="117"/>
                      <a:pt x="38" y="117"/>
                    </a:cubicBezTo>
                    <a:cubicBezTo>
                      <a:pt x="38" y="119"/>
                      <a:pt x="38" y="120"/>
                      <a:pt x="38" y="121"/>
                    </a:cubicBezTo>
                    <a:cubicBezTo>
                      <a:pt x="38" y="124"/>
                      <a:pt x="38" y="126"/>
                      <a:pt x="38" y="128"/>
                    </a:cubicBezTo>
                    <a:cubicBezTo>
                      <a:pt x="40" y="158"/>
                      <a:pt x="53" y="185"/>
                      <a:pt x="74" y="202"/>
                    </a:cubicBezTo>
                    <a:cubicBezTo>
                      <a:pt x="75" y="202"/>
                      <a:pt x="75" y="203"/>
                      <a:pt x="75" y="204"/>
                    </a:cubicBezTo>
                    <a:cubicBezTo>
                      <a:pt x="75" y="205"/>
                      <a:pt x="75" y="206"/>
                      <a:pt x="74" y="206"/>
                    </a:cubicBezTo>
                    <a:cubicBezTo>
                      <a:pt x="67" y="211"/>
                      <a:pt x="59" y="213"/>
                      <a:pt x="52" y="213"/>
                    </a:cubicBezTo>
                    <a:close/>
                    <a:moveTo>
                      <a:pt x="112" y="5"/>
                    </a:moveTo>
                    <a:cubicBezTo>
                      <a:pt x="77" y="5"/>
                      <a:pt x="64" y="19"/>
                      <a:pt x="49" y="34"/>
                    </a:cubicBezTo>
                    <a:cubicBezTo>
                      <a:pt x="47" y="37"/>
                      <a:pt x="44" y="39"/>
                      <a:pt x="42" y="42"/>
                    </a:cubicBezTo>
                    <a:cubicBezTo>
                      <a:pt x="26" y="64"/>
                      <a:pt x="13" y="93"/>
                      <a:pt x="10" y="117"/>
                    </a:cubicBezTo>
                    <a:cubicBezTo>
                      <a:pt x="6" y="144"/>
                      <a:pt x="14" y="178"/>
                      <a:pt x="29" y="195"/>
                    </a:cubicBezTo>
                    <a:cubicBezTo>
                      <a:pt x="36" y="203"/>
                      <a:pt x="44" y="207"/>
                      <a:pt x="52" y="207"/>
                    </a:cubicBezTo>
                    <a:cubicBezTo>
                      <a:pt x="52" y="207"/>
                      <a:pt x="52" y="207"/>
                      <a:pt x="52" y="207"/>
                    </a:cubicBezTo>
                    <a:cubicBezTo>
                      <a:pt x="57" y="207"/>
                      <a:pt x="62" y="206"/>
                      <a:pt x="68" y="203"/>
                    </a:cubicBezTo>
                    <a:cubicBezTo>
                      <a:pt x="47" y="186"/>
                      <a:pt x="34" y="158"/>
                      <a:pt x="33" y="128"/>
                    </a:cubicBezTo>
                    <a:cubicBezTo>
                      <a:pt x="33" y="126"/>
                      <a:pt x="33" y="124"/>
                      <a:pt x="33" y="121"/>
                    </a:cubicBezTo>
                    <a:cubicBezTo>
                      <a:pt x="33" y="119"/>
                      <a:pt x="33" y="117"/>
                      <a:pt x="33" y="115"/>
                    </a:cubicBezTo>
                    <a:cubicBezTo>
                      <a:pt x="33" y="113"/>
                      <a:pt x="34" y="112"/>
                      <a:pt x="35" y="112"/>
                    </a:cubicBezTo>
                    <a:cubicBezTo>
                      <a:pt x="60" y="112"/>
                      <a:pt x="95" y="97"/>
                      <a:pt x="106" y="93"/>
                    </a:cubicBezTo>
                    <a:cubicBezTo>
                      <a:pt x="126" y="85"/>
                      <a:pt x="142" y="71"/>
                      <a:pt x="152" y="54"/>
                    </a:cubicBezTo>
                    <a:cubicBezTo>
                      <a:pt x="153" y="53"/>
                      <a:pt x="154" y="53"/>
                      <a:pt x="155" y="53"/>
                    </a:cubicBezTo>
                    <a:cubicBezTo>
                      <a:pt x="156" y="53"/>
                      <a:pt x="157" y="53"/>
                      <a:pt x="157" y="54"/>
                    </a:cubicBezTo>
                    <a:cubicBezTo>
                      <a:pt x="165" y="68"/>
                      <a:pt x="179" y="87"/>
                      <a:pt x="194" y="92"/>
                    </a:cubicBezTo>
                    <a:cubicBezTo>
                      <a:pt x="195" y="92"/>
                      <a:pt x="196" y="93"/>
                      <a:pt x="196" y="94"/>
                    </a:cubicBezTo>
                    <a:cubicBezTo>
                      <a:pt x="196" y="96"/>
                      <a:pt x="197" y="98"/>
                      <a:pt x="197" y="99"/>
                    </a:cubicBezTo>
                    <a:cubicBezTo>
                      <a:pt x="198" y="107"/>
                      <a:pt x="199" y="114"/>
                      <a:pt x="199" y="121"/>
                    </a:cubicBezTo>
                    <a:cubicBezTo>
                      <a:pt x="199" y="154"/>
                      <a:pt x="187" y="183"/>
                      <a:pt x="165" y="202"/>
                    </a:cubicBezTo>
                    <a:cubicBezTo>
                      <a:pt x="169" y="204"/>
                      <a:pt x="172" y="204"/>
                      <a:pt x="176" y="204"/>
                    </a:cubicBezTo>
                    <a:cubicBezTo>
                      <a:pt x="195" y="204"/>
                      <a:pt x="210" y="181"/>
                      <a:pt x="218" y="162"/>
                    </a:cubicBezTo>
                    <a:cubicBezTo>
                      <a:pt x="225" y="143"/>
                      <a:pt x="225" y="125"/>
                      <a:pt x="218" y="95"/>
                    </a:cubicBezTo>
                    <a:cubicBezTo>
                      <a:pt x="209" y="69"/>
                      <a:pt x="202" y="60"/>
                      <a:pt x="188" y="41"/>
                    </a:cubicBezTo>
                    <a:cubicBezTo>
                      <a:pt x="169" y="17"/>
                      <a:pt x="145" y="5"/>
                      <a:pt x="112" y="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7" name="Freeform 213">
                <a:extLst>
                  <a:ext uri="{FF2B5EF4-FFF2-40B4-BE49-F238E27FC236}">
                    <a16:creationId xmlns:a16="http://schemas.microsoft.com/office/drawing/2014/main" xmlns="" id="{D635A5AA-2969-4F91-B0B4-AE1146AAAACC}"/>
                  </a:ext>
                </a:extLst>
              </p:cNvPr>
              <p:cNvSpPr>
                <a:spLocks/>
              </p:cNvSpPr>
              <p:nvPr/>
            </p:nvSpPr>
            <p:spPr bwMode="auto">
              <a:xfrm>
                <a:off x="7224714" y="4156075"/>
                <a:ext cx="412750" cy="225425"/>
              </a:xfrm>
              <a:custGeom>
                <a:avLst/>
                <a:gdLst>
                  <a:gd name="T0" fmla="*/ 0 w 110"/>
                  <a:gd name="T1" fmla="*/ 5 h 60"/>
                  <a:gd name="T2" fmla="*/ 0 w 110"/>
                  <a:gd name="T3" fmla="*/ 56 h 60"/>
                  <a:gd name="T4" fmla="*/ 5 w 110"/>
                  <a:gd name="T5" fmla="*/ 60 h 60"/>
                  <a:gd name="T6" fmla="*/ 105 w 110"/>
                  <a:gd name="T7" fmla="*/ 60 h 60"/>
                  <a:gd name="T8" fmla="*/ 110 w 110"/>
                  <a:gd name="T9" fmla="*/ 56 h 60"/>
                  <a:gd name="T10" fmla="*/ 110 w 110"/>
                  <a:gd name="T11" fmla="*/ 5 h 60"/>
                  <a:gd name="T12" fmla="*/ 109 w 110"/>
                  <a:gd name="T13" fmla="*/ 2 h 60"/>
                  <a:gd name="T14" fmla="*/ 105 w 110"/>
                  <a:gd name="T15" fmla="*/ 0 h 60"/>
                  <a:gd name="T16" fmla="*/ 5 w 110"/>
                  <a:gd name="T17" fmla="*/ 0 h 60"/>
                  <a:gd name="T18" fmla="*/ 0 w 110"/>
                  <a:gd name="T1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60">
                    <a:moveTo>
                      <a:pt x="0" y="5"/>
                    </a:moveTo>
                    <a:cubicBezTo>
                      <a:pt x="0" y="56"/>
                      <a:pt x="0" y="56"/>
                      <a:pt x="0" y="56"/>
                    </a:cubicBezTo>
                    <a:cubicBezTo>
                      <a:pt x="0" y="58"/>
                      <a:pt x="2" y="60"/>
                      <a:pt x="5" y="60"/>
                    </a:cubicBezTo>
                    <a:cubicBezTo>
                      <a:pt x="105" y="60"/>
                      <a:pt x="105" y="60"/>
                      <a:pt x="105" y="60"/>
                    </a:cubicBezTo>
                    <a:cubicBezTo>
                      <a:pt x="108" y="60"/>
                      <a:pt x="110" y="58"/>
                      <a:pt x="110" y="56"/>
                    </a:cubicBezTo>
                    <a:cubicBezTo>
                      <a:pt x="110" y="5"/>
                      <a:pt x="110" y="5"/>
                      <a:pt x="110" y="5"/>
                    </a:cubicBezTo>
                    <a:cubicBezTo>
                      <a:pt x="110" y="4"/>
                      <a:pt x="109" y="3"/>
                      <a:pt x="109" y="2"/>
                    </a:cubicBezTo>
                    <a:cubicBezTo>
                      <a:pt x="108" y="1"/>
                      <a:pt x="107" y="0"/>
                      <a:pt x="105"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8" name="Freeform 214">
                <a:extLst>
                  <a:ext uri="{FF2B5EF4-FFF2-40B4-BE49-F238E27FC236}">
                    <a16:creationId xmlns:a16="http://schemas.microsoft.com/office/drawing/2014/main" xmlns="" id="{204C2C13-2961-470D-8639-1515ACF7B07B}"/>
                  </a:ext>
                </a:extLst>
              </p:cNvPr>
              <p:cNvSpPr>
                <a:spLocks noEditPoints="1"/>
              </p:cNvSpPr>
              <p:nvPr/>
            </p:nvSpPr>
            <p:spPr bwMode="auto">
              <a:xfrm>
                <a:off x="7216776" y="4144962"/>
                <a:ext cx="428625" cy="247650"/>
              </a:xfrm>
              <a:custGeom>
                <a:avLst/>
                <a:gdLst>
                  <a:gd name="T0" fmla="*/ 107 w 114"/>
                  <a:gd name="T1" fmla="*/ 66 h 66"/>
                  <a:gd name="T2" fmla="*/ 7 w 114"/>
                  <a:gd name="T3" fmla="*/ 66 h 66"/>
                  <a:gd name="T4" fmla="*/ 0 w 114"/>
                  <a:gd name="T5" fmla="*/ 59 h 66"/>
                  <a:gd name="T6" fmla="*/ 0 w 114"/>
                  <a:gd name="T7" fmla="*/ 8 h 66"/>
                  <a:gd name="T8" fmla="*/ 7 w 114"/>
                  <a:gd name="T9" fmla="*/ 0 h 66"/>
                  <a:gd name="T10" fmla="*/ 107 w 114"/>
                  <a:gd name="T11" fmla="*/ 0 h 66"/>
                  <a:gd name="T12" fmla="*/ 113 w 114"/>
                  <a:gd name="T13" fmla="*/ 4 h 66"/>
                  <a:gd name="T14" fmla="*/ 114 w 114"/>
                  <a:gd name="T15" fmla="*/ 8 h 66"/>
                  <a:gd name="T16" fmla="*/ 114 w 114"/>
                  <a:gd name="T17" fmla="*/ 59 h 66"/>
                  <a:gd name="T18" fmla="*/ 107 w 114"/>
                  <a:gd name="T19" fmla="*/ 66 h 66"/>
                  <a:gd name="T20" fmla="*/ 7 w 114"/>
                  <a:gd name="T21" fmla="*/ 6 h 66"/>
                  <a:gd name="T22" fmla="*/ 5 w 114"/>
                  <a:gd name="T23" fmla="*/ 8 h 66"/>
                  <a:gd name="T24" fmla="*/ 5 w 114"/>
                  <a:gd name="T25" fmla="*/ 59 h 66"/>
                  <a:gd name="T26" fmla="*/ 7 w 114"/>
                  <a:gd name="T27" fmla="*/ 61 h 66"/>
                  <a:gd name="T28" fmla="*/ 107 w 114"/>
                  <a:gd name="T29" fmla="*/ 61 h 66"/>
                  <a:gd name="T30" fmla="*/ 109 w 114"/>
                  <a:gd name="T31" fmla="*/ 59 h 66"/>
                  <a:gd name="T32" fmla="*/ 109 w 114"/>
                  <a:gd name="T33" fmla="*/ 8 h 66"/>
                  <a:gd name="T34" fmla="*/ 109 w 114"/>
                  <a:gd name="T35" fmla="*/ 7 h 66"/>
                  <a:gd name="T36" fmla="*/ 107 w 114"/>
                  <a:gd name="T37" fmla="*/ 6 h 66"/>
                  <a:gd name="T38" fmla="*/ 7 w 114"/>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66">
                    <a:moveTo>
                      <a:pt x="107" y="66"/>
                    </a:moveTo>
                    <a:cubicBezTo>
                      <a:pt x="7" y="66"/>
                      <a:pt x="7" y="66"/>
                      <a:pt x="7" y="66"/>
                    </a:cubicBezTo>
                    <a:cubicBezTo>
                      <a:pt x="3" y="66"/>
                      <a:pt x="0" y="63"/>
                      <a:pt x="0" y="59"/>
                    </a:cubicBezTo>
                    <a:cubicBezTo>
                      <a:pt x="0" y="8"/>
                      <a:pt x="0" y="8"/>
                      <a:pt x="0" y="8"/>
                    </a:cubicBezTo>
                    <a:cubicBezTo>
                      <a:pt x="0" y="4"/>
                      <a:pt x="3" y="0"/>
                      <a:pt x="7" y="0"/>
                    </a:cubicBezTo>
                    <a:cubicBezTo>
                      <a:pt x="107" y="0"/>
                      <a:pt x="107" y="0"/>
                      <a:pt x="107" y="0"/>
                    </a:cubicBezTo>
                    <a:cubicBezTo>
                      <a:pt x="110" y="0"/>
                      <a:pt x="112" y="2"/>
                      <a:pt x="113" y="4"/>
                    </a:cubicBezTo>
                    <a:cubicBezTo>
                      <a:pt x="114" y="5"/>
                      <a:pt x="114" y="7"/>
                      <a:pt x="114" y="8"/>
                    </a:cubicBezTo>
                    <a:cubicBezTo>
                      <a:pt x="114" y="59"/>
                      <a:pt x="114" y="59"/>
                      <a:pt x="114" y="59"/>
                    </a:cubicBezTo>
                    <a:cubicBezTo>
                      <a:pt x="114" y="63"/>
                      <a:pt x="111" y="66"/>
                      <a:pt x="107" y="66"/>
                    </a:cubicBezTo>
                    <a:close/>
                    <a:moveTo>
                      <a:pt x="7" y="6"/>
                    </a:moveTo>
                    <a:cubicBezTo>
                      <a:pt x="6" y="6"/>
                      <a:pt x="5" y="7"/>
                      <a:pt x="5" y="8"/>
                    </a:cubicBezTo>
                    <a:cubicBezTo>
                      <a:pt x="5" y="59"/>
                      <a:pt x="5" y="59"/>
                      <a:pt x="5" y="59"/>
                    </a:cubicBezTo>
                    <a:cubicBezTo>
                      <a:pt x="5" y="60"/>
                      <a:pt x="6" y="61"/>
                      <a:pt x="7" y="61"/>
                    </a:cubicBezTo>
                    <a:cubicBezTo>
                      <a:pt x="107" y="61"/>
                      <a:pt x="107" y="61"/>
                      <a:pt x="107" y="61"/>
                    </a:cubicBezTo>
                    <a:cubicBezTo>
                      <a:pt x="108" y="61"/>
                      <a:pt x="109" y="60"/>
                      <a:pt x="109" y="59"/>
                    </a:cubicBezTo>
                    <a:cubicBezTo>
                      <a:pt x="109" y="8"/>
                      <a:pt x="109" y="8"/>
                      <a:pt x="109" y="8"/>
                    </a:cubicBezTo>
                    <a:cubicBezTo>
                      <a:pt x="109" y="8"/>
                      <a:pt x="109" y="7"/>
                      <a:pt x="109" y="7"/>
                    </a:cubicBezTo>
                    <a:cubicBezTo>
                      <a:pt x="108" y="6"/>
                      <a:pt x="108" y="6"/>
                      <a:pt x="107" y="6"/>
                    </a:cubicBezTo>
                    <a:lnTo>
                      <a:pt x="7" y="6"/>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39" name="Rectangle 215">
                <a:extLst>
                  <a:ext uri="{FF2B5EF4-FFF2-40B4-BE49-F238E27FC236}">
                    <a16:creationId xmlns:a16="http://schemas.microsoft.com/office/drawing/2014/main" xmlns="" id="{008E8EB7-52C7-4C6D-ABD7-A336333A0809}"/>
                  </a:ext>
                </a:extLst>
              </p:cNvPr>
              <p:cNvSpPr>
                <a:spLocks noChangeArrowheads="1"/>
              </p:cNvSpPr>
              <p:nvPr/>
            </p:nvSpPr>
            <p:spPr bwMode="auto">
              <a:xfrm>
                <a:off x="7269164" y="4186237"/>
                <a:ext cx="311150" cy="160338"/>
              </a:xfrm>
              <a:prstGeom prst="rect">
                <a:avLst/>
              </a:prstGeom>
              <a:solidFill>
                <a:srgbClr val="C6E2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0" name="Freeform 216">
                <a:extLst>
                  <a:ext uri="{FF2B5EF4-FFF2-40B4-BE49-F238E27FC236}">
                    <a16:creationId xmlns:a16="http://schemas.microsoft.com/office/drawing/2014/main" xmlns="" id="{6A82FA48-3B0B-4402-9FEE-67C4C451750D}"/>
                  </a:ext>
                </a:extLst>
              </p:cNvPr>
              <p:cNvSpPr>
                <a:spLocks noEditPoints="1"/>
              </p:cNvSpPr>
              <p:nvPr/>
            </p:nvSpPr>
            <p:spPr bwMode="auto">
              <a:xfrm>
                <a:off x="7261226" y="4178300"/>
                <a:ext cx="327025" cy="176213"/>
              </a:xfrm>
              <a:custGeom>
                <a:avLst/>
                <a:gdLst>
                  <a:gd name="T0" fmla="*/ 85 w 87"/>
                  <a:gd name="T1" fmla="*/ 47 h 47"/>
                  <a:gd name="T2" fmla="*/ 2 w 87"/>
                  <a:gd name="T3" fmla="*/ 47 h 47"/>
                  <a:gd name="T4" fmla="*/ 0 w 87"/>
                  <a:gd name="T5" fmla="*/ 45 h 47"/>
                  <a:gd name="T6" fmla="*/ 0 w 87"/>
                  <a:gd name="T7" fmla="*/ 2 h 47"/>
                  <a:gd name="T8" fmla="*/ 2 w 87"/>
                  <a:gd name="T9" fmla="*/ 0 h 47"/>
                  <a:gd name="T10" fmla="*/ 85 w 87"/>
                  <a:gd name="T11" fmla="*/ 0 h 47"/>
                  <a:gd name="T12" fmla="*/ 87 w 87"/>
                  <a:gd name="T13" fmla="*/ 2 h 47"/>
                  <a:gd name="T14" fmla="*/ 87 w 87"/>
                  <a:gd name="T15" fmla="*/ 45 h 47"/>
                  <a:gd name="T16" fmla="*/ 85 w 87"/>
                  <a:gd name="T17" fmla="*/ 47 h 47"/>
                  <a:gd name="T18" fmla="*/ 5 w 87"/>
                  <a:gd name="T19" fmla="*/ 42 h 47"/>
                  <a:gd name="T20" fmla="*/ 82 w 87"/>
                  <a:gd name="T21" fmla="*/ 42 h 47"/>
                  <a:gd name="T22" fmla="*/ 82 w 87"/>
                  <a:gd name="T23" fmla="*/ 5 h 47"/>
                  <a:gd name="T24" fmla="*/ 5 w 87"/>
                  <a:gd name="T25" fmla="*/ 5 h 47"/>
                  <a:gd name="T26" fmla="*/ 5 w 87"/>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47">
                    <a:moveTo>
                      <a:pt x="85" y="47"/>
                    </a:moveTo>
                    <a:cubicBezTo>
                      <a:pt x="2" y="47"/>
                      <a:pt x="2" y="47"/>
                      <a:pt x="2" y="47"/>
                    </a:cubicBezTo>
                    <a:cubicBezTo>
                      <a:pt x="1" y="47"/>
                      <a:pt x="0" y="46"/>
                      <a:pt x="0" y="45"/>
                    </a:cubicBezTo>
                    <a:cubicBezTo>
                      <a:pt x="0" y="2"/>
                      <a:pt x="0" y="2"/>
                      <a:pt x="0" y="2"/>
                    </a:cubicBezTo>
                    <a:cubicBezTo>
                      <a:pt x="0" y="1"/>
                      <a:pt x="1" y="0"/>
                      <a:pt x="2" y="0"/>
                    </a:cubicBezTo>
                    <a:cubicBezTo>
                      <a:pt x="85" y="0"/>
                      <a:pt x="85" y="0"/>
                      <a:pt x="85" y="0"/>
                    </a:cubicBezTo>
                    <a:cubicBezTo>
                      <a:pt x="86" y="0"/>
                      <a:pt x="87" y="1"/>
                      <a:pt x="87" y="2"/>
                    </a:cubicBezTo>
                    <a:cubicBezTo>
                      <a:pt x="87" y="45"/>
                      <a:pt x="87" y="45"/>
                      <a:pt x="87" y="45"/>
                    </a:cubicBezTo>
                    <a:cubicBezTo>
                      <a:pt x="87" y="46"/>
                      <a:pt x="86" y="47"/>
                      <a:pt x="85" y="47"/>
                    </a:cubicBezTo>
                    <a:close/>
                    <a:moveTo>
                      <a:pt x="5" y="42"/>
                    </a:moveTo>
                    <a:cubicBezTo>
                      <a:pt x="82" y="42"/>
                      <a:pt x="82" y="42"/>
                      <a:pt x="82" y="42"/>
                    </a:cubicBezTo>
                    <a:cubicBezTo>
                      <a:pt x="82" y="5"/>
                      <a:pt x="82" y="5"/>
                      <a:pt x="82" y="5"/>
                    </a:cubicBezTo>
                    <a:cubicBezTo>
                      <a:pt x="5" y="5"/>
                      <a:pt x="5" y="5"/>
                      <a:pt x="5" y="5"/>
                    </a:cubicBezTo>
                    <a:lnTo>
                      <a:pt x="5" y="42"/>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1" name="Freeform 217">
                <a:extLst>
                  <a:ext uri="{FF2B5EF4-FFF2-40B4-BE49-F238E27FC236}">
                    <a16:creationId xmlns:a16="http://schemas.microsoft.com/office/drawing/2014/main" xmlns="" id="{7CFAA1A1-94AC-42D0-9485-ABF7204F8EFB}"/>
                  </a:ext>
                </a:extLst>
              </p:cNvPr>
              <p:cNvSpPr>
                <a:spLocks/>
              </p:cNvSpPr>
              <p:nvPr/>
            </p:nvSpPr>
            <p:spPr bwMode="auto">
              <a:xfrm>
                <a:off x="7491414" y="4098925"/>
                <a:ext cx="514350" cy="544513"/>
              </a:xfrm>
              <a:custGeom>
                <a:avLst/>
                <a:gdLst>
                  <a:gd name="T0" fmla="*/ 3 w 137"/>
                  <a:gd name="T1" fmla="*/ 89 h 145"/>
                  <a:gd name="T2" fmla="*/ 31 w 137"/>
                  <a:gd name="T3" fmla="*/ 92 h 145"/>
                  <a:gd name="T4" fmla="*/ 41 w 137"/>
                  <a:gd name="T5" fmla="*/ 94 h 145"/>
                  <a:gd name="T6" fmla="*/ 63 w 137"/>
                  <a:gd name="T7" fmla="*/ 110 h 145"/>
                  <a:gd name="T8" fmla="*/ 67 w 137"/>
                  <a:gd name="T9" fmla="*/ 112 h 145"/>
                  <a:gd name="T10" fmla="*/ 79 w 137"/>
                  <a:gd name="T11" fmla="*/ 145 h 145"/>
                  <a:gd name="T12" fmla="*/ 137 w 137"/>
                  <a:gd name="T13" fmla="*/ 121 h 145"/>
                  <a:gd name="T14" fmla="*/ 124 w 137"/>
                  <a:gd name="T15" fmla="*/ 95 h 145"/>
                  <a:gd name="T16" fmla="*/ 109 w 137"/>
                  <a:gd name="T17" fmla="*/ 58 h 145"/>
                  <a:gd name="T18" fmla="*/ 98 w 137"/>
                  <a:gd name="T19" fmla="*/ 35 h 145"/>
                  <a:gd name="T20" fmla="*/ 98 w 137"/>
                  <a:gd name="T21" fmla="*/ 35 h 145"/>
                  <a:gd name="T22" fmla="*/ 97 w 137"/>
                  <a:gd name="T23" fmla="*/ 33 h 145"/>
                  <a:gd name="T24" fmla="*/ 97 w 137"/>
                  <a:gd name="T25" fmla="*/ 33 h 145"/>
                  <a:gd name="T26" fmla="*/ 61 w 137"/>
                  <a:gd name="T27" fmla="*/ 3 h 145"/>
                  <a:gd name="T28" fmla="*/ 59 w 137"/>
                  <a:gd name="T29" fmla="*/ 2 h 145"/>
                  <a:gd name="T30" fmla="*/ 59 w 137"/>
                  <a:gd name="T31" fmla="*/ 2 h 145"/>
                  <a:gd name="T32" fmla="*/ 28 w 137"/>
                  <a:gd name="T33" fmla="*/ 1 h 145"/>
                  <a:gd name="T34" fmla="*/ 7 w 137"/>
                  <a:gd name="T35" fmla="*/ 1 h 145"/>
                  <a:gd name="T36" fmla="*/ 7 w 137"/>
                  <a:gd name="T37" fmla="*/ 6 h 145"/>
                  <a:gd name="T38" fmla="*/ 14 w 137"/>
                  <a:gd name="T39" fmla="*/ 15 h 145"/>
                  <a:gd name="T40" fmla="*/ 34 w 137"/>
                  <a:gd name="T41" fmla="*/ 15 h 145"/>
                  <a:gd name="T42" fmla="*/ 38 w 137"/>
                  <a:gd name="T43" fmla="*/ 17 h 145"/>
                  <a:gd name="T44" fmla="*/ 39 w 137"/>
                  <a:gd name="T45" fmla="*/ 20 h 145"/>
                  <a:gd name="T46" fmla="*/ 39 w 137"/>
                  <a:gd name="T47" fmla="*/ 71 h 145"/>
                  <a:gd name="T48" fmla="*/ 34 w 137"/>
                  <a:gd name="T49" fmla="*/ 75 h 145"/>
                  <a:gd name="T50" fmla="*/ 8 w 137"/>
                  <a:gd name="T51" fmla="*/ 75 h 145"/>
                  <a:gd name="T52" fmla="*/ 3 w 137"/>
                  <a:gd name="T53" fmla="*/ 80 h 145"/>
                  <a:gd name="T54" fmla="*/ 1 w 137"/>
                  <a:gd name="T55" fmla="*/ 85 h 145"/>
                  <a:gd name="T56" fmla="*/ 3 w 137"/>
                  <a:gd name="T57" fmla="*/ 8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45">
                    <a:moveTo>
                      <a:pt x="3" y="89"/>
                    </a:moveTo>
                    <a:cubicBezTo>
                      <a:pt x="12" y="90"/>
                      <a:pt x="22" y="91"/>
                      <a:pt x="31" y="92"/>
                    </a:cubicBezTo>
                    <a:cubicBezTo>
                      <a:pt x="34" y="92"/>
                      <a:pt x="38" y="93"/>
                      <a:pt x="41" y="94"/>
                    </a:cubicBezTo>
                    <a:cubicBezTo>
                      <a:pt x="48" y="103"/>
                      <a:pt x="54" y="107"/>
                      <a:pt x="63" y="110"/>
                    </a:cubicBezTo>
                    <a:cubicBezTo>
                      <a:pt x="64" y="111"/>
                      <a:pt x="65" y="111"/>
                      <a:pt x="67" y="112"/>
                    </a:cubicBezTo>
                    <a:cubicBezTo>
                      <a:pt x="71" y="123"/>
                      <a:pt x="76" y="134"/>
                      <a:pt x="79" y="145"/>
                    </a:cubicBezTo>
                    <a:cubicBezTo>
                      <a:pt x="137" y="121"/>
                      <a:pt x="137" y="121"/>
                      <a:pt x="137" y="121"/>
                    </a:cubicBezTo>
                    <a:cubicBezTo>
                      <a:pt x="132" y="113"/>
                      <a:pt x="126" y="103"/>
                      <a:pt x="124" y="95"/>
                    </a:cubicBezTo>
                    <a:cubicBezTo>
                      <a:pt x="121" y="80"/>
                      <a:pt x="112" y="63"/>
                      <a:pt x="109" y="58"/>
                    </a:cubicBezTo>
                    <a:cubicBezTo>
                      <a:pt x="104" y="48"/>
                      <a:pt x="100" y="41"/>
                      <a:pt x="98" y="35"/>
                    </a:cubicBezTo>
                    <a:cubicBezTo>
                      <a:pt x="98" y="35"/>
                      <a:pt x="98" y="35"/>
                      <a:pt x="98" y="35"/>
                    </a:cubicBezTo>
                    <a:cubicBezTo>
                      <a:pt x="97" y="34"/>
                      <a:pt x="97" y="34"/>
                      <a:pt x="97" y="33"/>
                    </a:cubicBezTo>
                    <a:cubicBezTo>
                      <a:pt x="97" y="33"/>
                      <a:pt x="97" y="33"/>
                      <a:pt x="97" y="33"/>
                    </a:cubicBezTo>
                    <a:cubicBezTo>
                      <a:pt x="93" y="25"/>
                      <a:pt x="71" y="14"/>
                      <a:pt x="61" y="3"/>
                    </a:cubicBezTo>
                    <a:cubicBezTo>
                      <a:pt x="60" y="2"/>
                      <a:pt x="60" y="2"/>
                      <a:pt x="59" y="2"/>
                    </a:cubicBezTo>
                    <a:cubicBezTo>
                      <a:pt x="59" y="2"/>
                      <a:pt x="59" y="2"/>
                      <a:pt x="59" y="2"/>
                    </a:cubicBezTo>
                    <a:cubicBezTo>
                      <a:pt x="28" y="1"/>
                      <a:pt x="28" y="1"/>
                      <a:pt x="28" y="1"/>
                    </a:cubicBezTo>
                    <a:cubicBezTo>
                      <a:pt x="21" y="1"/>
                      <a:pt x="14" y="0"/>
                      <a:pt x="7" y="1"/>
                    </a:cubicBezTo>
                    <a:cubicBezTo>
                      <a:pt x="6" y="2"/>
                      <a:pt x="7" y="4"/>
                      <a:pt x="7" y="6"/>
                    </a:cubicBezTo>
                    <a:cubicBezTo>
                      <a:pt x="9" y="9"/>
                      <a:pt x="11" y="13"/>
                      <a:pt x="14" y="15"/>
                    </a:cubicBezTo>
                    <a:cubicBezTo>
                      <a:pt x="34" y="15"/>
                      <a:pt x="34" y="15"/>
                      <a:pt x="34" y="15"/>
                    </a:cubicBezTo>
                    <a:cubicBezTo>
                      <a:pt x="36" y="15"/>
                      <a:pt x="37" y="16"/>
                      <a:pt x="38" y="17"/>
                    </a:cubicBezTo>
                    <a:cubicBezTo>
                      <a:pt x="38" y="18"/>
                      <a:pt x="39" y="19"/>
                      <a:pt x="39" y="20"/>
                    </a:cubicBezTo>
                    <a:cubicBezTo>
                      <a:pt x="39" y="71"/>
                      <a:pt x="39" y="71"/>
                      <a:pt x="39" y="71"/>
                    </a:cubicBezTo>
                    <a:cubicBezTo>
                      <a:pt x="39" y="73"/>
                      <a:pt x="37" y="75"/>
                      <a:pt x="34" y="75"/>
                    </a:cubicBezTo>
                    <a:cubicBezTo>
                      <a:pt x="8" y="75"/>
                      <a:pt x="8" y="75"/>
                      <a:pt x="8" y="75"/>
                    </a:cubicBezTo>
                    <a:cubicBezTo>
                      <a:pt x="6" y="76"/>
                      <a:pt x="4" y="78"/>
                      <a:pt x="3" y="80"/>
                    </a:cubicBezTo>
                    <a:cubicBezTo>
                      <a:pt x="2" y="82"/>
                      <a:pt x="1" y="83"/>
                      <a:pt x="1" y="85"/>
                    </a:cubicBezTo>
                    <a:cubicBezTo>
                      <a:pt x="1" y="85"/>
                      <a:pt x="0" y="87"/>
                      <a:pt x="3" y="89"/>
                    </a:cubicBezTo>
                    <a:close/>
                  </a:path>
                </a:pathLst>
              </a:custGeom>
              <a:solidFill>
                <a:srgbClr val="F2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2" name="Freeform 218">
                <a:extLst>
                  <a:ext uri="{FF2B5EF4-FFF2-40B4-BE49-F238E27FC236}">
                    <a16:creationId xmlns:a16="http://schemas.microsoft.com/office/drawing/2014/main" xmlns="" id="{0D58748E-1C54-4844-90D4-A2D52DA37801}"/>
                  </a:ext>
                </a:extLst>
              </p:cNvPr>
              <p:cNvSpPr>
                <a:spLocks noEditPoints="1"/>
              </p:cNvSpPr>
              <p:nvPr/>
            </p:nvSpPr>
            <p:spPr bwMode="auto">
              <a:xfrm>
                <a:off x="7478714" y="4092575"/>
                <a:ext cx="534988" cy="561975"/>
              </a:xfrm>
              <a:custGeom>
                <a:avLst/>
                <a:gdLst>
                  <a:gd name="T0" fmla="*/ 81 w 142"/>
                  <a:gd name="T1" fmla="*/ 150 h 150"/>
                  <a:gd name="T2" fmla="*/ 70 w 142"/>
                  <a:gd name="T3" fmla="*/ 121 h 150"/>
                  <a:gd name="T4" fmla="*/ 65 w 142"/>
                  <a:gd name="T5" fmla="*/ 115 h 150"/>
                  <a:gd name="T6" fmla="*/ 34 w 142"/>
                  <a:gd name="T7" fmla="*/ 96 h 150"/>
                  <a:gd name="T8" fmla="*/ 6 w 142"/>
                  <a:gd name="T9" fmla="*/ 94 h 150"/>
                  <a:gd name="T10" fmla="*/ 1 w 142"/>
                  <a:gd name="T11" fmla="*/ 86 h 150"/>
                  <a:gd name="T12" fmla="*/ 3 w 142"/>
                  <a:gd name="T13" fmla="*/ 81 h 150"/>
                  <a:gd name="T14" fmla="*/ 11 w 142"/>
                  <a:gd name="T15" fmla="*/ 75 h 150"/>
                  <a:gd name="T16" fmla="*/ 39 w 142"/>
                  <a:gd name="T17" fmla="*/ 73 h 150"/>
                  <a:gd name="T18" fmla="*/ 39 w 142"/>
                  <a:gd name="T19" fmla="*/ 21 h 150"/>
                  <a:gd name="T20" fmla="*/ 17 w 142"/>
                  <a:gd name="T21" fmla="*/ 20 h 150"/>
                  <a:gd name="T22" fmla="*/ 8 w 142"/>
                  <a:gd name="T23" fmla="*/ 9 h 150"/>
                  <a:gd name="T24" fmla="*/ 9 w 142"/>
                  <a:gd name="T25" fmla="*/ 1 h 150"/>
                  <a:gd name="T26" fmla="*/ 26 w 142"/>
                  <a:gd name="T27" fmla="*/ 0 h 150"/>
                  <a:gd name="T28" fmla="*/ 62 w 142"/>
                  <a:gd name="T29" fmla="*/ 1 h 150"/>
                  <a:gd name="T30" fmla="*/ 63 w 142"/>
                  <a:gd name="T31" fmla="*/ 1 h 150"/>
                  <a:gd name="T32" fmla="*/ 66 w 142"/>
                  <a:gd name="T33" fmla="*/ 3 h 150"/>
                  <a:gd name="T34" fmla="*/ 102 w 142"/>
                  <a:gd name="T35" fmla="*/ 34 h 150"/>
                  <a:gd name="T36" fmla="*/ 103 w 142"/>
                  <a:gd name="T37" fmla="*/ 35 h 150"/>
                  <a:gd name="T38" fmla="*/ 109 w 142"/>
                  <a:gd name="T39" fmla="*/ 48 h 150"/>
                  <a:gd name="T40" fmla="*/ 115 w 142"/>
                  <a:gd name="T41" fmla="*/ 59 h 150"/>
                  <a:gd name="T42" fmla="*/ 142 w 142"/>
                  <a:gd name="T43" fmla="*/ 122 h 150"/>
                  <a:gd name="T44" fmla="*/ 141 w 142"/>
                  <a:gd name="T45" fmla="*/ 126 h 150"/>
                  <a:gd name="T46" fmla="*/ 82 w 142"/>
                  <a:gd name="T47" fmla="*/ 150 h 150"/>
                  <a:gd name="T48" fmla="*/ 17 w 142"/>
                  <a:gd name="T49" fmla="*/ 89 h 150"/>
                  <a:gd name="T50" fmla="*/ 45 w 142"/>
                  <a:gd name="T51" fmla="*/ 94 h 150"/>
                  <a:gd name="T52" fmla="*/ 67 w 142"/>
                  <a:gd name="T53" fmla="*/ 110 h 150"/>
                  <a:gd name="T54" fmla="*/ 72 w 142"/>
                  <a:gd name="T55" fmla="*/ 113 h 150"/>
                  <a:gd name="T56" fmla="*/ 84 w 142"/>
                  <a:gd name="T57" fmla="*/ 144 h 150"/>
                  <a:gd name="T58" fmla="*/ 125 w 142"/>
                  <a:gd name="T59" fmla="*/ 98 h 150"/>
                  <a:gd name="T60" fmla="*/ 110 w 142"/>
                  <a:gd name="T61" fmla="*/ 61 h 150"/>
                  <a:gd name="T62" fmla="*/ 98 w 142"/>
                  <a:gd name="T63" fmla="*/ 38 h 150"/>
                  <a:gd name="T64" fmla="*/ 98 w 142"/>
                  <a:gd name="T65" fmla="*/ 36 h 150"/>
                  <a:gd name="T66" fmla="*/ 62 w 142"/>
                  <a:gd name="T67" fmla="*/ 7 h 150"/>
                  <a:gd name="T68" fmla="*/ 31 w 142"/>
                  <a:gd name="T69" fmla="*/ 6 h 150"/>
                  <a:gd name="T70" fmla="*/ 12 w 142"/>
                  <a:gd name="T71" fmla="*/ 5 h 150"/>
                  <a:gd name="T72" fmla="*/ 18 w 142"/>
                  <a:gd name="T73" fmla="*/ 14 h 150"/>
                  <a:gd name="T74" fmla="*/ 43 w 142"/>
                  <a:gd name="T75" fmla="*/ 18 h 150"/>
                  <a:gd name="T76" fmla="*/ 44 w 142"/>
                  <a:gd name="T77" fmla="*/ 73 h 150"/>
                  <a:gd name="T78" fmla="*/ 11 w 142"/>
                  <a:gd name="T79" fmla="*/ 80 h 150"/>
                  <a:gd name="T80" fmla="*/ 7 w 142"/>
                  <a:gd name="T81" fmla="*/ 87 h 150"/>
                  <a:gd name="T82" fmla="*/ 7 w 142"/>
                  <a:gd name="T83"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2" h="150">
                    <a:moveTo>
                      <a:pt x="82" y="150"/>
                    </a:moveTo>
                    <a:cubicBezTo>
                      <a:pt x="81" y="150"/>
                      <a:pt x="81" y="150"/>
                      <a:pt x="81" y="150"/>
                    </a:cubicBezTo>
                    <a:cubicBezTo>
                      <a:pt x="80" y="149"/>
                      <a:pt x="79" y="149"/>
                      <a:pt x="79" y="148"/>
                    </a:cubicBezTo>
                    <a:cubicBezTo>
                      <a:pt x="77" y="139"/>
                      <a:pt x="73" y="130"/>
                      <a:pt x="70" y="121"/>
                    </a:cubicBezTo>
                    <a:cubicBezTo>
                      <a:pt x="69" y="120"/>
                      <a:pt x="69" y="118"/>
                      <a:pt x="68" y="116"/>
                    </a:cubicBezTo>
                    <a:cubicBezTo>
                      <a:pt x="67" y="116"/>
                      <a:pt x="66" y="115"/>
                      <a:pt x="65" y="115"/>
                    </a:cubicBezTo>
                    <a:cubicBezTo>
                      <a:pt x="56" y="111"/>
                      <a:pt x="50" y="107"/>
                      <a:pt x="42" y="98"/>
                    </a:cubicBezTo>
                    <a:cubicBezTo>
                      <a:pt x="39" y="97"/>
                      <a:pt x="36" y="97"/>
                      <a:pt x="34" y="96"/>
                    </a:cubicBezTo>
                    <a:cubicBezTo>
                      <a:pt x="28" y="96"/>
                      <a:pt x="22" y="95"/>
                      <a:pt x="16" y="95"/>
                    </a:cubicBezTo>
                    <a:cubicBezTo>
                      <a:pt x="13" y="94"/>
                      <a:pt x="9" y="94"/>
                      <a:pt x="6" y="94"/>
                    </a:cubicBezTo>
                    <a:cubicBezTo>
                      <a:pt x="5" y="93"/>
                      <a:pt x="5" y="93"/>
                      <a:pt x="5" y="93"/>
                    </a:cubicBezTo>
                    <a:cubicBezTo>
                      <a:pt x="3" y="92"/>
                      <a:pt x="0" y="90"/>
                      <a:pt x="1" y="86"/>
                    </a:cubicBezTo>
                    <a:cubicBezTo>
                      <a:pt x="1" y="86"/>
                      <a:pt x="1" y="86"/>
                      <a:pt x="1" y="86"/>
                    </a:cubicBezTo>
                    <a:cubicBezTo>
                      <a:pt x="2" y="84"/>
                      <a:pt x="3" y="82"/>
                      <a:pt x="3" y="81"/>
                    </a:cubicBezTo>
                    <a:cubicBezTo>
                      <a:pt x="5" y="78"/>
                      <a:pt x="7" y="76"/>
                      <a:pt x="10" y="75"/>
                    </a:cubicBezTo>
                    <a:cubicBezTo>
                      <a:pt x="10" y="75"/>
                      <a:pt x="10" y="75"/>
                      <a:pt x="11" y="75"/>
                    </a:cubicBezTo>
                    <a:cubicBezTo>
                      <a:pt x="37" y="75"/>
                      <a:pt x="37" y="75"/>
                      <a:pt x="37" y="75"/>
                    </a:cubicBezTo>
                    <a:cubicBezTo>
                      <a:pt x="38" y="75"/>
                      <a:pt x="39" y="74"/>
                      <a:pt x="39" y="73"/>
                    </a:cubicBezTo>
                    <a:cubicBezTo>
                      <a:pt x="39" y="22"/>
                      <a:pt x="39" y="22"/>
                      <a:pt x="39" y="22"/>
                    </a:cubicBezTo>
                    <a:cubicBezTo>
                      <a:pt x="39" y="22"/>
                      <a:pt x="39" y="21"/>
                      <a:pt x="39" y="21"/>
                    </a:cubicBezTo>
                    <a:cubicBezTo>
                      <a:pt x="38" y="20"/>
                      <a:pt x="38" y="20"/>
                      <a:pt x="37" y="20"/>
                    </a:cubicBezTo>
                    <a:cubicBezTo>
                      <a:pt x="17" y="20"/>
                      <a:pt x="17" y="20"/>
                      <a:pt x="17" y="20"/>
                    </a:cubicBezTo>
                    <a:cubicBezTo>
                      <a:pt x="17" y="20"/>
                      <a:pt x="16" y="20"/>
                      <a:pt x="16" y="19"/>
                    </a:cubicBezTo>
                    <a:cubicBezTo>
                      <a:pt x="12" y="17"/>
                      <a:pt x="10" y="13"/>
                      <a:pt x="8" y="9"/>
                    </a:cubicBezTo>
                    <a:cubicBezTo>
                      <a:pt x="7" y="6"/>
                      <a:pt x="5" y="3"/>
                      <a:pt x="8" y="1"/>
                    </a:cubicBezTo>
                    <a:cubicBezTo>
                      <a:pt x="9" y="1"/>
                      <a:pt x="9" y="1"/>
                      <a:pt x="9" y="1"/>
                    </a:cubicBezTo>
                    <a:cubicBezTo>
                      <a:pt x="12" y="0"/>
                      <a:pt x="15" y="0"/>
                      <a:pt x="19" y="0"/>
                    </a:cubicBezTo>
                    <a:cubicBezTo>
                      <a:pt x="21" y="0"/>
                      <a:pt x="23" y="0"/>
                      <a:pt x="26" y="0"/>
                    </a:cubicBezTo>
                    <a:cubicBezTo>
                      <a:pt x="28" y="0"/>
                      <a:pt x="30" y="0"/>
                      <a:pt x="31" y="0"/>
                    </a:cubicBezTo>
                    <a:cubicBezTo>
                      <a:pt x="62" y="1"/>
                      <a:pt x="62" y="1"/>
                      <a:pt x="62" y="1"/>
                    </a:cubicBezTo>
                    <a:cubicBezTo>
                      <a:pt x="63" y="1"/>
                      <a:pt x="63" y="1"/>
                      <a:pt x="63" y="1"/>
                    </a:cubicBezTo>
                    <a:cubicBezTo>
                      <a:pt x="63" y="1"/>
                      <a:pt x="63" y="1"/>
                      <a:pt x="63" y="1"/>
                    </a:cubicBezTo>
                    <a:cubicBezTo>
                      <a:pt x="64" y="1"/>
                      <a:pt x="65" y="2"/>
                      <a:pt x="66" y="3"/>
                    </a:cubicBezTo>
                    <a:cubicBezTo>
                      <a:pt x="66" y="3"/>
                      <a:pt x="66" y="3"/>
                      <a:pt x="66" y="3"/>
                    </a:cubicBezTo>
                    <a:cubicBezTo>
                      <a:pt x="71" y="8"/>
                      <a:pt x="79" y="14"/>
                      <a:pt x="86" y="19"/>
                    </a:cubicBezTo>
                    <a:cubicBezTo>
                      <a:pt x="93" y="25"/>
                      <a:pt x="100" y="29"/>
                      <a:pt x="102" y="34"/>
                    </a:cubicBezTo>
                    <a:cubicBezTo>
                      <a:pt x="103" y="34"/>
                      <a:pt x="103" y="34"/>
                      <a:pt x="103" y="34"/>
                    </a:cubicBezTo>
                    <a:cubicBezTo>
                      <a:pt x="103" y="35"/>
                      <a:pt x="103" y="35"/>
                      <a:pt x="103" y="35"/>
                    </a:cubicBezTo>
                    <a:cubicBezTo>
                      <a:pt x="103" y="36"/>
                      <a:pt x="103" y="36"/>
                      <a:pt x="103" y="36"/>
                    </a:cubicBezTo>
                    <a:cubicBezTo>
                      <a:pt x="105" y="39"/>
                      <a:pt x="107" y="43"/>
                      <a:pt x="109" y="48"/>
                    </a:cubicBezTo>
                    <a:cubicBezTo>
                      <a:pt x="111" y="51"/>
                      <a:pt x="113" y="55"/>
                      <a:pt x="115" y="59"/>
                    </a:cubicBezTo>
                    <a:cubicBezTo>
                      <a:pt x="115" y="59"/>
                      <a:pt x="115" y="59"/>
                      <a:pt x="115" y="59"/>
                    </a:cubicBezTo>
                    <a:cubicBezTo>
                      <a:pt x="118" y="65"/>
                      <a:pt x="126" y="82"/>
                      <a:pt x="130" y="96"/>
                    </a:cubicBezTo>
                    <a:cubicBezTo>
                      <a:pt x="131" y="104"/>
                      <a:pt x="138" y="115"/>
                      <a:pt x="142" y="122"/>
                    </a:cubicBezTo>
                    <a:cubicBezTo>
                      <a:pt x="142" y="123"/>
                      <a:pt x="142" y="123"/>
                      <a:pt x="142" y="124"/>
                    </a:cubicBezTo>
                    <a:cubicBezTo>
                      <a:pt x="142" y="125"/>
                      <a:pt x="141" y="125"/>
                      <a:pt x="141" y="126"/>
                    </a:cubicBezTo>
                    <a:cubicBezTo>
                      <a:pt x="83" y="150"/>
                      <a:pt x="83" y="150"/>
                      <a:pt x="83" y="150"/>
                    </a:cubicBezTo>
                    <a:lnTo>
                      <a:pt x="82" y="150"/>
                    </a:lnTo>
                    <a:close/>
                    <a:moveTo>
                      <a:pt x="7" y="88"/>
                    </a:moveTo>
                    <a:cubicBezTo>
                      <a:pt x="10" y="89"/>
                      <a:pt x="13" y="89"/>
                      <a:pt x="17" y="89"/>
                    </a:cubicBezTo>
                    <a:cubicBezTo>
                      <a:pt x="23" y="90"/>
                      <a:pt x="29" y="90"/>
                      <a:pt x="34" y="91"/>
                    </a:cubicBezTo>
                    <a:cubicBezTo>
                      <a:pt x="38" y="92"/>
                      <a:pt x="41" y="92"/>
                      <a:pt x="45" y="94"/>
                    </a:cubicBezTo>
                    <a:cubicBezTo>
                      <a:pt x="45" y="94"/>
                      <a:pt x="46" y="94"/>
                      <a:pt x="46" y="94"/>
                    </a:cubicBezTo>
                    <a:cubicBezTo>
                      <a:pt x="53" y="103"/>
                      <a:pt x="59" y="106"/>
                      <a:pt x="67" y="110"/>
                    </a:cubicBezTo>
                    <a:cubicBezTo>
                      <a:pt x="68" y="110"/>
                      <a:pt x="69" y="111"/>
                      <a:pt x="71" y="111"/>
                    </a:cubicBezTo>
                    <a:cubicBezTo>
                      <a:pt x="72" y="111"/>
                      <a:pt x="72" y="112"/>
                      <a:pt x="72" y="113"/>
                    </a:cubicBezTo>
                    <a:cubicBezTo>
                      <a:pt x="73" y="115"/>
                      <a:pt x="74" y="117"/>
                      <a:pt x="75" y="119"/>
                    </a:cubicBezTo>
                    <a:cubicBezTo>
                      <a:pt x="78" y="127"/>
                      <a:pt x="81" y="135"/>
                      <a:pt x="84" y="144"/>
                    </a:cubicBezTo>
                    <a:cubicBezTo>
                      <a:pt x="136" y="122"/>
                      <a:pt x="136" y="122"/>
                      <a:pt x="136" y="122"/>
                    </a:cubicBezTo>
                    <a:cubicBezTo>
                      <a:pt x="131" y="115"/>
                      <a:pt x="126" y="105"/>
                      <a:pt x="125" y="98"/>
                    </a:cubicBezTo>
                    <a:cubicBezTo>
                      <a:pt x="121" y="83"/>
                      <a:pt x="113" y="67"/>
                      <a:pt x="110" y="62"/>
                    </a:cubicBezTo>
                    <a:cubicBezTo>
                      <a:pt x="110" y="61"/>
                      <a:pt x="110" y="61"/>
                      <a:pt x="110" y="61"/>
                    </a:cubicBezTo>
                    <a:cubicBezTo>
                      <a:pt x="108" y="57"/>
                      <a:pt x="106" y="53"/>
                      <a:pt x="104" y="50"/>
                    </a:cubicBezTo>
                    <a:cubicBezTo>
                      <a:pt x="102" y="46"/>
                      <a:pt x="100" y="42"/>
                      <a:pt x="98" y="38"/>
                    </a:cubicBezTo>
                    <a:cubicBezTo>
                      <a:pt x="98" y="38"/>
                      <a:pt x="98" y="38"/>
                      <a:pt x="98" y="38"/>
                    </a:cubicBezTo>
                    <a:cubicBezTo>
                      <a:pt x="98" y="37"/>
                      <a:pt x="98" y="37"/>
                      <a:pt x="98" y="36"/>
                    </a:cubicBezTo>
                    <a:cubicBezTo>
                      <a:pt x="96" y="33"/>
                      <a:pt x="89" y="28"/>
                      <a:pt x="82" y="23"/>
                    </a:cubicBezTo>
                    <a:cubicBezTo>
                      <a:pt x="75" y="18"/>
                      <a:pt x="67" y="12"/>
                      <a:pt x="62" y="7"/>
                    </a:cubicBezTo>
                    <a:cubicBezTo>
                      <a:pt x="62" y="6"/>
                      <a:pt x="62" y="6"/>
                      <a:pt x="62" y="6"/>
                    </a:cubicBezTo>
                    <a:cubicBezTo>
                      <a:pt x="31" y="6"/>
                      <a:pt x="31" y="6"/>
                      <a:pt x="31" y="6"/>
                    </a:cubicBezTo>
                    <a:cubicBezTo>
                      <a:pt x="29" y="6"/>
                      <a:pt x="27" y="5"/>
                      <a:pt x="26" y="5"/>
                    </a:cubicBezTo>
                    <a:cubicBezTo>
                      <a:pt x="21" y="5"/>
                      <a:pt x="16" y="5"/>
                      <a:pt x="12" y="5"/>
                    </a:cubicBezTo>
                    <a:cubicBezTo>
                      <a:pt x="13" y="6"/>
                      <a:pt x="13" y="6"/>
                      <a:pt x="13" y="6"/>
                    </a:cubicBezTo>
                    <a:cubicBezTo>
                      <a:pt x="14" y="10"/>
                      <a:pt x="16" y="12"/>
                      <a:pt x="18" y="14"/>
                    </a:cubicBezTo>
                    <a:cubicBezTo>
                      <a:pt x="37" y="14"/>
                      <a:pt x="37" y="14"/>
                      <a:pt x="37" y="14"/>
                    </a:cubicBezTo>
                    <a:cubicBezTo>
                      <a:pt x="40" y="14"/>
                      <a:pt x="42" y="16"/>
                      <a:pt x="43" y="18"/>
                    </a:cubicBezTo>
                    <a:cubicBezTo>
                      <a:pt x="44" y="19"/>
                      <a:pt x="44" y="21"/>
                      <a:pt x="44" y="22"/>
                    </a:cubicBezTo>
                    <a:cubicBezTo>
                      <a:pt x="44" y="73"/>
                      <a:pt x="44" y="73"/>
                      <a:pt x="44" y="73"/>
                    </a:cubicBezTo>
                    <a:cubicBezTo>
                      <a:pt x="44" y="77"/>
                      <a:pt x="41" y="80"/>
                      <a:pt x="37" y="80"/>
                    </a:cubicBezTo>
                    <a:cubicBezTo>
                      <a:pt x="11" y="80"/>
                      <a:pt x="11" y="80"/>
                      <a:pt x="11" y="80"/>
                    </a:cubicBezTo>
                    <a:cubicBezTo>
                      <a:pt x="10" y="81"/>
                      <a:pt x="9" y="82"/>
                      <a:pt x="8" y="84"/>
                    </a:cubicBezTo>
                    <a:cubicBezTo>
                      <a:pt x="8" y="85"/>
                      <a:pt x="7" y="86"/>
                      <a:pt x="7" y="87"/>
                    </a:cubicBezTo>
                    <a:cubicBezTo>
                      <a:pt x="6" y="88"/>
                      <a:pt x="6" y="88"/>
                      <a:pt x="6" y="88"/>
                    </a:cubicBezTo>
                    <a:lnTo>
                      <a:pt x="7" y="8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3" name="Freeform 219">
                <a:extLst>
                  <a:ext uri="{FF2B5EF4-FFF2-40B4-BE49-F238E27FC236}">
                    <a16:creationId xmlns:a16="http://schemas.microsoft.com/office/drawing/2014/main" xmlns="" id="{3DDAFC69-0E85-46E3-AB85-A5C39320799A}"/>
                  </a:ext>
                </a:extLst>
              </p:cNvPr>
              <p:cNvSpPr>
                <a:spLocks/>
              </p:cNvSpPr>
              <p:nvPr/>
            </p:nvSpPr>
            <p:spPr bwMode="auto">
              <a:xfrm>
                <a:off x="7423151" y="4121150"/>
                <a:ext cx="120650" cy="34925"/>
              </a:xfrm>
              <a:custGeom>
                <a:avLst/>
                <a:gdLst>
                  <a:gd name="T0" fmla="*/ 3 w 32"/>
                  <a:gd name="T1" fmla="*/ 0 h 9"/>
                  <a:gd name="T2" fmla="*/ 25 w 32"/>
                  <a:gd name="T3" fmla="*/ 0 h 9"/>
                  <a:gd name="T4" fmla="*/ 32 w 32"/>
                  <a:gd name="T5" fmla="*/ 9 h 9"/>
                  <a:gd name="T6" fmla="*/ 6 w 32"/>
                  <a:gd name="T7" fmla="*/ 9 h 9"/>
                  <a:gd name="T8" fmla="*/ 1 w 32"/>
                  <a:gd name="T9" fmla="*/ 3 h 9"/>
                  <a:gd name="T10" fmla="*/ 3 w 32"/>
                  <a:gd name="T11" fmla="*/ 0 h 9"/>
                </a:gdLst>
                <a:ahLst/>
                <a:cxnLst>
                  <a:cxn ang="0">
                    <a:pos x="T0" y="T1"/>
                  </a:cxn>
                  <a:cxn ang="0">
                    <a:pos x="T2" y="T3"/>
                  </a:cxn>
                  <a:cxn ang="0">
                    <a:pos x="T4" y="T5"/>
                  </a:cxn>
                  <a:cxn ang="0">
                    <a:pos x="T6" y="T7"/>
                  </a:cxn>
                  <a:cxn ang="0">
                    <a:pos x="T8" y="T9"/>
                  </a:cxn>
                  <a:cxn ang="0">
                    <a:pos x="T10" y="T11"/>
                  </a:cxn>
                </a:cxnLst>
                <a:rect l="0" t="0" r="r" b="b"/>
                <a:pathLst>
                  <a:path w="32" h="9">
                    <a:moveTo>
                      <a:pt x="3" y="0"/>
                    </a:moveTo>
                    <a:cubicBezTo>
                      <a:pt x="25" y="0"/>
                      <a:pt x="25" y="0"/>
                      <a:pt x="25" y="0"/>
                    </a:cubicBezTo>
                    <a:cubicBezTo>
                      <a:pt x="27" y="3"/>
                      <a:pt x="29" y="7"/>
                      <a:pt x="32" y="9"/>
                    </a:cubicBezTo>
                    <a:cubicBezTo>
                      <a:pt x="6" y="9"/>
                      <a:pt x="6" y="9"/>
                      <a:pt x="6" y="9"/>
                    </a:cubicBezTo>
                    <a:cubicBezTo>
                      <a:pt x="4" y="7"/>
                      <a:pt x="2" y="6"/>
                      <a:pt x="1" y="3"/>
                    </a:cubicBezTo>
                    <a:cubicBezTo>
                      <a:pt x="0" y="2"/>
                      <a:pt x="1" y="0"/>
                      <a:pt x="3" y="0"/>
                    </a:cubicBezTo>
                    <a:close/>
                  </a:path>
                </a:pathLst>
              </a:custGeom>
              <a:solidFill>
                <a:srgbClr val="D5A9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4" name="Freeform 220">
                <a:extLst>
                  <a:ext uri="{FF2B5EF4-FFF2-40B4-BE49-F238E27FC236}">
                    <a16:creationId xmlns:a16="http://schemas.microsoft.com/office/drawing/2014/main" xmlns="" id="{B75212FD-D2BF-4941-A5D0-4313FD4EB4B8}"/>
                  </a:ext>
                </a:extLst>
              </p:cNvPr>
              <p:cNvSpPr>
                <a:spLocks noEditPoints="1"/>
              </p:cNvSpPr>
              <p:nvPr/>
            </p:nvSpPr>
            <p:spPr bwMode="auto">
              <a:xfrm>
                <a:off x="7415214" y="4110037"/>
                <a:ext cx="139700" cy="57150"/>
              </a:xfrm>
              <a:custGeom>
                <a:avLst/>
                <a:gdLst>
                  <a:gd name="T0" fmla="*/ 34 w 37"/>
                  <a:gd name="T1" fmla="*/ 15 h 15"/>
                  <a:gd name="T2" fmla="*/ 34 w 37"/>
                  <a:gd name="T3" fmla="*/ 15 h 15"/>
                  <a:gd name="T4" fmla="*/ 8 w 37"/>
                  <a:gd name="T5" fmla="*/ 15 h 15"/>
                  <a:gd name="T6" fmla="*/ 6 w 37"/>
                  <a:gd name="T7" fmla="*/ 14 h 15"/>
                  <a:gd name="T8" fmla="*/ 1 w 37"/>
                  <a:gd name="T9" fmla="*/ 7 h 15"/>
                  <a:gd name="T10" fmla="*/ 1 w 37"/>
                  <a:gd name="T11" fmla="*/ 2 h 15"/>
                  <a:gd name="T12" fmla="*/ 5 w 37"/>
                  <a:gd name="T13" fmla="*/ 0 h 15"/>
                  <a:gd name="T14" fmla="*/ 27 w 37"/>
                  <a:gd name="T15" fmla="*/ 0 h 15"/>
                  <a:gd name="T16" fmla="*/ 30 w 37"/>
                  <a:gd name="T17" fmla="*/ 2 h 15"/>
                  <a:gd name="T18" fmla="*/ 36 w 37"/>
                  <a:gd name="T19" fmla="*/ 10 h 15"/>
                  <a:gd name="T20" fmla="*/ 37 w 37"/>
                  <a:gd name="T21" fmla="*/ 12 h 15"/>
                  <a:gd name="T22" fmla="*/ 34 w 37"/>
                  <a:gd name="T23" fmla="*/ 15 h 15"/>
                  <a:gd name="T24" fmla="*/ 9 w 37"/>
                  <a:gd name="T25" fmla="*/ 9 h 15"/>
                  <a:gd name="T26" fmla="*/ 28 w 37"/>
                  <a:gd name="T27" fmla="*/ 9 h 15"/>
                  <a:gd name="T28" fmla="*/ 26 w 37"/>
                  <a:gd name="T29" fmla="*/ 5 h 15"/>
                  <a:gd name="T30" fmla="*/ 6 w 37"/>
                  <a:gd name="T31" fmla="*/ 5 h 15"/>
                  <a:gd name="T32" fmla="*/ 9 w 3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5">
                    <a:moveTo>
                      <a:pt x="34" y="15"/>
                    </a:moveTo>
                    <a:cubicBezTo>
                      <a:pt x="34" y="15"/>
                      <a:pt x="34" y="15"/>
                      <a:pt x="34" y="15"/>
                    </a:cubicBezTo>
                    <a:cubicBezTo>
                      <a:pt x="8" y="15"/>
                      <a:pt x="8" y="15"/>
                      <a:pt x="8" y="15"/>
                    </a:cubicBezTo>
                    <a:cubicBezTo>
                      <a:pt x="7" y="15"/>
                      <a:pt x="7" y="15"/>
                      <a:pt x="6" y="14"/>
                    </a:cubicBezTo>
                    <a:cubicBezTo>
                      <a:pt x="4" y="12"/>
                      <a:pt x="2" y="10"/>
                      <a:pt x="1" y="7"/>
                    </a:cubicBezTo>
                    <a:cubicBezTo>
                      <a:pt x="0" y="6"/>
                      <a:pt x="0" y="4"/>
                      <a:pt x="1" y="2"/>
                    </a:cubicBezTo>
                    <a:cubicBezTo>
                      <a:pt x="2" y="1"/>
                      <a:pt x="3" y="0"/>
                      <a:pt x="5" y="0"/>
                    </a:cubicBezTo>
                    <a:cubicBezTo>
                      <a:pt x="27" y="0"/>
                      <a:pt x="27" y="0"/>
                      <a:pt x="27" y="0"/>
                    </a:cubicBezTo>
                    <a:cubicBezTo>
                      <a:pt x="28" y="0"/>
                      <a:pt x="29" y="1"/>
                      <a:pt x="30" y="2"/>
                    </a:cubicBezTo>
                    <a:cubicBezTo>
                      <a:pt x="31" y="5"/>
                      <a:pt x="33" y="8"/>
                      <a:pt x="36" y="10"/>
                    </a:cubicBezTo>
                    <a:cubicBezTo>
                      <a:pt x="36" y="10"/>
                      <a:pt x="37" y="11"/>
                      <a:pt x="37" y="12"/>
                    </a:cubicBezTo>
                    <a:cubicBezTo>
                      <a:pt x="37" y="14"/>
                      <a:pt x="36" y="15"/>
                      <a:pt x="34" y="15"/>
                    </a:cubicBezTo>
                    <a:close/>
                    <a:moveTo>
                      <a:pt x="9" y="9"/>
                    </a:moveTo>
                    <a:cubicBezTo>
                      <a:pt x="28" y="9"/>
                      <a:pt x="28" y="9"/>
                      <a:pt x="28" y="9"/>
                    </a:cubicBezTo>
                    <a:cubicBezTo>
                      <a:pt x="27" y="8"/>
                      <a:pt x="26" y="7"/>
                      <a:pt x="26" y="5"/>
                    </a:cubicBezTo>
                    <a:cubicBezTo>
                      <a:pt x="6" y="5"/>
                      <a:pt x="6" y="5"/>
                      <a:pt x="6" y="5"/>
                    </a:cubicBezTo>
                    <a:cubicBezTo>
                      <a:pt x="7" y="7"/>
                      <a:pt x="8" y="8"/>
                      <a:pt x="9" y="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5" name="Freeform 221">
                <a:extLst>
                  <a:ext uri="{FF2B5EF4-FFF2-40B4-BE49-F238E27FC236}">
                    <a16:creationId xmlns:a16="http://schemas.microsoft.com/office/drawing/2014/main" xmlns="" id="{522085FE-F188-48C5-BAB4-69BE9E2318AD}"/>
                  </a:ext>
                </a:extLst>
              </p:cNvPr>
              <p:cNvSpPr>
                <a:spLocks/>
              </p:cNvSpPr>
              <p:nvPr/>
            </p:nvSpPr>
            <p:spPr bwMode="auto">
              <a:xfrm>
                <a:off x="7753351" y="4519612"/>
                <a:ext cx="282575" cy="177800"/>
              </a:xfrm>
              <a:custGeom>
                <a:avLst/>
                <a:gdLst>
                  <a:gd name="T0" fmla="*/ 178 w 178"/>
                  <a:gd name="T1" fmla="*/ 45 h 112"/>
                  <a:gd name="T2" fmla="*/ 19 w 178"/>
                  <a:gd name="T3" fmla="*/ 112 h 112"/>
                  <a:gd name="T4" fmla="*/ 0 w 178"/>
                  <a:gd name="T5" fmla="*/ 67 h 112"/>
                  <a:gd name="T6" fmla="*/ 159 w 178"/>
                  <a:gd name="T7" fmla="*/ 0 h 112"/>
                  <a:gd name="T8" fmla="*/ 178 w 178"/>
                  <a:gd name="T9" fmla="*/ 45 h 112"/>
                </a:gdLst>
                <a:ahLst/>
                <a:cxnLst>
                  <a:cxn ang="0">
                    <a:pos x="T0" y="T1"/>
                  </a:cxn>
                  <a:cxn ang="0">
                    <a:pos x="T2" y="T3"/>
                  </a:cxn>
                  <a:cxn ang="0">
                    <a:pos x="T4" y="T5"/>
                  </a:cxn>
                  <a:cxn ang="0">
                    <a:pos x="T6" y="T7"/>
                  </a:cxn>
                  <a:cxn ang="0">
                    <a:pos x="T8" y="T9"/>
                  </a:cxn>
                </a:cxnLst>
                <a:rect l="0" t="0" r="r" b="b"/>
                <a:pathLst>
                  <a:path w="178" h="112">
                    <a:moveTo>
                      <a:pt x="178" y="45"/>
                    </a:moveTo>
                    <a:lnTo>
                      <a:pt x="19" y="112"/>
                    </a:lnTo>
                    <a:lnTo>
                      <a:pt x="0" y="67"/>
                    </a:lnTo>
                    <a:lnTo>
                      <a:pt x="159" y="0"/>
                    </a:lnTo>
                    <a:lnTo>
                      <a:pt x="178"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6" name="Freeform 222">
                <a:extLst>
                  <a:ext uri="{FF2B5EF4-FFF2-40B4-BE49-F238E27FC236}">
                    <a16:creationId xmlns:a16="http://schemas.microsoft.com/office/drawing/2014/main" xmlns="" id="{F0B24827-ADAF-42D5-B614-D88E5A906F07}"/>
                  </a:ext>
                </a:extLst>
              </p:cNvPr>
              <p:cNvSpPr>
                <a:spLocks noEditPoints="1"/>
              </p:cNvSpPr>
              <p:nvPr/>
            </p:nvSpPr>
            <p:spPr bwMode="auto">
              <a:xfrm>
                <a:off x="7742239" y="4508500"/>
                <a:ext cx="304800" cy="200025"/>
              </a:xfrm>
              <a:custGeom>
                <a:avLst/>
                <a:gdLst>
                  <a:gd name="T0" fmla="*/ 11 w 81"/>
                  <a:gd name="T1" fmla="*/ 53 h 53"/>
                  <a:gd name="T2" fmla="*/ 10 w 81"/>
                  <a:gd name="T3" fmla="*/ 53 h 53"/>
                  <a:gd name="T4" fmla="*/ 9 w 81"/>
                  <a:gd name="T5" fmla="*/ 51 h 53"/>
                  <a:gd name="T6" fmla="*/ 1 w 81"/>
                  <a:gd name="T7" fmla="*/ 32 h 53"/>
                  <a:gd name="T8" fmla="*/ 2 w 81"/>
                  <a:gd name="T9" fmla="*/ 28 h 53"/>
                  <a:gd name="T10" fmla="*/ 69 w 81"/>
                  <a:gd name="T11" fmla="*/ 0 h 53"/>
                  <a:gd name="T12" fmla="*/ 72 w 81"/>
                  <a:gd name="T13" fmla="*/ 2 h 53"/>
                  <a:gd name="T14" fmla="*/ 80 w 81"/>
                  <a:gd name="T15" fmla="*/ 21 h 53"/>
                  <a:gd name="T16" fmla="*/ 80 w 81"/>
                  <a:gd name="T17" fmla="*/ 24 h 53"/>
                  <a:gd name="T18" fmla="*/ 79 w 81"/>
                  <a:gd name="T19" fmla="*/ 25 h 53"/>
                  <a:gd name="T20" fmla="*/ 12 w 81"/>
                  <a:gd name="T21" fmla="*/ 53 h 53"/>
                  <a:gd name="T22" fmla="*/ 11 w 81"/>
                  <a:gd name="T23" fmla="*/ 53 h 53"/>
                  <a:gd name="T24" fmla="*/ 6 w 81"/>
                  <a:gd name="T25" fmla="*/ 32 h 53"/>
                  <a:gd name="T26" fmla="*/ 13 w 81"/>
                  <a:gd name="T27" fmla="*/ 47 h 53"/>
                  <a:gd name="T28" fmla="*/ 74 w 81"/>
                  <a:gd name="T29" fmla="*/ 21 h 53"/>
                  <a:gd name="T30" fmla="*/ 68 w 81"/>
                  <a:gd name="T31" fmla="*/ 6 h 53"/>
                  <a:gd name="T32" fmla="*/ 6 w 81"/>
                  <a:gd name="T3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3">
                    <a:moveTo>
                      <a:pt x="11" y="53"/>
                    </a:moveTo>
                    <a:cubicBezTo>
                      <a:pt x="10" y="53"/>
                      <a:pt x="10" y="53"/>
                      <a:pt x="10" y="53"/>
                    </a:cubicBezTo>
                    <a:cubicBezTo>
                      <a:pt x="10" y="53"/>
                      <a:pt x="9" y="52"/>
                      <a:pt x="9" y="51"/>
                    </a:cubicBezTo>
                    <a:cubicBezTo>
                      <a:pt x="1" y="32"/>
                      <a:pt x="1" y="32"/>
                      <a:pt x="1" y="32"/>
                    </a:cubicBezTo>
                    <a:cubicBezTo>
                      <a:pt x="0" y="30"/>
                      <a:pt x="1" y="29"/>
                      <a:pt x="2" y="28"/>
                    </a:cubicBezTo>
                    <a:cubicBezTo>
                      <a:pt x="69" y="0"/>
                      <a:pt x="69" y="0"/>
                      <a:pt x="69" y="0"/>
                    </a:cubicBezTo>
                    <a:cubicBezTo>
                      <a:pt x="70" y="0"/>
                      <a:pt x="72" y="0"/>
                      <a:pt x="72" y="2"/>
                    </a:cubicBezTo>
                    <a:cubicBezTo>
                      <a:pt x="80" y="21"/>
                      <a:pt x="80" y="21"/>
                      <a:pt x="80" y="21"/>
                    </a:cubicBezTo>
                    <a:cubicBezTo>
                      <a:pt x="81" y="22"/>
                      <a:pt x="81" y="23"/>
                      <a:pt x="80" y="24"/>
                    </a:cubicBezTo>
                    <a:cubicBezTo>
                      <a:pt x="80" y="24"/>
                      <a:pt x="80" y="25"/>
                      <a:pt x="79" y="25"/>
                    </a:cubicBezTo>
                    <a:cubicBezTo>
                      <a:pt x="12" y="53"/>
                      <a:pt x="12" y="53"/>
                      <a:pt x="12" y="53"/>
                    </a:cubicBezTo>
                    <a:lnTo>
                      <a:pt x="11" y="53"/>
                    </a:lnTo>
                    <a:close/>
                    <a:moveTo>
                      <a:pt x="6" y="32"/>
                    </a:moveTo>
                    <a:cubicBezTo>
                      <a:pt x="13" y="47"/>
                      <a:pt x="13" y="47"/>
                      <a:pt x="13" y="47"/>
                    </a:cubicBezTo>
                    <a:cubicBezTo>
                      <a:pt x="74" y="21"/>
                      <a:pt x="74" y="21"/>
                      <a:pt x="74" y="21"/>
                    </a:cubicBezTo>
                    <a:cubicBezTo>
                      <a:pt x="68" y="6"/>
                      <a:pt x="68" y="6"/>
                      <a:pt x="68" y="6"/>
                    </a:cubicBezTo>
                    <a:lnTo>
                      <a:pt x="6" y="32"/>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7" name="Freeform 223">
                <a:extLst>
                  <a:ext uri="{FF2B5EF4-FFF2-40B4-BE49-F238E27FC236}">
                    <a16:creationId xmlns:a16="http://schemas.microsoft.com/office/drawing/2014/main" xmlns="" id="{80B0B3CE-7351-45EE-9053-7AFCE48DBD51}"/>
                  </a:ext>
                </a:extLst>
              </p:cNvPr>
              <p:cNvSpPr>
                <a:spLocks/>
              </p:cNvSpPr>
              <p:nvPr/>
            </p:nvSpPr>
            <p:spPr bwMode="auto">
              <a:xfrm>
                <a:off x="7324726" y="4227512"/>
                <a:ext cx="200025" cy="90488"/>
              </a:xfrm>
              <a:custGeom>
                <a:avLst/>
                <a:gdLst>
                  <a:gd name="T0" fmla="*/ 53 w 53"/>
                  <a:gd name="T1" fmla="*/ 12 h 24"/>
                  <a:gd name="T2" fmla="*/ 27 w 53"/>
                  <a:gd name="T3" fmla="*/ 24 h 24"/>
                  <a:gd name="T4" fmla="*/ 0 w 53"/>
                  <a:gd name="T5" fmla="*/ 12 h 24"/>
                  <a:gd name="T6" fmla="*/ 27 w 53"/>
                  <a:gd name="T7" fmla="*/ 0 h 24"/>
                  <a:gd name="T8" fmla="*/ 53 w 53"/>
                  <a:gd name="T9" fmla="*/ 12 h 24"/>
                </a:gdLst>
                <a:ahLst/>
                <a:cxnLst>
                  <a:cxn ang="0">
                    <a:pos x="T0" y="T1"/>
                  </a:cxn>
                  <a:cxn ang="0">
                    <a:pos x="T2" y="T3"/>
                  </a:cxn>
                  <a:cxn ang="0">
                    <a:pos x="T4" y="T5"/>
                  </a:cxn>
                  <a:cxn ang="0">
                    <a:pos x="T6" y="T7"/>
                  </a:cxn>
                  <a:cxn ang="0">
                    <a:pos x="T8" y="T9"/>
                  </a:cxn>
                </a:cxnLst>
                <a:rect l="0" t="0" r="r" b="b"/>
                <a:pathLst>
                  <a:path w="53" h="24">
                    <a:moveTo>
                      <a:pt x="53" y="12"/>
                    </a:moveTo>
                    <a:cubicBezTo>
                      <a:pt x="47" y="19"/>
                      <a:pt x="37" y="24"/>
                      <a:pt x="27" y="24"/>
                    </a:cubicBezTo>
                    <a:cubicBezTo>
                      <a:pt x="16" y="24"/>
                      <a:pt x="7" y="19"/>
                      <a:pt x="0" y="12"/>
                    </a:cubicBezTo>
                    <a:cubicBezTo>
                      <a:pt x="7" y="5"/>
                      <a:pt x="16" y="0"/>
                      <a:pt x="27" y="0"/>
                    </a:cubicBezTo>
                    <a:cubicBezTo>
                      <a:pt x="37" y="0"/>
                      <a:pt x="47" y="5"/>
                      <a:pt x="5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8" name="Freeform 224">
                <a:extLst>
                  <a:ext uri="{FF2B5EF4-FFF2-40B4-BE49-F238E27FC236}">
                    <a16:creationId xmlns:a16="http://schemas.microsoft.com/office/drawing/2014/main" xmlns="" id="{5A5972D1-834F-40A1-9ECA-A1AA237FFD24}"/>
                  </a:ext>
                </a:extLst>
              </p:cNvPr>
              <p:cNvSpPr>
                <a:spLocks noEditPoints="1"/>
              </p:cNvSpPr>
              <p:nvPr/>
            </p:nvSpPr>
            <p:spPr bwMode="auto">
              <a:xfrm>
                <a:off x="7313614" y="4219575"/>
                <a:ext cx="222250" cy="104775"/>
              </a:xfrm>
              <a:custGeom>
                <a:avLst/>
                <a:gdLst>
                  <a:gd name="T0" fmla="*/ 30 w 59"/>
                  <a:gd name="T1" fmla="*/ 28 h 28"/>
                  <a:gd name="T2" fmla="*/ 1 w 59"/>
                  <a:gd name="T3" fmla="*/ 16 h 28"/>
                  <a:gd name="T4" fmla="*/ 1 w 59"/>
                  <a:gd name="T5" fmla="*/ 12 h 28"/>
                  <a:gd name="T6" fmla="*/ 30 w 59"/>
                  <a:gd name="T7" fmla="*/ 0 h 28"/>
                  <a:gd name="T8" fmla="*/ 58 w 59"/>
                  <a:gd name="T9" fmla="*/ 12 h 28"/>
                  <a:gd name="T10" fmla="*/ 58 w 59"/>
                  <a:gd name="T11" fmla="*/ 16 h 28"/>
                  <a:gd name="T12" fmla="*/ 30 w 59"/>
                  <a:gd name="T13" fmla="*/ 28 h 28"/>
                  <a:gd name="T14" fmla="*/ 7 w 59"/>
                  <a:gd name="T15" fmla="*/ 14 h 28"/>
                  <a:gd name="T16" fmla="*/ 30 w 59"/>
                  <a:gd name="T17" fmla="*/ 23 h 28"/>
                  <a:gd name="T18" fmla="*/ 52 w 59"/>
                  <a:gd name="T19" fmla="*/ 14 h 28"/>
                  <a:gd name="T20" fmla="*/ 30 w 59"/>
                  <a:gd name="T21" fmla="*/ 5 h 28"/>
                  <a:gd name="T22" fmla="*/ 7 w 59"/>
                  <a:gd name="T2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28">
                    <a:moveTo>
                      <a:pt x="30" y="28"/>
                    </a:moveTo>
                    <a:cubicBezTo>
                      <a:pt x="19" y="28"/>
                      <a:pt x="8" y="24"/>
                      <a:pt x="1" y="16"/>
                    </a:cubicBezTo>
                    <a:cubicBezTo>
                      <a:pt x="0" y="15"/>
                      <a:pt x="0" y="13"/>
                      <a:pt x="1" y="12"/>
                    </a:cubicBezTo>
                    <a:cubicBezTo>
                      <a:pt x="8" y="4"/>
                      <a:pt x="19" y="0"/>
                      <a:pt x="30" y="0"/>
                    </a:cubicBezTo>
                    <a:cubicBezTo>
                      <a:pt x="40" y="0"/>
                      <a:pt x="51" y="4"/>
                      <a:pt x="58" y="12"/>
                    </a:cubicBezTo>
                    <a:cubicBezTo>
                      <a:pt x="59" y="13"/>
                      <a:pt x="59" y="15"/>
                      <a:pt x="58" y="16"/>
                    </a:cubicBezTo>
                    <a:cubicBezTo>
                      <a:pt x="51" y="24"/>
                      <a:pt x="40" y="28"/>
                      <a:pt x="30" y="28"/>
                    </a:cubicBezTo>
                    <a:close/>
                    <a:moveTo>
                      <a:pt x="7" y="14"/>
                    </a:moveTo>
                    <a:cubicBezTo>
                      <a:pt x="13" y="20"/>
                      <a:pt x="21" y="23"/>
                      <a:pt x="30" y="23"/>
                    </a:cubicBezTo>
                    <a:cubicBezTo>
                      <a:pt x="38" y="23"/>
                      <a:pt x="46" y="20"/>
                      <a:pt x="52" y="14"/>
                    </a:cubicBezTo>
                    <a:cubicBezTo>
                      <a:pt x="46" y="8"/>
                      <a:pt x="38" y="5"/>
                      <a:pt x="30" y="5"/>
                    </a:cubicBezTo>
                    <a:cubicBezTo>
                      <a:pt x="21" y="5"/>
                      <a:pt x="13" y="8"/>
                      <a:pt x="7" y="14"/>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49" name="Oval 225">
                <a:extLst>
                  <a:ext uri="{FF2B5EF4-FFF2-40B4-BE49-F238E27FC236}">
                    <a16:creationId xmlns:a16="http://schemas.microsoft.com/office/drawing/2014/main" xmlns="" id="{52680CB1-69F7-4E24-BF70-A0E677E0915F}"/>
                  </a:ext>
                </a:extLst>
              </p:cNvPr>
              <p:cNvSpPr>
                <a:spLocks noChangeArrowheads="1"/>
              </p:cNvSpPr>
              <p:nvPr/>
            </p:nvSpPr>
            <p:spPr bwMode="auto">
              <a:xfrm>
                <a:off x="7385051" y="4233862"/>
                <a:ext cx="79375" cy="76200"/>
              </a:xfrm>
              <a:prstGeom prst="ellipse">
                <a:avLst/>
              </a:prstGeom>
              <a:solidFill>
                <a:srgbClr val="7AC8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50" name="Freeform 226">
                <a:extLst>
                  <a:ext uri="{FF2B5EF4-FFF2-40B4-BE49-F238E27FC236}">
                    <a16:creationId xmlns:a16="http://schemas.microsoft.com/office/drawing/2014/main" xmlns="" id="{66E58F20-F844-4DD2-AD5E-26E4801FD564}"/>
                  </a:ext>
                </a:extLst>
              </p:cNvPr>
              <p:cNvSpPr>
                <a:spLocks noEditPoints="1"/>
              </p:cNvSpPr>
              <p:nvPr/>
            </p:nvSpPr>
            <p:spPr bwMode="auto">
              <a:xfrm>
                <a:off x="7373939" y="4222750"/>
                <a:ext cx="101600" cy="984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5 h 26"/>
                  <a:gd name="T12" fmla="*/ 6 w 27"/>
                  <a:gd name="T13" fmla="*/ 13 h 26"/>
                  <a:gd name="T14" fmla="*/ 14 w 27"/>
                  <a:gd name="T15" fmla="*/ 21 h 26"/>
                  <a:gd name="T16" fmla="*/ 21 w 27"/>
                  <a:gd name="T17" fmla="*/ 13 h 26"/>
                  <a:gd name="T18" fmla="*/ 14 w 27"/>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5"/>
                    </a:moveTo>
                    <a:cubicBezTo>
                      <a:pt x="9" y="5"/>
                      <a:pt x="6" y="9"/>
                      <a:pt x="6" y="13"/>
                    </a:cubicBezTo>
                    <a:cubicBezTo>
                      <a:pt x="6" y="17"/>
                      <a:pt x="9" y="21"/>
                      <a:pt x="14" y="21"/>
                    </a:cubicBezTo>
                    <a:cubicBezTo>
                      <a:pt x="18" y="21"/>
                      <a:pt x="21" y="17"/>
                      <a:pt x="21" y="13"/>
                    </a:cubicBezTo>
                    <a:cubicBezTo>
                      <a:pt x="21" y="9"/>
                      <a:pt x="18" y="5"/>
                      <a:pt x="14"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51" name="Oval 227">
                <a:extLst>
                  <a:ext uri="{FF2B5EF4-FFF2-40B4-BE49-F238E27FC236}">
                    <a16:creationId xmlns:a16="http://schemas.microsoft.com/office/drawing/2014/main" xmlns="" id="{A9A4EF8E-AB0F-47FF-8933-F386E0FAD923}"/>
                  </a:ext>
                </a:extLst>
              </p:cNvPr>
              <p:cNvSpPr>
                <a:spLocks noChangeArrowheads="1"/>
              </p:cNvSpPr>
              <p:nvPr/>
            </p:nvSpPr>
            <p:spPr bwMode="auto">
              <a:xfrm>
                <a:off x="7392989" y="424180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52" name="Freeform 228">
                <a:extLst>
                  <a:ext uri="{FF2B5EF4-FFF2-40B4-BE49-F238E27FC236}">
                    <a16:creationId xmlns:a16="http://schemas.microsoft.com/office/drawing/2014/main" xmlns="" id="{F0DF1DBF-FF8C-450D-91D5-F2CE5646088E}"/>
                  </a:ext>
                </a:extLst>
              </p:cNvPr>
              <p:cNvSpPr>
                <a:spLocks noEditPoints="1"/>
              </p:cNvSpPr>
              <p:nvPr/>
            </p:nvSpPr>
            <p:spPr bwMode="auto">
              <a:xfrm>
                <a:off x="7381876" y="4230687"/>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6 h 16"/>
                  <a:gd name="T12" fmla="*/ 6 w 16"/>
                  <a:gd name="T13" fmla="*/ 8 h 16"/>
                  <a:gd name="T14" fmla="*/ 8 w 16"/>
                  <a:gd name="T15" fmla="*/ 10 h 16"/>
                  <a:gd name="T16" fmla="*/ 10 w 16"/>
                  <a:gd name="T17" fmla="*/ 8 h 16"/>
                  <a:gd name="T18" fmla="*/ 8 w 16"/>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6"/>
                    </a:moveTo>
                    <a:cubicBezTo>
                      <a:pt x="7" y="6"/>
                      <a:pt x="6" y="7"/>
                      <a:pt x="6" y="8"/>
                    </a:cubicBezTo>
                    <a:cubicBezTo>
                      <a:pt x="6" y="9"/>
                      <a:pt x="7" y="10"/>
                      <a:pt x="8" y="10"/>
                    </a:cubicBezTo>
                    <a:cubicBezTo>
                      <a:pt x="9" y="10"/>
                      <a:pt x="10" y="9"/>
                      <a:pt x="10" y="8"/>
                    </a:cubicBezTo>
                    <a:cubicBezTo>
                      <a:pt x="10" y="7"/>
                      <a:pt x="9" y="6"/>
                      <a:pt x="8" y="6"/>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53" name="Freeform 229">
                <a:extLst>
                  <a:ext uri="{FF2B5EF4-FFF2-40B4-BE49-F238E27FC236}">
                    <a16:creationId xmlns:a16="http://schemas.microsoft.com/office/drawing/2014/main" xmlns="" id="{5772DEEA-38B3-4A73-8F7D-6C7D92042C8B}"/>
                  </a:ext>
                </a:extLst>
              </p:cNvPr>
              <p:cNvSpPr>
                <a:spLocks/>
              </p:cNvSpPr>
              <p:nvPr/>
            </p:nvSpPr>
            <p:spPr bwMode="auto">
              <a:xfrm>
                <a:off x="7626351" y="4162425"/>
                <a:ext cx="138113" cy="169863"/>
              </a:xfrm>
              <a:custGeom>
                <a:avLst/>
                <a:gdLst>
                  <a:gd name="T0" fmla="*/ 34 w 37"/>
                  <a:gd name="T1" fmla="*/ 45 h 45"/>
                  <a:gd name="T2" fmla="*/ 33 w 37"/>
                  <a:gd name="T3" fmla="*/ 44 h 45"/>
                  <a:gd name="T4" fmla="*/ 24 w 37"/>
                  <a:gd name="T5" fmla="*/ 22 h 45"/>
                  <a:gd name="T6" fmla="*/ 12 w 37"/>
                  <a:gd name="T7" fmla="*/ 8 h 45"/>
                  <a:gd name="T8" fmla="*/ 2 w 37"/>
                  <a:gd name="T9" fmla="*/ 6 h 45"/>
                  <a:gd name="T10" fmla="*/ 0 w 37"/>
                  <a:gd name="T11" fmla="*/ 2 h 45"/>
                  <a:gd name="T12" fmla="*/ 3 w 37"/>
                  <a:gd name="T13" fmla="*/ 0 h 45"/>
                  <a:gd name="T14" fmla="*/ 15 w 37"/>
                  <a:gd name="T15" fmla="*/ 3 h 45"/>
                  <a:gd name="T16" fmla="*/ 16 w 37"/>
                  <a:gd name="T17" fmla="*/ 4 h 45"/>
                  <a:gd name="T18" fmla="*/ 29 w 37"/>
                  <a:gd name="T19" fmla="*/ 20 h 45"/>
                  <a:gd name="T20" fmla="*/ 30 w 37"/>
                  <a:gd name="T21" fmla="*/ 23 h 45"/>
                  <a:gd name="T22" fmla="*/ 36 w 37"/>
                  <a:gd name="T23" fmla="*/ 40 h 45"/>
                  <a:gd name="T24" fmla="*/ 36 w 37"/>
                  <a:gd name="T25" fmla="*/ 44 h 45"/>
                  <a:gd name="T26" fmla="*/ 34 w 37"/>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34" y="45"/>
                    </a:moveTo>
                    <a:cubicBezTo>
                      <a:pt x="34" y="45"/>
                      <a:pt x="33" y="44"/>
                      <a:pt x="33" y="44"/>
                    </a:cubicBezTo>
                    <a:cubicBezTo>
                      <a:pt x="22" y="34"/>
                      <a:pt x="23" y="26"/>
                      <a:pt x="24" y="22"/>
                    </a:cubicBezTo>
                    <a:cubicBezTo>
                      <a:pt x="12" y="8"/>
                      <a:pt x="12" y="8"/>
                      <a:pt x="12" y="8"/>
                    </a:cubicBezTo>
                    <a:cubicBezTo>
                      <a:pt x="2" y="6"/>
                      <a:pt x="2" y="6"/>
                      <a:pt x="2" y="6"/>
                    </a:cubicBezTo>
                    <a:cubicBezTo>
                      <a:pt x="1" y="5"/>
                      <a:pt x="0" y="4"/>
                      <a:pt x="0" y="2"/>
                    </a:cubicBezTo>
                    <a:cubicBezTo>
                      <a:pt x="0" y="1"/>
                      <a:pt x="2" y="0"/>
                      <a:pt x="3" y="0"/>
                    </a:cubicBezTo>
                    <a:cubicBezTo>
                      <a:pt x="15" y="3"/>
                      <a:pt x="15" y="3"/>
                      <a:pt x="15" y="3"/>
                    </a:cubicBezTo>
                    <a:cubicBezTo>
                      <a:pt x="15" y="3"/>
                      <a:pt x="16" y="4"/>
                      <a:pt x="16" y="4"/>
                    </a:cubicBezTo>
                    <a:cubicBezTo>
                      <a:pt x="29" y="20"/>
                      <a:pt x="29" y="20"/>
                      <a:pt x="29" y="20"/>
                    </a:cubicBezTo>
                    <a:cubicBezTo>
                      <a:pt x="30" y="21"/>
                      <a:pt x="30" y="22"/>
                      <a:pt x="30" y="23"/>
                    </a:cubicBezTo>
                    <a:cubicBezTo>
                      <a:pt x="30" y="23"/>
                      <a:pt x="26" y="30"/>
                      <a:pt x="36" y="40"/>
                    </a:cubicBezTo>
                    <a:cubicBezTo>
                      <a:pt x="37" y="41"/>
                      <a:pt x="37" y="43"/>
                      <a:pt x="36" y="44"/>
                    </a:cubicBezTo>
                    <a:cubicBezTo>
                      <a:pt x="36" y="44"/>
                      <a:pt x="35" y="45"/>
                      <a:pt x="34" y="4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54" name="Freeform 230">
                <a:extLst>
                  <a:ext uri="{FF2B5EF4-FFF2-40B4-BE49-F238E27FC236}">
                    <a16:creationId xmlns:a16="http://schemas.microsoft.com/office/drawing/2014/main" xmlns="" id="{2308BA10-56E0-475A-9574-6330BD95CF07}"/>
                  </a:ext>
                </a:extLst>
              </p:cNvPr>
              <p:cNvSpPr>
                <a:spLocks/>
              </p:cNvSpPr>
              <p:nvPr/>
            </p:nvSpPr>
            <p:spPr bwMode="auto">
              <a:xfrm>
                <a:off x="7626351" y="4208462"/>
                <a:ext cx="82550" cy="96838"/>
              </a:xfrm>
              <a:custGeom>
                <a:avLst/>
                <a:gdLst>
                  <a:gd name="T0" fmla="*/ 19 w 22"/>
                  <a:gd name="T1" fmla="*/ 26 h 26"/>
                  <a:gd name="T2" fmla="*/ 17 w 22"/>
                  <a:gd name="T3" fmla="*/ 25 h 26"/>
                  <a:gd name="T4" fmla="*/ 1 w 22"/>
                  <a:gd name="T5" fmla="*/ 4 h 26"/>
                  <a:gd name="T6" fmla="*/ 1 w 22"/>
                  <a:gd name="T7" fmla="*/ 1 h 26"/>
                  <a:gd name="T8" fmla="*/ 5 w 22"/>
                  <a:gd name="T9" fmla="*/ 1 h 26"/>
                  <a:gd name="T10" fmla="*/ 22 w 22"/>
                  <a:gd name="T11" fmla="*/ 22 h 26"/>
                  <a:gd name="T12" fmla="*/ 21 w 22"/>
                  <a:gd name="T13" fmla="*/ 25 h 26"/>
                  <a:gd name="T14" fmla="*/ 19 w 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19" y="26"/>
                    </a:moveTo>
                    <a:cubicBezTo>
                      <a:pt x="19" y="26"/>
                      <a:pt x="18" y="26"/>
                      <a:pt x="17" y="25"/>
                    </a:cubicBezTo>
                    <a:cubicBezTo>
                      <a:pt x="1" y="4"/>
                      <a:pt x="1" y="4"/>
                      <a:pt x="1" y="4"/>
                    </a:cubicBezTo>
                    <a:cubicBezTo>
                      <a:pt x="0" y="3"/>
                      <a:pt x="0" y="2"/>
                      <a:pt x="1" y="1"/>
                    </a:cubicBezTo>
                    <a:cubicBezTo>
                      <a:pt x="2" y="0"/>
                      <a:pt x="4" y="0"/>
                      <a:pt x="5" y="1"/>
                    </a:cubicBezTo>
                    <a:cubicBezTo>
                      <a:pt x="22" y="22"/>
                      <a:pt x="22" y="22"/>
                      <a:pt x="22" y="22"/>
                    </a:cubicBezTo>
                    <a:cubicBezTo>
                      <a:pt x="22" y="23"/>
                      <a:pt x="22" y="24"/>
                      <a:pt x="21" y="25"/>
                    </a:cubicBezTo>
                    <a:cubicBezTo>
                      <a:pt x="21" y="26"/>
                      <a:pt x="20" y="26"/>
                      <a:pt x="19" y="26"/>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561" name="组合 560">
            <a:extLst>
              <a:ext uri="{FF2B5EF4-FFF2-40B4-BE49-F238E27FC236}">
                <a16:creationId xmlns:a16="http://schemas.microsoft.com/office/drawing/2014/main" xmlns="" id="{2E81F904-9F66-44BD-9E9A-D6EB17B2FBBC}"/>
              </a:ext>
            </a:extLst>
          </p:cNvPr>
          <p:cNvGrpSpPr/>
          <p:nvPr/>
        </p:nvGrpSpPr>
        <p:grpSpPr>
          <a:xfrm>
            <a:off x="4273534" y="5301208"/>
            <a:ext cx="577644" cy="577642"/>
            <a:chOff x="3271101" y="400449"/>
            <a:chExt cx="5797484" cy="6130127"/>
          </a:xfrm>
        </p:grpSpPr>
        <p:sp>
          <p:nvSpPr>
            <p:cNvPr id="557" name="椭圆 556">
              <a:extLst>
                <a:ext uri="{FF2B5EF4-FFF2-40B4-BE49-F238E27FC236}">
                  <a16:creationId xmlns:a16="http://schemas.microsoft.com/office/drawing/2014/main" xmlns="" id="{707F9603-FF02-4A13-9BAF-074EBCBFF9FF}"/>
                </a:ext>
              </a:extLst>
            </p:cNvPr>
            <p:cNvSpPr/>
            <p:nvPr/>
          </p:nvSpPr>
          <p:spPr>
            <a:xfrm>
              <a:off x="3271101"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8" name="组合 557">
              <a:extLst>
                <a:ext uri="{FF2B5EF4-FFF2-40B4-BE49-F238E27FC236}">
                  <a16:creationId xmlns:a16="http://schemas.microsoft.com/office/drawing/2014/main" xmlns="" id="{E35BF6DA-E92E-4AE1-9A09-444383A2B116}"/>
                </a:ext>
              </a:extLst>
            </p:cNvPr>
            <p:cNvGrpSpPr/>
            <p:nvPr/>
          </p:nvGrpSpPr>
          <p:grpSpPr>
            <a:xfrm>
              <a:off x="4456092" y="1777282"/>
              <a:ext cx="3709445" cy="3724906"/>
              <a:chOff x="7158038" y="3236914"/>
              <a:chExt cx="381000" cy="382588"/>
            </a:xfrm>
            <a:solidFill>
              <a:srgbClr val="595959"/>
            </a:solidFill>
          </p:grpSpPr>
          <p:sp>
            <p:nvSpPr>
              <p:cNvPr id="559" name="Freeform 238">
                <a:extLst>
                  <a:ext uri="{FF2B5EF4-FFF2-40B4-BE49-F238E27FC236}">
                    <a16:creationId xmlns:a16="http://schemas.microsoft.com/office/drawing/2014/main" xmlns="" id="{7D9E5977-4998-41FD-AE08-889661E74AAE}"/>
                  </a:ext>
                </a:extLst>
              </p:cNvPr>
              <p:cNvSpPr>
                <a:spLocks/>
              </p:cNvSpPr>
              <p:nvPr/>
            </p:nvSpPr>
            <p:spPr bwMode="auto">
              <a:xfrm>
                <a:off x="7158038" y="3313114"/>
                <a:ext cx="381000" cy="306388"/>
              </a:xfrm>
              <a:custGeom>
                <a:avLst/>
                <a:gdLst>
                  <a:gd name="T0" fmla="*/ 193 w 198"/>
                  <a:gd name="T1" fmla="*/ 100 h 159"/>
                  <a:gd name="T2" fmla="*/ 174 w 198"/>
                  <a:gd name="T3" fmla="*/ 97 h 159"/>
                  <a:gd name="T4" fmla="*/ 169 w 198"/>
                  <a:gd name="T5" fmla="*/ 100 h 159"/>
                  <a:gd name="T6" fmla="*/ 150 w 198"/>
                  <a:gd name="T7" fmla="*/ 70 h 159"/>
                  <a:gd name="T8" fmla="*/ 138 w 198"/>
                  <a:gd name="T9" fmla="*/ 64 h 159"/>
                  <a:gd name="T10" fmla="*/ 96 w 198"/>
                  <a:gd name="T11" fmla="*/ 64 h 159"/>
                  <a:gd name="T12" fmla="*/ 96 w 198"/>
                  <a:gd name="T13" fmla="*/ 56 h 159"/>
                  <a:gd name="T14" fmla="*/ 130 w 198"/>
                  <a:gd name="T15" fmla="*/ 56 h 159"/>
                  <a:gd name="T16" fmla="*/ 144 w 198"/>
                  <a:gd name="T17" fmla="*/ 42 h 159"/>
                  <a:gd name="T18" fmla="*/ 130 w 198"/>
                  <a:gd name="T19" fmla="*/ 28 h 159"/>
                  <a:gd name="T20" fmla="*/ 96 w 198"/>
                  <a:gd name="T21" fmla="*/ 28 h 159"/>
                  <a:gd name="T22" fmla="*/ 96 w 198"/>
                  <a:gd name="T23" fmla="*/ 14 h 159"/>
                  <a:gd name="T24" fmla="*/ 82 w 198"/>
                  <a:gd name="T25" fmla="*/ 0 h 159"/>
                  <a:gd name="T26" fmla="*/ 68 w 198"/>
                  <a:gd name="T27" fmla="*/ 14 h 159"/>
                  <a:gd name="T28" fmla="*/ 68 w 198"/>
                  <a:gd name="T29" fmla="*/ 28 h 159"/>
                  <a:gd name="T30" fmla="*/ 15 w 198"/>
                  <a:gd name="T31" fmla="*/ 66 h 159"/>
                  <a:gd name="T32" fmla="*/ 47 w 198"/>
                  <a:gd name="T33" fmla="*/ 153 h 159"/>
                  <a:gd name="T34" fmla="*/ 74 w 198"/>
                  <a:gd name="T35" fmla="*/ 159 h 159"/>
                  <a:gd name="T36" fmla="*/ 134 w 198"/>
                  <a:gd name="T37" fmla="*/ 121 h 159"/>
                  <a:gd name="T38" fmla="*/ 127 w 198"/>
                  <a:gd name="T39" fmla="*/ 103 h 159"/>
                  <a:gd name="T40" fmla="*/ 109 w 198"/>
                  <a:gd name="T41" fmla="*/ 109 h 159"/>
                  <a:gd name="T42" fmla="*/ 59 w 198"/>
                  <a:gd name="T43" fmla="*/ 128 h 159"/>
                  <a:gd name="T44" fmla="*/ 40 w 198"/>
                  <a:gd name="T45" fmla="*/ 78 h 159"/>
                  <a:gd name="T46" fmla="*/ 68 w 198"/>
                  <a:gd name="T47" fmla="*/ 56 h 159"/>
                  <a:gd name="T48" fmla="*/ 68 w 198"/>
                  <a:gd name="T49" fmla="*/ 78 h 159"/>
                  <a:gd name="T50" fmla="*/ 82 w 198"/>
                  <a:gd name="T51" fmla="*/ 92 h 159"/>
                  <a:gd name="T52" fmla="*/ 130 w 198"/>
                  <a:gd name="T53" fmla="*/ 92 h 159"/>
                  <a:gd name="T54" fmla="*/ 154 w 198"/>
                  <a:gd name="T55" fmla="*/ 128 h 159"/>
                  <a:gd name="T56" fmla="*/ 164 w 198"/>
                  <a:gd name="T57" fmla="*/ 134 h 159"/>
                  <a:gd name="T58" fmla="*/ 166 w 198"/>
                  <a:gd name="T59" fmla="*/ 134 h 159"/>
                  <a:gd name="T60" fmla="*/ 174 w 198"/>
                  <a:gd name="T61" fmla="*/ 131 h 159"/>
                  <a:gd name="T62" fmla="*/ 190 w 198"/>
                  <a:gd name="T63" fmla="*/ 119 h 159"/>
                  <a:gd name="T64" fmla="*/ 193 w 198"/>
                  <a:gd name="T65" fmla="*/ 10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59">
                    <a:moveTo>
                      <a:pt x="193" y="100"/>
                    </a:moveTo>
                    <a:cubicBezTo>
                      <a:pt x="188" y="94"/>
                      <a:pt x="180" y="92"/>
                      <a:pt x="174" y="97"/>
                    </a:cubicBezTo>
                    <a:cubicBezTo>
                      <a:pt x="169" y="100"/>
                      <a:pt x="169" y="100"/>
                      <a:pt x="169" y="100"/>
                    </a:cubicBezTo>
                    <a:cubicBezTo>
                      <a:pt x="150" y="70"/>
                      <a:pt x="150" y="70"/>
                      <a:pt x="150" y="70"/>
                    </a:cubicBezTo>
                    <a:cubicBezTo>
                      <a:pt x="147" y="67"/>
                      <a:pt x="143" y="64"/>
                      <a:pt x="138" y="64"/>
                    </a:cubicBezTo>
                    <a:cubicBezTo>
                      <a:pt x="96" y="64"/>
                      <a:pt x="96" y="64"/>
                      <a:pt x="96" y="64"/>
                    </a:cubicBezTo>
                    <a:cubicBezTo>
                      <a:pt x="96" y="56"/>
                      <a:pt x="96" y="56"/>
                      <a:pt x="96" y="56"/>
                    </a:cubicBezTo>
                    <a:cubicBezTo>
                      <a:pt x="130" y="56"/>
                      <a:pt x="130" y="56"/>
                      <a:pt x="130" y="56"/>
                    </a:cubicBezTo>
                    <a:cubicBezTo>
                      <a:pt x="138" y="56"/>
                      <a:pt x="144" y="50"/>
                      <a:pt x="144" y="42"/>
                    </a:cubicBezTo>
                    <a:cubicBezTo>
                      <a:pt x="144" y="34"/>
                      <a:pt x="138" y="28"/>
                      <a:pt x="130" y="28"/>
                    </a:cubicBezTo>
                    <a:cubicBezTo>
                      <a:pt x="96" y="28"/>
                      <a:pt x="96" y="28"/>
                      <a:pt x="96" y="28"/>
                    </a:cubicBezTo>
                    <a:cubicBezTo>
                      <a:pt x="96" y="14"/>
                      <a:pt x="96" y="14"/>
                      <a:pt x="96" y="14"/>
                    </a:cubicBezTo>
                    <a:cubicBezTo>
                      <a:pt x="96" y="6"/>
                      <a:pt x="90" y="0"/>
                      <a:pt x="82" y="0"/>
                    </a:cubicBezTo>
                    <a:cubicBezTo>
                      <a:pt x="74" y="0"/>
                      <a:pt x="68" y="6"/>
                      <a:pt x="68" y="14"/>
                    </a:cubicBezTo>
                    <a:cubicBezTo>
                      <a:pt x="68" y="28"/>
                      <a:pt x="68" y="28"/>
                      <a:pt x="68" y="28"/>
                    </a:cubicBezTo>
                    <a:cubicBezTo>
                      <a:pt x="45" y="30"/>
                      <a:pt x="25" y="45"/>
                      <a:pt x="15" y="66"/>
                    </a:cubicBezTo>
                    <a:cubicBezTo>
                      <a:pt x="0" y="99"/>
                      <a:pt x="14" y="138"/>
                      <a:pt x="47" y="153"/>
                    </a:cubicBezTo>
                    <a:cubicBezTo>
                      <a:pt x="56" y="157"/>
                      <a:pt x="65" y="159"/>
                      <a:pt x="74" y="159"/>
                    </a:cubicBezTo>
                    <a:cubicBezTo>
                      <a:pt x="99" y="159"/>
                      <a:pt x="123" y="145"/>
                      <a:pt x="134" y="121"/>
                    </a:cubicBezTo>
                    <a:cubicBezTo>
                      <a:pt x="137" y="114"/>
                      <a:pt x="134" y="106"/>
                      <a:pt x="127" y="103"/>
                    </a:cubicBezTo>
                    <a:cubicBezTo>
                      <a:pt x="120" y="99"/>
                      <a:pt x="112" y="102"/>
                      <a:pt x="109" y="109"/>
                    </a:cubicBezTo>
                    <a:cubicBezTo>
                      <a:pt x="100" y="128"/>
                      <a:pt x="78" y="137"/>
                      <a:pt x="59" y="128"/>
                    </a:cubicBezTo>
                    <a:cubicBezTo>
                      <a:pt x="40" y="119"/>
                      <a:pt x="31" y="97"/>
                      <a:pt x="40" y="78"/>
                    </a:cubicBezTo>
                    <a:cubicBezTo>
                      <a:pt x="45" y="66"/>
                      <a:pt x="56" y="59"/>
                      <a:pt x="68" y="56"/>
                    </a:cubicBezTo>
                    <a:cubicBezTo>
                      <a:pt x="68" y="78"/>
                      <a:pt x="68" y="78"/>
                      <a:pt x="68" y="78"/>
                    </a:cubicBezTo>
                    <a:cubicBezTo>
                      <a:pt x="68" y="86"/>
                      <a:pt x="74" y="92"/>
                      <a:pt x="82" y="92"/>
                    </a:cubicBezTo>
                    <a:cubicBezTo>
                      <a:pt x="130" y="92"/>
                      <a:pt x="130" y="92"/>
                      <a:pt x="130" y="92"/>
                    </a:cubicBezTo>
                    <a:cubicBezTo>
                      <a:pt x="154" y="128"/>
                      <a:pt x="154" y="128"/>
                      <a:pt x="154" y="128"/>
                    </a:cubicBezTo>
                    <a:cubicBezTo>
                      <a:pt x="156" y="131"/>
                      <a:pt x="160" y="133"/>
                      <a:pt x="164" y="134"/>
                    </a:cubicBezTo>
                    <a:cubicBezTo>
                      <a:pt x="164" y="134"/>
                      <a:pt x="165" y="134"/>
                      <a:pt x="166" y="134"/>
                    </a:cubicBezTo>
                    <a:cubicBezTo>
                      <a:pt x="169" y="134"/>
                      <a:pt x="172" y="133"/>
                      <a:pt x="174" y="131"/>
                    </a:cubicBezTo>
                    <a:cubicBezTo>
                      <a:pt x="190" y="119"/>
                      <a:pt x="190" y="119"/>
                      <a:pt x="190" y="119"/>
                    </a:cubicBezTo>
                    <a:cubicBezTo>
                      <a:pt x="196" y="115"/>
                      <a:pt x="198" y="106"/>
                      <a:pt x="19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Oval 239">
                <a:extLst>
                  <a:ext uri="{FF2B5EF4-FFF2-40B4-BE49-F238E27FC236}">
                    <a16:creationId xmlns:a16="http://schemas.microsoft.com/office/drawing/2014/main" xmlns="" id="{4BEFECDF-4B9F-49EF-9DB6-8848D4C8B444}"/>
                  </a:ext>
                </a:extLst>
              </p:cNvPr>
              <p:cNvSpPr>
                <a:spLocks noChangeArrowheads="1"/>
              </p:cNvSpPr>
              <p:nvPr/>
            </p:nvSpPr>
            <p:spPr bwMode="auto">
              <a:xfrm>
                <a:off x="7281863" y="3236914"/>
                <a:ext cx="66675"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89" name="组合 588">
            <a:extLst>
              <a:ext uri="{FF2B5EF4-FFF2-40B4-BE49-F238E27FC236}">
                <a16:creationId xmlns:a16="http://schemas.microsoft.com/office/drawing/2014/main" xmlns="" id="{A5950EB4-D3B7-474B-80F7-7D5C0D04DF9A}"/>
              </a:ext>
            </a:extLst>
          </p:cNvPr>
          <p:cNvGrpSpPr/>
          <p:nvPr/>
        </p:nvGrpSpPr>
        <p:grpSpPr>
          <a:xfrm>
            <a:off x="5295964" y="5301208"/>
            <a:ext cx="577644" cy="577642"/>
            <a:chOff x="3271100" y="400448"/>
            <a:chExt cx="5797485" cy="6130128"/>
          </a:xfrm>
        </p:grpSpPr>
        <p:sp>
          <p:nvSpPr>
            <p:cNvPr id="563" name="椭圆 562">
              <a:extLst>
                <a:ext uri="{FF2B5EF4-FFF2-40B4-BE49-F238E27FC236}">
                  <a16:creationId xmlns:a16="http://schemas.microsoft.com/office/drawing/2014/main" xmlns="" id="{A00256EB-28E6-4FE6-B218-E21353DFE2C9}"/>
                </a:ext>
              </a:extLst>
            </p:cNvPr>
            <p:cNvSpPr/>
            <p:nvPr/>
          </p:nvSpPr>
          <p:spPr>
            <a:xfrm>
              <a:off x="3271100" y="400448"/>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64" name="组合 563">
              <a:extLst>
                <a:ext uri="{FF2B5EF4-FFF2-40B4-BE49-F238E27FC236}">
                  <a16:creationId xmlns:a16="http://schemas.microsoft.com/office/drawing/2014/main" xmlns="" id="{BAF4DCAC-2336-4974-A986-B6EBA280D6FD}"/>
                </a:ext>
              </a:extLst>
            </p:cNvPr>
            <p:cNvGrpSpPr/>
            <p:nvPr/>
          </p:nvGrpSpPr>
          <p:grpSpPr>
            <a:xfrm>
              <a:off x="4794811" y="1457097"/>
              <a:ext cx="2750063" cy="3700180"/>
              <a:chOff x="4794809" y="1457101"/>
              <a:chExt cx="2750066" cy="3700184"/>
            </a:xfrm>
          </p:grpSpPr>
          <p:sp>
            <p:nvSpPr>
              <p:cNvPr id="565" name="Freeform 249">
                <a:extLst>
                  <a:ext uri="{FF2B5EF4-FFF2-40B4-BE49-F238E27FC236}">
                    <a16:creationId xmlns:a16="http://schemas.microsoft.com/office/drawing/2014/main" xmlns="" id="{F6E3A90C-8BAF-42DA-B22B-1FCC5A25640C}"/>
                  </a:ext>
                </a:extLst>
              </p:cNvPr>
              <p:cNvSpPr>
                <a:spLocks/>
              </p:cNvSpPr>
              <p:nvPr/>
            </p:nvSpPr>
            <p:spPr bwMode="auto">
              <a:xfrm>
                <a:off x="5792435" y="4328569"/>
                <a:ext cx="0" cy="63341"/>
              </a:xfrm>
              <a:custGeom>
                <a:avLst/>
                <a:gdLst>
                  <a:gd name="T0" fmla="*/ 0 h 12"/>
                  <a:gd name="T1" fmla="*/ 0 h 12"/>
                  <a:gd name="T2" fmla="*/ 12 h 12"/>
                  <a:gd name="T3" fmla="*/ 0 h 12"/>
                </a:gdLst>
                <a:ahLst/>
                <a:cxnLst>
                  <a:cxn ang="0">
                    <a:pos x="0" y="T0"/>
                  </a:cxn>
                  <a:cxn ang="0">
                    <a:pos x="0" y="T1"/>
                  </a:cxn>
                  <a:cxn ang="0">
                    <a:pos x="0" y="T2"/>
                  </a:cxn>
                  <a:cxn ang="0">
                    <a:pos x="0" y="T3"/>
                  </a:cxn>
                </a:cxnLst>
                <a:rect l="0" t="0" r="r" b="b"/>
                <a:pathLst>
                  <a:path h="12">
                    <a:moveTo>
                      <a:pt x="0" y="0"/>
                    </a:moveTo>
                    <a:lnTo>
                      <a:pt x="0" y="0"/>
                    </a:lnTo>
                    <a:lnTo>
                      <a:pt x="0" y="12"/>
                    </a:lnTo>
                    <a:lnTo>
                      <a:pt x="0" y="0"/>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66" name="Freeform 250">
                <a:extLst>
                  <a:ext uri="{FF2B5EF4-FFF2-40B4-BE49-F238E27FC236}">
                    <a16:creationId xmlns:a16="http://schemas.microsoft.com/office/drawing/2014/main" xmlns="" id="{1606D488-9627-48B5-9A45-48C35990D9AE}"/>
                  </a:ext>
                </a:extLst>
              </p:cNvPr>
              <p:cNvSpPr>
                <a:spLocks/>
              </p:cNvSpPr>
              <p:nvPr/>
            </p:nvSpPr>
            <p:spPr bwMode="auto">
              <a:xfrm>
                <a:off x="5771321" y="4307455"/>
                <a:ext cx="47508" cy="110849"/>
              </a:xfrm>
              <a:custGeom>
                <a:avLst/>
                <a:gdLst>
                  <a:gd name="T0" fmla="*/ 2 w 4"/>
                  <a:gd name="T1" fmla="*/ 9 h 9"/>
                  <a:gd name="T2" fmla="*/ 0 w 4"/>
                  <a:gd name="T3" fmla="*/ 7 h 9"/>
                  <a:gd name="T4" fmla="*/ 0 w 4"/>
                  <a:gd name="T5" fmla="*/ 2 h 9"/>
                  <a:gd name="T6" fmla="*/ 0 w 4"/>
                  <a:gd name="T7" fmla="*/ 2 h 9"/>
                  <a:gd name="T8" fmla="*/ 2 w 4"/>
                  <a:gd name="T9" fmla="*/ 0 h 9"/>
                  <a:gd name="T10" fmla="*/ 2 w 4"/>
                  <a:gd name="T11" fmla="*/ 0 h 9"/>
                  <a:gd name="T12" fmla="*/ 4 w 4"/>
                  <a:gd name="T13" fmla="*/ 2 h 9"/>
                  <a:gd name="T14" fmla="*/ 4 w 4"/>
                  <a:gd name="T15" fmla="*/ 7 h 9"/>
                  <a:gd name="T16" fmla="*/ 4 w 4"/>
                  <a:gd name="T17" fmla="*/ 7 h 9"/>
                  <a:gd name="T18" fmla="*/ 2 w 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2" y="9"/>
                    </a:moveTo>
                    <a:cubicBezTo>
                      <a:pt x="1" y="9"/>
                      <a:pt x="0" y="8"/>
                      <a:pt x="0" y="7"/>
                    </a:cubicBezTo>
                    <a:cubicBezTo>
                      <a:pt x="0" y="2"/>
                      <a:pt x="0" y="2"/>
                      <a:pt x="0" y="2"/>
                    </a:cubicBezTo>
                    <a:cubicBezTo>
                      <a:pt x="0" y="2"/>
                      <a:pt x="0" y="2"/>
                      <a:pt x="0" y="2"/>
                    </a:cubicBezTo>
                    <a:cubicBezTo>
                      <a:pt x="0" y="1"/>
                      <a:pt x="1" y="0"/>
                      <a:pt x="2" y="0"/>
                    </a:cubicBezTo>
                    <a:cubicBezTo>
                      <a:pt x="2" y="0"/>
                      <a:pt x="2" y="0"/>
                      <a:pt x="2" y="0"/>
                    </a:cubicBezTo>
                    <a:cubicBezTo>
                      <a:pt x="3" y="0"/>
                      <a:pt x="4" y="1"/>
                      <a:pt x="4" y="2"/>
                    </a:cubicBezTo>
                    <a:cubicBezTo>
                      <a:pt x="4" y="7"/>
                      <a:pt x="4" y="7"/>
                      <a:pt x="4" y="7"/>
                    </a:cubicBezTo>
                    <a:cubicBezTo>
                      <a:pt x="4" y="7"/>
                      <a:pt x="4" y="7"/>
                      <a:pt x="4" y="7"/>
                    </a:cubicBezTo>
                    <a:cubicBezTo>
                      <a:pt x="4" y="8"/>
                      <a:pt x="3" y="9"/>
                      <a:pt x="2" y="9"/>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67" name="Freeform 251">
                <a:extLst>
                  <a:ext uri="{FF2B5EF4-FFF2-40B4-BE49-F238E27FC236}">
                    <a16:creationId xmlns:a16="http://schemas.microsoft.com/office/drawing/2014/main" xmlns="" id="{D0E1CC6C-AB8B-4240-89A2-F7A8C26A5A8B}"/>
                  </a:ext>
                </a:extLst>
              </p:cNvPr>
              <p:cNvSpPr>
                <a:spLocks/>
              </p:cNvSpPr>
              <p:nvPr/>
            </p:nvSpPr>
            <p:spPr bwMode="auto">
              <a:xfrm>
                <a:off x="4821203" y="2544458"/>
                <a:ext cx="1483242" cy="2486144"/>
              </a:xfrm>
              <a:custGeom>
                <a:avLst/>
                <a:gdLst>
                  <a:gd name="T0" fmla="*/ 119 w 119"/>
                  <a:gd name="T1" fmla="*/ 59 h 199"/>
                  <a:gd name="T2" fmla="*/ 119 w 119"/>
                  <a:gd name="T3" fmla="*/ 154 h 199"/>
                  <a:gd name="T4" fmla="*/ 112 w 119"/>
                  <a:gd name="T5" fmla="*/ 172 h 199"/>
                  <a:gd name="T6" fmla="*/ 112 w 119"/>
                  <a:gd name="T7" fmla="*/ 199 h 199"/>
                  <a:gd name="T8" fmla="*/ 40 w 119"/>
                  <a:gd name="T9" fmla="*/ 199 h 199"/>
                  <a:gd name="T10" fmla="*/ 40 w 119"/>
                  <a:gd name="T11" fmla="*/ 174 h 199"/>
                  <a:gd name="T12" fmla="*/ 36 w 119"/>
                  <a:gd name="T13" fmla="*/ 170 h 199"/>
                  <a:gd name="T14" fmla="*/ 32 w 119"/>
                  <a:gd name="T15" fmla="*/ 163 h 199"/>
                  <a:gd name="T16" fmla="*/ 10 w 119"/>
                  <a:gd name="T17" fmla="*/ 124 h 199"/>
                  <a:gd name="T18" fmla="*/ 9 w 119"/>
                  <a:gd name="T19" fmla="*/ 122 h 199"/>
                  <a:gd name="T20" fmla="*/ 9 w 119"/>
                  <a:gd name="T21" fmla="*/ 119 h 199"/>
                  <a:gd name="T22" fmla="*/ 1 w 119"/>
                  <a:gd name="T23" fmla="*/ 79 h 199"/>
                  <a:gd name="T24" fmla="*/ 10 w 119"/>
                  <a:gd name="T25" fmla="*/ 65 h 199"/>
                  <a:gd name="T26" fmla="*/ 13 w 119"/>
                  <a:gd name="T27" fmla="*/ 65 h 199"/>
                  <a:gd name="T28" fmla="*/ 24 w 119"/>
                  <a:gd name="T29" fmla="*/ 74 h 199"/>
                  <a:gd name="T30" fmla="*/ 30 w 119"/>
                  <a:gd name="T31" fmla="*/ 109 h 199"/>
                  <a:gd name="T32" fmla="*/ 30 w 119"/>
                  <a:gd name="T33" fmla="*/ 10 h 199"/>
                  <a:gd name="T34" fmla="*/ 40 w 119"/>
                  <a:gd name="T35" fmla="*/ 0 h 199"/>
                  <a:gd name="T36" fmla="*/ 48 w 119"/>
                  <a:gd name="T37" fmla="*/ 3 h 199"/>
                  <a:gd name="T38" fmla="*/ 51 w 119"/>
                  <a:gd name="T39" fmla="*/ 10 h 199"/>
                  <a:gd name="T40" fmla="*/ 51 w 119"/>
                  <a:gd name="T41" fmla="*/ 74 h 199"/>
                  <a:gd name="T42" fmla="*/ 53 w 119"/>
                  <a:gd name="T43" fmla="*/ 73 h 199"/>
                  <a:gd name="T44" fmla="*/ 53 w 119"/>
                  <a:gd name="T45" fmla="*/ 44 h 199"/>
                  <a:gd name="T46" fmla="*/ 63 w 119"/>
                  <a:gd name="T47" fmla="*/ 34 h 199"/>
                  <a:gd name="T48" fmla="*/ 71 w 119"/>
                  <a:gd name="T49" fmla="*/ 37 h 199"/>
                  <a:gd name="T50" fmla="*/ 74 w 119"/>
                  <a:gd name="T51" fmla="*/ 44 h 199"/>
                  <a:gd name="T52" fmla="*/ 74 w 119"/>
                  <a:gd name="T53" fmla="*/ 72 h 199"/>
                  <a:gd name="T54" fmla="*/ 76 w 119"/>
                  <a:gd name="T55" fmla="*/ 72 h 199"/>
                  <a:gd name="T56" fmla="*/ 76 w 119"/>
                  <a:gd name="T57" fmla="*/ 51 h 199"/>
                  <a:gd name="T58" fmla="*/ 86 w 119"/>
                  <a:gd name="T59" fmla="*/ 41 h 199"/>
                  <a:gd name="T60" fmla="*/ 94 w 119"/>
                  <a:gd name="T61" fmla="*/ 44 h 199"/>
                  <a:gd name="T62" fmla="*/ 96 w 119"/>
                  <a:gd name="T63" fmla="*/ 51 h 199"/>
                  <a:gd name="T64" fmla="*/ 96 w 119"/>
                  <a:gd name="T65" fmla="*/ 73 h 199"/>
                  <a:gd name="T66" fmla="*/ 99 w 119"/>
                  <a:gd name="T67" fmla="*/ 74 h 199"/>
                  <a:gd name="T68" fmla="*/ 99 w 119"/>
                  <a:gd name="T69" fmla="*/ 59 h 199"/>
                  <a:gd name="T70" fmla="*/ 109 w 119"/>
                  <a:gd name="T71" fmla="*/ 49 h 199"/>
                  <a:gd name="T72" fmla="*/ 116 w 119"/>
                  <a:gd name="T73" fmla="*/ 52 h 199"/>
                  <a:gd name="T74" fmla="*/ 119 w 119"/>
                  <a:gd name="T75" fmla="*/ 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99">
                    <a:moveTo>
                      <a:pt x="119" y="59"/>
                    </a:moveTo>
                    <a:cubicBezTo>
                      <a:pt x="119" y="154"/>
                      <a:pt x="119" y="154"/>
                      <a:pt x="119" y="154"/>
                    </a:cubicBezTo>
                    <a:cubicBezTo>
                      <a:pt x="119" y="161"/>
                      <a:pt x="116" y="168"/>
                      <a:pt x="112" y="172"/>
                    </a:cubicBezTo>
                    <a:cubicBezTo>
                      <a:pt x="112" y="199"/>
                      <a:pt x="112" y="199"/>
                      <a:pt x="112" y="199"/>
                    </a:cubicBezTo>
                    <a:cubicBezTo>
                      <a:pt x="40" y="199"/>
                      <a:pt x="40" y="199"/>
                      <a:pt x="40" y="199"/>
                    </a:cubicBezTo>
                    <a:cubicBezTo>
                      <a:pt x="40" y="174"/>
                      <a:pt x="40" y="174"/>
                      <a:pt x="40" y="174"/>
                    </a:cubicBezTo>
                    <a:cubicBezTo>
                      <a:pt x="38" y="173"/>
                      <a:pt x="37" y="172"/>
                      <a:pt x="36" y="170"/>
                    </a:cubicBezTo>
                    <a:cubicBezTo>
                      <a:pt x="32" y="163"/>
                      <a:pt x="32" y="163"/>
                      <a:pt x="32" y="163"/>
                    </a:cubicBezTo>
                    <a:cubicBezTo>
                      <a:pt x="10" y="124"/>
                      <a:pt x="10" y="124"/>
                      <a:pt x="10" y="124"/>
                    </a:cubicBezTo>
                    <a:cubicBezTo>
                      <a:pt x="10" y="123"/>
                      <a:pt x="9" y="123"/>
                      <a:pt x="9" y="122"/>
                    </a:cubicBezTo>
                    <a:cubicBezTo>
                      <a:pt x="9" y="119"/>
                      <a:pt x="9" y="119"/>
                      <a:pt x="9" y="119"/>
                    </a:cubicBezTo>
                    <a:cubicBezTo>
                      <a:pt x="1" y="79"/>
                      <a:pt x="1" y="79"/>
                      <a:pt x="1" y="79"/>
                    </a:cubicBezTo>
                    <a:cubicBezTo>
                      <a:pt x="0" y="72"/>
                      <a:pt x="4" y="66"/>
                      <a:pt x="10" y="65"/>
                    </a:cubicBezTo>
                    <a:cubicBezTo>
                      <a:pt x="11" y="65"/>
                      <a:pt x="12" y="65"/>
                      <a:pt x="13" y="65"/>
                    </a:cubicBezTo>
                    <a:cubicBezTo>
                      <a:pt x="18" y="65"/>
                      <a:pt x="23" y="69"/>
                      <a:pt x="24" y="74"/>
                    </a:cubicBezTo>
                    <a:cubicBezTo>
                      <a:pt x="30" y="109"/>
                      <a:pt x="30" y="109"/>
                      <a:pt x="30" y="109"/>
                    </a:cubicBezTo>
                    <a:cubicBezTo>
                      <a:pt x="30" y="10"/>
                      <a:pt x="30" y="10"/>
                      <a:pt x="30" y="10"/>
                    </a:cubicBezTo>
                    <a:cubicBezTo>
                      <a:pt x="30" y="5"/>
                      <a:pt x="35" y="0"/>
                      <a:pt x="40" y="0"/>
                    </a:cubicBezTo>
                    <a:cubicBezTo>
                      <a:pt x="43" y="0"/>
                      <a:pt x="46" y="1"/>
                      <a:pt x="48" y="3"/>
                    </a:cubicBezTo>
                    <a:cubicBezTo>
                      <a:pt x="49" y="5"/>
                      <a:pt x="51" y="7"/>
                      <a:pt x="51" y="10"/>
                    </a:cubicBezTo>
                    <a:cubicBezTo>
                      <a:pt x="51" y="74"/>
                      <a:pt x="51" y="74"/>
                      <a:pt x="51" y="74"/>
                    </a:cubicBezTo>
                    <a:cubicBezTo>
                      <a:pt x="51" y="74"/>
                      <a:pt x="52" y="73"/>
                      <a:pt x="53" y="73"/>
                    </a:cubicBezTo>
                    <a:cubicBezTo>
                      <a:pt x="53" y="44"/>
                      <a:pt x="53" y="44"/>
                      <a:pt x="53" y="44"/>
                    </a:cubicBezTo>
                    <a:cubicBezTo>
                      <a:pt x="53" y="39"/>
                      <a:pt x="58" y="34"/>
                      <a:pt x="63" y="34"/>
                    </a:cubicBezTo>
                    <a:cubicBezTo>
                      <a:pt x="66" y="34"/>
                      <a:pt x="69" y="35"/>
                      <a:pt x="71" y="37"/>
                    </a:cubicBezTo>
                    <a:cubicBezTo>
                      <a:pt x="72" y="39"/>
                      <a:pt x="74" y="42"/>
                      <a:pt x="74" y="44"/>
                    </a:cubicBezTo>
                    <a:cubicBezTo>
                      <a:pt x="74" y="72"/>
                      <a:pt x="74" y="72"/>
                      <a:pt x="74" y="72"/>
                    </a:cubicBezTo>
                    <a:cubicBezTo>
                      <a:pt x="76" y="72"/>
                      <a:pt x="76" y="72"/>
                      <a:pt x="76" y="72"/>
                    </a:cubicBezTo>
                    <a:cubicBezTo>
                      <a:pt x="76" y="51"/>
                      <a:pt x="76" y="51"/>
                      <a:pt x="76" y="51"/>
                    </a:cubicBezTo>
                    <a:cubicBezTo>
                      <a:pt x="76" y="46"/>
                      <a:pt x="81" y="41"/>
                      <a:pt x="86" y="41"/>
                    </a:cubicBezTo>
                    <a:cubicBezTo>
                      <a:pt x="89" y="41"/>
                      <a:pt x="92" y="42"/>
                      <a:pt x="94" y="44"/>
                    </a:cubicBezTo>
                    <a:cubicBezTo>
                      <a:pt x="95" y="46"/>
                      <a:pt x="96" y="48"/>
                      <a:pt x="96" y="51"/>
                    </a:cubicBezTo>
                    <a:cubicBezTo>
                      <a:pt x="96" y="73"/>
                      <a:pt x="96" y="73"/>
                      <a:pt x="96" y="73"/>
                    </a:cubicBezTo>
                    <a:cubicBezTo>
                      <a:pt x="97" y="73"/>
                      <a:pt x="98" y="74"/>
                      <a:pt x="99" y="74"/>
                    </a:cubicBezTo>
                    <a:cubicBezTo>
                      <a:pt x="99" y="59"/>
                      <a:pt x="99" y="59"/>
                      <a:pt x="99" y="59"/>
                    </a:cubicBezTo>
                    <a:cubicBezTo>
                      <a:pt x="99" y="54"/>
                      <a:pt x="104" y="49"/>
                      <a:pt x="109" y="49"/>
                    </a:cubicBezTo>
                    <a:cubicBezTo>
                      <a:pt x="112" y="49"/>
                      <a:pt x="114" y="50"/>
                      <a:pt x="116" y="52"/>
                    </a:cubicBezTo>
                    <a:cubicBezTo>
                      <a:pt x="118" y="54"/>
                      <a:pt x="119" y="56"/>
                      <a:pt x="119" y="5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68" name="Freeform 252">
                <a:extLst>
                  <a:ext uri="{FF2B5EF4-FFF2-40B4-BE49-F238E27FC236}">
                    <a16:creationId xmlns:a16="http://schemas.microsoft.com/office/drawing/2014/main" xmlns="" id="{3A38AD8A-4774-481A-BBB6-4B8F79F50B33}"/>
                  </a:ext>
                </a:extLst>
              </p:cNvPr>
              <p:cNvSpPr>
                <a:spLocks noEditPoints="1"/>
              </p:cNvSpPr>
              <p:nvPr/>
            </p:nvSpPr>
            <p:spPr bwMode="auto">
              <a:xfrm>
                <a:off x="4794809" y="2518068"/>
                <a:ext cx="1536026" cy="2538928"/>
              </a:xfrm>
              <a:custGeom>
                <a:avLst/>
                <a:gdLst>
                  <a:gd name="T0" fmla="*/ 42 w 123"/>
                  <a:gd name="T1" fmla="*/ 203 h 203"/>
                  <a:gd name="T2" fmla="*/ 39 w 123"/>
                  <a:gd name="T3" fmla="*/ 177 h 203"/>
                  <a:gd name="T4" fmla="*/ 32 w 123"/>
                  <a:gd name="T5" fmla="*/ 166 h 203"/>
                  <a:gd name="T6" fmla="*/ 9 w 123"/>
                  <a:gd name="T7" fmla="*/ 125 h 203"/>
                  <a:gd name="T8" fmla="*/ 3 w 123"/>
                  <a:gd name="T9" fmla="*/ 71 h 203"/>
                  <a:gd name="T10" fmla="*/ 16 w 123"/>
                  <a:gd name="T11" fmla="*/ 65 h 203"/>
                  <a:gd name="T12" fmla="*/ 30 w 123"/>
                  <a:gd name="T13" fmla="*/ 87 h 203"/>
                  <a:gd name="T14" fmla="*/ 42 w 123"/>
                  <a:gd name="T15" fmla="*/ 0 h 203"/>
                  <a:gd name="T16" fmla="*/ 55 w 123"/>
                  <a:gd name="T17" fmla="*/ 12 h 203"/>
                  <a:gd name="T18" fmla="*/ 65 w 123"/>
                  <a:gd name="T19" fmla="*/ 34 h 203"/>
                  <a:gd name="T20" fmla="*/ 78 w 123"/>
                  <a:gd name="T21" fmla="*/ 46 h 203"/>
                  <a:gd name="T22" fmla="*/ 88 w 123"/>
                  <a:gd name="T23" fmla="*/ 41 h 203"/>
                  <a:gd name="T24" fmla="*/ 101 w 123"/>
                  <a:gd name="T25" fmla="*/ 53 h 203"/>
                  <a:gd name="T26" fmla="*/ 111 w 123"/>
                  <a:gd name="T27" fmla="*/ 49 h 203"/>
                  <a:gd name="T28" fmla="*/ 123 w 123"/>
                  <a:gd name="T29" fmla="*/ 61 h 203"/>
                  <a:gd name="T30" fmla="*/ 116 w 123"/>
                  <a:gd name="T31" fmla="*/ 175 h 203"/>
                  <a:gd name="T32" fmla="*/ 114 w 123"/>
                  <a:gd name="T33" fmla="*/ 203 h 203"/>
                  <a:gd name="T34" fmla="*/ 111 w 123"/>
                  <a:gd name="T35" fmla="*/ 199 h 203"/>
                  <a:gd name="T36" fmla="*/ 112 w 123"/>
                  <a:gd name="T37" fmla="*/ 173 h 203"/>
                  <a:gd name="T38" fmla="*/ 119 w 123"/>
                  <a:gd name="T39" fmla="*/ 61 h 203"/>
                  <a:gd name="T40" fmla="*/ 111 w 123"/>
                  <a:gd name="T41" fmla="*/ 53 h 203"/>
                  <a:gd name="T42" fmla="*/ 103 w 123"/>
                  <a:gd name="T43" fmla="*/ 76 h 203"/>
                  <a:gd name="T44" fmla="*/ 100 w 123"/>
                  <a:gd name="T45" fmla="*/ 78 h 203"/>
                  <a:gd name="T46" fmla="*/ 96 w 123"/>
                  <a:gd name="T47" fmla="*/ 75 h 203"/>
                  <a:gd name="T48" fmla="*/ 94 w 123"/>
                  <a:gd name="T49" fmla="*/ 48 h 203"/>
                  <a:gd name="T50" fmla="*/ 81 w 123"/>
                  <a:gd name="T51" fmla="*/ 53 h 203"/>
                  <a:gd name="T52" fmla="*/ 78 w 123"/>
                  <a:gd name="T53" fmla="*/ 76 h 203"/>
                  <a:gd name="T54" fmla="*/ 73 w 123"/>
                  <a:gd name="T55" fmla="*/ 74 h 203"/>
                  <a:gd name="T56" fmla="*/ 71 w 123"/>
                  <a:gd name="T57" fmla="*/ 41 h 203"/>
                  <a:gd name="T58" fmla="*/ 58 w 123"/>
                  <a:gd name="T59" fmla="*/ 46 h 203"/>
                  <a:gd name="T60" fmla="*/ 56 w 123"/>
                  <a:gd name="T61" fmla="*/ 77 h 203"/>
                  <a:gd name="T62" fmla="*/ 51 w 123"/>
                  <a:gd name="T63" fmla="*/ 78 h 203"/>
                  <a:gd name="T64" fmla="*/ 50 w 123"/>
                  <a:gd name="T65" fmla="*/ 12 h 203"/>
                  <a:gd name="T66" fmla="*/ 42 w 123"/>
                  <a:gd name="T67" fmla="*/ 4 h 203"/>
                  <a:gd name="T68" fmla="*/ 35 w 123"/>
                  <a:gd name="T69" fmla="*/ 111 h 203"/>
                  <a:gd name="T70" fmla="*/ 30 w 123"/>
                  <a:gd name="T71" fmla="*/ 111 h 203"/>
                  <a:gd name="T72" fmla="*/ 15 w 123"/>
                  <a:gd name="T73" fmla="*/ 69 h 203"/>
                  <a:gd name="T74" fmla="*/ 7 w 123"/>
                  <a:gd name="T75" fmla="*/ 73 h 203"/>
                  <a:gd name="T76" fmla="*/ 13 w 123"/>
                  <a:gd name="T77" fmla="*/ 123 h 203"/>
                  <a:gd name="T78" fmla="*/ 40 w 123"/>
                  <a:gd name="T79" fmla="*/ 171 h 203"/>
                  <a:gd name="T80" fmla="*/ 44 w 123"/>
                  <a:gd name="T81" fmla="*/ 17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03">
                    <a:moveTo>
                      <a:pt x="114" y="203"/>
                    </a:moveTo>
                    <a:cubicBezTo>
                      <a:pt x="42" y="203"/>
                      <a:pt x="42" y="203"/>
                      <a:pt x="42" y="203"/>
                    </a:cubicBezTo>
                    <a:cubicBezTo>
                      <a:pt x="40" y="203"/>
                      <a:pt x="39" y="202"/>
                      <a:pt x="39" y="201"/>
                    </a:cubicBezTo>
                    <a:cubicBezTo>
                      <a:pt x="39" y="177"/>
                      <a:pt x="39" y="177"/>
                      <a:pt x="39" y="177"/>
                    </a:cubicBezTo>
                    <a:cubicBezTo>
                      <a:pt x="38" y="176"/>
                      <a:pt x="37" y="175"/>
                      <a:pt x="36" y="174"/>
                    </a:cubicBezTo>
                    <a:cubicBezTo>
                      <a:pt x="32" y="166"/>
                      <a:pt x="32" y="166"/>
                      <a:pt x="32" y="166"/>
                    </a:cubicBezTo>
                    <a:cubicBezTo>
                      <a:pt x="10" y="127"/>
                      <a:pt x="10" y="127"/>
                      <a:pt x="10" y="127"/>
                    </a:cubicBezTo>
                    <a:cubicBezTo>
                      <a:pt x="10" y="126"/>
                      <a:pt x="9" y="125"/>
                      <a:pt x="9" y="125"/>
                    </a:cubicBezTo>
                    <a:cubicBezTo>
                      <a:pt x="1" y="81"/>
                      <a:pt x="1" y="81"/>
                      <a:pt x="1" y="81"/>
                    </a:cubicBezTo>
                    <a:cubicBezTo>
                      <a:pt x="0" y="77"/>
                      <a:pt x="1" y="74"/>
                      <a:pt x="3" y="71"/>
                    </a:cubicBezTo>
                    <a:cubicBezTo>
                      <a:pt x="5" y="68"/>
                      <a:pt x="8" y="66"/>
                      <a:pt x="12" y="65"/>
                    </a:cubicBezTo>
                    <a:cubicBezTo>
                      <a:pt x="13" y="65"/>
                      <a:pt x="14" y="65"/>
                      <a:pt x="16" y="65"/>
                    </a:cubicBezTo>
                    <a:cubicBezTo>
                      <a:pt x="22" y="65"/>
                      <a:pt x="27" y="70"/>
                      <a:pt x="28" y="76"/>
                    </a:cubicBezTo>
                    <a:cubicBezTo>
                      <a:pt x="30" y="87"/>
                      <a:pt x="30" y="87"/>
                      <a:pt x="30" y="87"/>
                    </a:cubicBezTo>
                    <a:cubicBezTo>
                      <a:pt x="30" y="12"/>
                      <a:pt x="30" y="12"/>
                      <a:pt x="30" y="12"/>
                    </a:cubicBezTo>
                    <a:cubicBezTo>
                      <a:pt x="30" y="5"/>
                      <a:pt x="36" y="0"/>
                      <a:pt x="42" y="0"/>
                    </a:cubicBezTo>
                    <a:cubicBezTo>
                      <a:pt x="46" y="0"/>
                      <a:pt x="49" y="1"/>
                      <a:pt x="51" y="3"/>
                    </a:cubicBezTo>
                    <a:cubicBezTo>
                      <a:pt x="53" y="6"/>
                      <a:pt x="55" y="9"/>
                      <a:pt x="55" y="12"/>
                    </a:cubicBezTo>
                    <a:cubicBezTo>
                      <a:pt x="55" y="40"/>
                      <a:pt x="55" y="40"/>
                      <a:pt x="55" y="40"/>
                    </a:cubicBezTo>
                    <a:cubicBezTo>
                      <a:pt x="57" y="37"/>
                      <a:pt x="61" y="34"/>
                      <a:pt x="65" y="34"/>
                    </a:cubicBezTo>
                    <a:cubicBezTo>
                      <a:pt x="69" y="34"/>
                      <a:pt x="72" y="35"/>
                      <a:pt x="74" y="38"/>
                    </a:cubicBezTo>
                    <a:cubicBezTo>
                      <a:pt x="76" y="40"/>
                      <a:pt x="78" y="43"/>
                      <a:pt x="78" y="46"/>
                    </a:cubicBezTo>
                    <a:cubicBezTo>
                      <a:pt x="78" y="47"/>
                      <a:pt x="78" y="47"/>
                      <a:pt x="78" y="47"/>
                    </a:cubicBezTo>
                    <a:cubicBezTo>
                      <a:pt x="80" y="43"/>
                      <a:pt x="84" y="41"/>
                      <a:pt x="88" y="41"/>
                    </a:cubicBezTo>
                    <a:cubicBezTo>
                      <a:pt x="92" y="41"/>
                      <a:pt x="95" y="42"/>
                      <a:pt x="97" y="44"/>
                    </a:cubicBezTo>
                    <a:cubicBezTo>
                      <a:pt x="99" y="47"/>
                      <a:pt x="101" y="50"/>
                      <a:pt x="101" y="53"/>
                    </a:cubicBezTo>
                    <a:cubicBezTo>
                      <a:pt x="101" y="55"/>
                      <a:pt x="101" y="55"/>
                      <a:pt x="101" y="55"/>
                    </a:cubicBezTo>
                    <a:cubicBezTo>
                      <a:pt x="103" y="51"/>
                      <a:pt x="107" y="49"/>
                      <a:pt x="111" y="49"/>
                    </a:cubicBezTo>
                    <a:cubicBezTo>
                      <a:pt x="114" y="49"/>
                      <a:pt x="117" y="50"/>
                      <a:pt x="120" y="53"/>
                    </a:cubicBezTo>
                    <a:cubicBezTo>
                      <a:pt x="122" y="55"/>
                      <a:pt x="123" y="58"/>
                      <a:pt x="123" y="61"/>
                    </a:cubicBezTo>
                    <a:cubicBezTo>
                      <a:pt x="123" y="156"/>
                      <a:pt x="123" y="156"/>
                      <a:pt x="123" y="156"/>
                    </a:cubicBezTo>
                    <a:cubicBezTo>
                      <a:pt x="123" y="163"/>
                      <a:pt x="121" y="170"/>
                      <a:pt x="116" y="175"/>
                    </a:cubicBezTo>
                    <a:cubicBezTo>
                      <a:pt x="116" y="201"/>
                      <a:pt x="116" y="201"/>
                      <a:pt x="116" y="201"/>
                    </a:cubicBezTo>
                    <a:cubicBezTo>
                      <a:pt x="116" y="202"/>
                      <a:pt x="115" y="203"/>
                      <a:pt x="114" y="203"/>
                    </a:cubicBezTo>
                    <a:close/>
                    <a:moveTo>
                      <a:pt x="44" y="199"/>
                    </a:moveTo>
                    <a:cubicBezTo>
                      <a:pt x="111" y="199"/>
                      <a:pt x="111" y="199"/>
                      <a:pt x="111" y="199"/>
                    </a:cubicBezTo>
                    <a:cubicBezTo>
                      <a:pt x="111" y="174"/>
                      <a:pt x="111" y="174"/>
                      <a:pt x="111" y="174"/>
                    </a:cubicBezTo>
                    <a:cubicBezTo>
                      <a:pt x="111" y="174"/>
                      <a:pt x="112" y="173"/>
                      <a:pt x="112" y="173"/>
                    </a:cubicBezTo>
                    <a:cubicBezTo>
                      <a:pt x="116" y="168"/>
                      <a:pt x="119" y="162"/>
                      <a:pt x="119" y="156"/>
                    </a:cubicBezTo>
                    <a:cubicBezTo>
                      <a:pt x="119" y="61"/>
                      <a:pt x="119" y="61"/>
                      <a:pt x="119" y="61"/>
                    </a:cubicBezTo>
                    <a:cubicBezTo>
                      <a:pt x="119" y="59"/>
                      <a:pt x="118" y="57"/>
                      <a:pt x="117" y="56"/>
                    </a:cubicBezTo>
                    <a:cubicBezTo>
                      <a:pt x="115" y="54"/>
                      <a:pt x="113" y="53"/>
                      <a:pt x="111" y="53"/>
                    </a:cubicBezTo>
                    <a:cubicBezTo>
                      <a:pt x="107" y="53"/>
                      <a:pt x="103" y="57"/>
                      <a:pt x="103" y="61"/>
                    </a:cubicBezTo>
                    <a:cubicBezTo>
                      <a:pt x="103" y="76"/>
                      <a:pt x="103" y="76"/>
                      <a:pt x="103" y="76"/>
                    </a:cubicBezTo>
                    <a:cubicBezTo>
                      <a:pt x="103" y="77"/>
                      <a:pt x="103" y="77"/>
                      <a:pt x="102" y="78"/>
                    </a:cubicBezTo>
                    <a:cubicBezTo>
                      <a:pt x="102" y="78"/>
                      <a:pt x="101" y="78"/>
                      <a:pt x="100" y="78"/>
                    </a:cubicBezTo>
                    <a:cubicBezTo>
                      <a:pt x="100" y="78"/>
                      <a:pt x="99" y="77"/>
                      <a:pt x="98" y="77"/>
                    </a:cubicBezTo>
                    <a:cubicBezTo>
                      <a:pt x="97" y="77"/>
                      <a:pt x="96" y="76"/>
                      <a:pt x="96" y="75"/>
                    </a:cubicBezTo>
                    <a:cubicBezTo>
                      <a:pt x="96" y="53"/>
                      <a:pt x="96" y="53"/>
                      <a:pt x="96" y="53"/>
                    </a:cubicBezTo>
                    <a:cubicBezTo>
                      <a:pt x="96" y="51"/>
                      <a:pt x="95" y="49"/>
                      <a:pt x="94" y="48"/>
                    </a:cubicBezTo>
                    <a:cubicBezTo>
                      <a:pt x="92" y="46"/>
                      <a:pt x="91" y="45"/>
                      <a:pt x="88" y="45"/>
                    </a:cubicBezTo>
                    <a:cubicBezTo>
                      <a:pt x="84" y="45"/>
                      <a:pt x="81" y="49"/>
                      <a:pt x="81" y="53"/>
                    </a:cubicBezTo>
                    <a:cubicBezTo>
                      <a:pt x="81" y="74"/>
                      <a:pt x="81" y="74"/>
                      <a:pt x="81" y="74"/>
                    </a:cubicBezTo>
                    <a:cubicBezTo>
                      <a:pt x="81" y="75"/>
                      <a:pt x="80" y="76"/>
                      <a:pt x="78" y="76"/>
                    </a:cubicBezTo>
                    <a:cubicBezTo>
                      <a:pt x="76" y="76"/>
                      <a:pt x="76" y="76"/>
                      <a:pt x="76" y="76"/>
                    </a:cubicBezTo>
                    <a:cubicBezTo>
                      <a:pt x="74" y="76"/>
                      <a:pt x="73" y="75"/>
                      <a:pt x="73" y="74"/>
                    </a:cubicBezTo>
                    <a:cubicBezTo>
                      <a:pt x="73" y="46"/>
                      <a:pt x="73" y="46"/>
                      <a:pt x="73" y="46"/>
                    </a:cubicBezTo>
                    <a:cubicBezTo>
                      <a:pt x="73" y="44"/>
                      <a:pt x="72" y="42"/>
                      <a:pt x="71" y="41"/>
                    </a:cubicBezTo>
                    <a:cubicBezTo>
                      <a:pt x="70" y="39"/>
                      <a:pt x="68" y="39"/>
                      <a:pt x="65" y="39"/>
                    </a:cubicBezTo>
                    <a:cubicBezTo>
                      <a:pt x="61" y="39"/>
                      <a:pt x="58" y="42"/>
                      <a:pt x="58" y="46"/>
                    </a:cubicBezTo>
                    <a:cubicBezTo>
                      <a:pt x="58" y="75"/>
                      <a:pt x="58" y="75"/>
                      <a:pt x="58" y="75"/>
                    </a:cubicBezTo>
                    <a:cubicBezTo>
                      <a:pt x="58" y="76"/>
                      <a:pt x="57" y="77"/>
                      <a:pt x="56" y="77"/>
                    </a:cubicBezTo>
                    <a:cubicBezTo>
                      <a:pt x="55" y="77"/>
                      <a:pt x="54" y="78"/>
                      <a:pt x="53" y="78"/>
                    </a:cubicBezTo>
                    <a:cubicBezTo>
                      <a:pt x="53" y="78"/>
                      <a:pt x="52" y="78"/>
                      <a:pt x="51" y="78"/>
                    </a:cubicBezTo>
                    <a:cubicBezTo>
                      <a:pt x="51" y="77"/>
                      <a:pt x="50" y="77"/>
                      <a:pt x="50" y="76"/>
                    </a:cubicBezTo>
                    <a:cubicBezTo>
                      <a:pt x="50" y="12"/>
                      <a:pt x="50" y="12"/>
                      <a:pt x="50" y="12"/>
                    </a:cubicBezTo>
                    <a:cubicBezTo>
                      <a:pt x="50" y="10"/>
                      <a:pt x="49" y="8"/>
                      <a:pt x="48" y="7"/>
                    </a:cubicBezTo>
                    <a:cubicBezTo>
                      <a:pt x="47" y="5"/>
                      <a:pt x="45" y="4"/>
                      <a:pt x="42" y="4"/>
                    </a:cubicBezTo>
                    <a:cubicBezTo>
                      <a:pt x="38" y="4"/>
                      <a:pt x="35" y="8"/>
                      <a:pt x="35" y="12"/>
                    </a:cubicBezTo>
                    <a:cubicBezTo>
                      <a:pt x="35" y="111"/>
                      <a:pt x="35" y="111"/>
                      <a:pt x="35" y="111"/>
                    </a:cubicBezTo>
                    <a:cubicBezTo>
                      <a:pt x="35" y="112"/>
                      <a:pt x="34" y="113"/>
                      <a:pt x="33" y="113"/>
                    </a:cubicBezTo>
                    <a:cubicBezTo>
                      <a:pt x="31" y="113"/>
                      <a:pt x="30" y="113"/>
                      <a:pt x="30" y="111"/>
                    </a:cubicBezTo>
                    <a:cubicBezTo>
                      <a:pt x="24" y="77"/>
                      <a:pt x="24" y="77"/>
                      <a:pt x="24" y="77"/>
                    </a:cubicBezTo>
                    <a:cubicBezTo>
                      <a:pt x="23" y="73"/>
                      <a:pt x="19" y="69"/>
                      <a:pt x="15" y="69"/>
                    </a:cubicBezTo>
                    <a:cubicBezTo>
                      <a:pt x="14" y="69"/>
                      <a:pt x="13" y="69"/>
                      <a:pt x="13" y="69"/>
                    </a:cubicBezTo>
                    <a:cubicBezTo>
                      <a:pt x="10" y="70"/>
                      <a:pt x="8" y="71"/>
                      <a:pt x="7" y="73"/>
                    </a:cubicBezTo>
                    <a:cubicBezTo>
                      <a:pt x="5" y="75"/>
                      <a:pt x="5" y="78"/>
                      <a:pt x="5" y="80"/>
                    </a:cubicBezTo>
                    <a:cubicBezTo>
                      <a:pt x="13" y="123"/>
                      <a:pt x="13" y="123"/>
                      <a:pt x="13" y="123"/>
                    </a:cubicBezTo>
                    <a:cubicBezTo>
                      <a:pt x="13" y="124"/>
                      <a:pt x="14" y="124"/>
                      <a:pt x="14" y="125"/>
                    </a:cubicBezTo>
                    <a:cubicBezTo>
                      <a:pt x="40" y="171"/>
                      <a:pt x="40" y="171"/>
                      <a:pt x="40" y="171"/>
                    </a:cubicBezTo>
                    <a:cubicBezTo>
                      <a:pt x="41" y="172"/>
                      <a:pt x="42" y="173"/>
                      <a:pt x="43" y="174"/>
                    </a:cubicBezTo>
                    <a:cubicBezTo>
                      <a:pt x="44" y="175"/>
                      <a:pt x="44" y="175"/>
                      <a:pt x="44" y="176"/>
                    </a:cubicBezTo>
                    <a:lnTo>
                      <a:pt x="44" y="19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69" name="Freeform 253">
                <a:extLst>
                  <a:ext uri="{FF2B5EF4-FFF2-40B4-BE49-F238E27FC236}">
                    <a16:creationId xmlns:a16="http://schemas.microsoft.com/office/drawing/2014/main" xmlns="" id="{D20C0C75-6EB6-4938-9A8C-52CAAB6FA45E}"/>
                  </a:ext>
                </a:extLst>
              </p:cNvPr>
              <p:cNvSpPr>
                <a:spLocks/>
              </p:cNvSpPr>
              <p:nvPr/>
            </p:nvSpPr>
            <p:spPr bwMode="auto">
              <a:xfrm>
                <a:off x="5217084" y="4581934"/>
                <a:ext cx="52784" cy="84455"/>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2" y="5"/>
                      <a:pt x="1" y="3"/>
                      <a:pt x="0" y="0"/>
                    </a:cubicBezTo>
                    <a:lnTo>
                      <a:pt x="4" y="7"/>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0" name="Rectangle 255">
                <a:extLst>
                  <a:ext uri="{FF2B5EF4-FFF2-40B4-BE49-F238E27FC236}">
                    <a16:creationId xmlns:a16="http://schemas.microsoft.com/office/drawing/2014/main" xmlns="" id="{155D5DFD-4E8D-45D7-9704-84A2268341B3}"/>
                  </a:ext>
                </a:extLst>
              </p:cNvPr>
              <p:cNvSpPr>
                <a:spLocks noChangeArrowheads="1"/>
              </p:cNvSpPr>
              <p:nvPr/>
            </p:nvSpPr>
            <p:spPr bwMode="auto">
              <a:xfrm>
                <a:off x="5254034" y="4882806"/>
                <a:ext cx="1013459" cy="248088"/>
              </a:xfrm>
              <a:prstGeom prst="rect">
                <a:avLst/>
              </a:pr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1" name="Freeform 256">
                <a:extLst>
                  <a:ext uri="{FF2B5EF4-FFF2-40B4-BE49-F238E27FC236}">
                    <a16:creationId xmlns:a16="http://schemas.microsoft.com/office/drawing/2014/main" xmlns="" id="{0D4F6934-2AFE-4794-A9E0-86A65F51B501}"/>
                  </a:ext>
                </a:extLst>
              </p:cNvPr>
              <p:cNvSpPr>
                <a:spLocks noEditPoints="1"/>
              </p:cNvSpPr>
              <p:nvPr/>
            </p:nvSpPr>
            <p:spPr bwMode="auto">
              <a:xfrm>
                <a:off x="5232921" y="4856413"/>
                <a:ext cx="1060967" cy="300872"/>
              </a:xfrm>
              <a:custGeom>
                <a:avLst/>
                <a:gdLst>
                  <a:gd name="T0" fmla="*/ 83 w 85"/>
                  <a:gd name="T1" fmla="*/ 24 h 24"/>
                  <a:gd name="T2" fmla="*/ 2 w 85"/>
                  <a:gd name="T3" fmla="*/ 24 h 24"/>
                  <a:gd name="T4" fmla="*/ 0 w 85"/>
                  <a:gd name="T5" fmla="*/ 22 h 24"/>
                  <a:gd name="T6" fmla="*/ 0 w 85"/>
                  <a:gd name="T7" fmla="*/ 2 h 24"/>
                  <a:gd name="T8" fmla="*/ 2 w 85"/>
                  <a:gd name="T9" fmla="*/ 0 h 24"/>
                  <a:gd name="T10" fmla="*/ 83 w 85"/>
                  <a:gd name="T11" fmla="*/ 0 h 24"/>
                  <a:gd name="T12" fmla="*/ 85 w 85"/>
                  <a:gd name="T13" fmla="*/ 2 h 24"/>
                  <a:gd name="T14" fmla="*/ 85 w 85"/>
                  <a:gd name="T15" fmla="*/ 22 h 24"/>
                  <a:gd name="T16" fmla="*/ 83 w 85"/>
                  <a:gd name="T17" fmla="*/ 24 h 24"/>
                  <a:gd name="T18" fmla="*/ 4 w 85"/>
                  <a:gd name="T19" fmla="*/ 20 h 24"/>
                  <a:gd name="T20" fmla="*/ 81 w 85"/>
                  <a:gd name="T21" fmla="*/ 20 h 24"/>
                  <a:gd name="T22" fmla="*/ 81 w 85"/>
                  <a:gd name="T23" fmla="*/ 5 h 24"/>
                  <a:gd name="T24" fmla="*/ 4 w 85"/>
                  <a:gd name="T25" fmla="*/ 5 h 24"/>
                  <a:gd name="T26" fmla="*/ 4 w 85"/>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24">
                    <a:moveTo>
                      <a:pt x="83" y="24"/>
                    </a:moveTo>
                    <a:cubicBezTo>
                      <a:pt x="2" y="24"/>
                      <a:pt x="2" y="24"/>
                      <a:pt x="2" y="24"/>
                    </a:cubicBezTo>
                    <a:cubicBezTo>
                      <a:pt x="1" y="24"/>
                      <a:pt x="0" y="23"/>
                      <a:pt x="0" y="22"/>
                    </a:cubicBezTo>
                    <a:cubicBezTo>
                      <a:pt x="0" y="2"/>
                      <a:pt x="0" y="2"/>
                      <a:pt x="0" y="2"/>
                    </a:cubicBezTo>
                    <a:cubicBezTo>
                      <a:pt x="0" y="1"/>
                      <a:pt x="1" y="0"/>
                      <a:pt x="2" y="0"/>
                    </a:cubicBezTo>
                    <a:cubicBezTo>
                      <a:pt x="83" y="0"/>
                      <a:pt x="83" y="0"/>
                      <a:pt x="83" y="0"/>
                    </a:cubicBezTo>
                    <a:cubicBezTo>
                      <a:pt x="84" y="0"/>
                      <a:pt x="85" y="1"/>
                      <a:pt x="85" y="2"/>
                    </a:cubicBezTo>
                    <a:cubicBezTo>
                      <a:pt x="85" y="22"/>
                      <a:pt x="85" y="22"/>
                      <a:pt x="85" y="22"/>
                    </a:cubicBezTo>
                    <a:cubicBezTo>
                      <a:pt x="85" y="23"/>
                      <a:pt x="84" y="24"/>
                      <a:pt x="83" y="24"/>
                    </a:cubicBezTo>
                    <a:close/>
                    <a:moveTo>
                      <a:pt x="4" y="20"/>
                    </a:moveTo>
                    <a:cubicBezTo>
                      <a:pt x="81" y="20"/>
                      <a:pt x="81" y="20"/>
                      <a:pt x="81" y="20"/>
                    </a:cubicBezTo>
                    <a:cubicBezTo>
                      <a:pt x="81" y="5"/>
                      <a:pt x="81" y="5"/>
                      <a:pt x="81" y="5"/>
                    </a:cubicBezTo>
                    <a:cubicBezTo>
                      <a:pt x="4" y="5"/>
                      <a:pt x="4" y="5"/>
                      <a:pt x="4" y="5"/>
                    </a:cubicBezTo>
                    <a:lnTo>
                      <a:pt x="4" y="20"/>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2" name="Freeform 257">
                <a:extLst>
                  <a:ext uri="{FF2B5EF4-FFF2-40B4-BE49-F238E27FC236}">
                    <a16:creationId xmlns:a16="http://schemas.microsoft.com/office/drawing/2014/main" xmlns="" id="{D8785028-8CC0-4B82-808F-C619C638EA0E}"/>
                  </a:ext>
                </a:extLst>
              </p:cNvPr>
              <p:cNvSpPr>
                <a:spLocks/>
              </p:cNvSpPr>
              <p:nvPr/>
            </p:nvSpPr>
            <p:spPr bwMode="auto">
              <a:xfrm>
                <a:off x="5296262" y="1457101"/>
                <a:ext cx="1747163" cy="1398787"/>
              </a:xfrm>
              <a:custGeom>
                <a:avLst/>
                <a:gdLst>
                  <a:gd name="T0" fmla="*/ 126 w 140"/>
                  <a:gd name="T1" fmla="*/ 112 h 112"/>
                  <a:gd name="T2" fmla="*/ 122 w 140"/>
                  <a:gd name="T3" fmla="*/ 111 h 112"/>
                  <a:gd name="T4" fmla="*/ 102 w 140"/>
                  <a:gd name="T5" fmla="*/ 19 h 112"/>
                  <a:gd name="T6" fmla="*/ 60 w 140"/>
                  <a:gd name="T7" fmla="*/ 4 h 112"/>
                  <a:gd name="T8" fmla="*/ 31 w 140"/>
                  <a:gd name="T9" fmla="*/ 11 h 112"/>
                  <a:gd name="T10" fmla="*/ 4 w 140"/>
                  <a:gd name="T11" fmla="*/ 51 h 112"/>
                  <a:gd name="T12" fmla="*/ 0 w 140"/>
                  <a:gd name="T13" fmla="*/ 51 h 112"/>
                  <a:gd name="T14" fmla="*/ 29 w 140"/>
                  <a:gd name="T15" fmla="*/ 7 h 112"/>
                  <a:gd name="T16" fmla="*/ 59 w 140"/>
                  <a:gd name="T17" fmla="*/ 0 h 112"/>
                  <a:gd name="T18" fmla="*/ 105 w 140"/>
                  <a:gd name="T19" fmla="*/ 16 h 112"/>
                  <a:gd name="T20" fmla="*/ 126 w 140"/>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12">
                    <a:moveTo>
                      <a:pt x="126" y="112"/>
                    </a:moveTo>
                    <a:cubicBezTo>
                      <a:pt x="122" y="111"/>
                      <a:pt x="122" y="111"/>
                      <a:pt x="122" y="111"/>
                    </a:cubicBezTo>
                    <a:cubicBezTo>
                      <a:pt x="132" y="70"/>
                      <a:pt x="125" y="37"/>
                      <a:pt x="102" y="19"/>
                    </a:cubicBezTo>
                    <a:cubicBezTo>
                      <a:pt x="91" y="9"/>
                      <a:pt x="75" y="4"/>
                      <a:pt x="60" y="4"/>
                    </a:cubicBezTo>
                    <a:cubicBezTo>
                      <a:pt x="49" y="4"/>
                      <a:pt x="39" y="6"/>
                      <a:pt x="31" y="11"/>
                    </a:cubicBezTo>
                    <a:cubicBezTo>
                      <a:pt x="14" y="19"/>
                      <a:pt x="4" y="34"/>
                      <a:pt x="4" y="51"/>
                    </a:cubicBezTo>
                    <a:cubicBezTo>
                      <a:pt x="0" y="51"/>
                      <a:pt x="0" y="51"/>
                      <a:pt x="0" y="51"/>
                    </a:cubicBezTo>
                    <a:cubicBezTo>
                      <a:pt x="0" y="32"/>
                      <a:pt x="11" y="16"/>
                      <a:pt x="29" y="7"/>
                    </a:cubicBezTo>
                    <a:cubicBezTo>
                      <a:pt x="38" y="3"/>
                      <a:pt x="49" y="0"/>
                      <a:pt x="59" y="0"/>
                    </a:cubicBezTo>
                    <a:cubicBezTo>
                      <a:pt x="76" y="0"/>
                      <a:pt x="92" y="6"/>
                      <a:pt x="105" y="16"/>
                    </a:cubicBezTo>
                    <a:cubicBezTo>
                      <a:pt x="118" y="27"/>
                      <a:pt x="140" y="55"/>
                      <a:pt x="126" y="112"/>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3" name="Freeform 258">
                <a:extLst>
                  <a:ext uri="{FF2B5EF4-FFF2-40B4-BE49-F238E27FC236}">
                    <a16:creationId xmlns:a16="http://schemas.microsoft.com/office/drawing/2014/main" xmlns="" id="{0ABDA006-BE9A-4CFB-ABC4-ECB5FBE2C5C4}"/>
                  </a:ext>
                </a:extLst>
              </p:cNvPr>
              <p:cNvSpPr>
                <a:spLocks/>
              </p:cNvSpPr>
              <p:nvPr/>
            </p:nvSpPr>
            <p:spPr bwMode="auto">
              <a:xfrm>
                <a:off x="6468074" y="2929786"/>
                <a:ext cx="1050410" cy="1916073"/>
              </a:xfrm>
              <a:custGeom>
                <a:avLst/>
                <a:gdLst>
                  <a:gd name="T0" fmla="*/ 84 w 84"/>
                  <a:gd name="T1" fmla="*/ 7 h 153"/>
                  <a:gd name="T2" fmla="*/ 84 w 84"/>
                  <a:gd name="T3" fmla="*/ 146 h 153"/>
                  <a:gd name="T4" fmla="*/ 77 w 84"/>
                  <a:gd name="T5" fmla="*/ 153 h 153"/>
                  <a:gd name="T6" fmla="*/ 7 w 84"/>
                  <a:gd name="T7" fmla="*/ 153 h 153"/>
                  <a:gd name="T8" fmla="*/ 0 w 84"/>
                  <a:gd name="T9" fmla="*/ 146 h 153"/>
                  <a:gd name="T10" fmla="*/ 0 w 84"/>
                  <a:gd name="T11" fmla="*/ 7 h 153"/>
                  <a:gd name="T12" fmla="*/ 7 w 84"/>
                  <a:gd name="T13" fmla="*/ 0 h 153"/>
                  <a:gd name="T14" fmla="*/ 77 w 84"/>
                  <a:gd name="T15" fmla="*/ 0 h 153"/>
                  <a:gd name="T16" fmla="*/ 84 w 84"/>
                  <a:gd name="T17" fmla="*/ 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53">
                    <a:moveTo>
                      <a:pt x="84" y="7"/>
                    </a:moveTo>
                    <a:cubicBezTo>
                      <a:pt x="84" y="146"/>
                      <a:pt x="84" y="146"/>
                      <a:pt x="84" y="146"/>
                    </a:cubicBezTo>
                    <a:cubicBezTo>
                      <a:pt x="84" y="150"/>
                      <a:pt x="81" y="153"/>
                      <a:pt x="77" y="153"/>
                    </a:cubicBezTo>
                    <a:cubicBezTo>
                      <a:pt x="7" y="153"/>
                      <a:pt x="7" y="153"/>
                      <a:pt x="7" y="153"/>
                    </a:cubicBezTo>
                    <a:cubicBezTo>
                      <a:pt x="3" y="153"/>
                      <a:pt x="0" y="150"/>
                      <a:pt x="0" y="146"/>
                    </a:cubicBezTo>
                    <a:cubicBezTo>
                      <a:pt x="0" y="7"/>
                      <a:pt x="0" y="7"/>
                      <a:pt x="0" y="7"/>
                    </a:cubicBezTo>
                    <a:cubicBezTo>
                      <a:pt x="0" y="3"/>
                      <a:pt x="3" y="0"/>
                      <a:pt x="7" y="0"/>
                    </a:cubicBezTo>
                    <a:cubicBezTo>
                      <a:pt x="77" y="0"/>
                      <a:pt x="77" y="0"/>
                      <a:pt x="77" y="0"/>
                    </a:cubicBezTo>
                    <a:cubicBezTo>
                      <a:pt x="81" y="0"/>
                      <a:pt x="84" y="3"/>
                      <a:pt x="84" y="7"/>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4" name="Freeform 259">
                <a:extLst>
                  <a:ext uri="{FF2B5EF4-FFF2-40B4-BE49-F238E27FC236}">
                    <a16:creationId xmlns:a16="http://schemas.microsoft.com/office/drawing/2014/main" xmlns="" id="{F633FD26-AB6A-47CB-AC91-187D4B8ED982}"/>
                  </a:ext>
                </a:extLst>
              </p:cNvPr>
              <p:cNvSpPr>
                <a:spLocks noEditPoints="1"/>
              </p:cNvSpPr>
              <p:nvPr/>
            </p:nvSpPr>
            <p:spPr bwMode="auto">
              <a:xfrm>
                <a:off x="6441681" y="2908672"/>
                <a:ext cx="1103194" cy="1958301"/>
              </a:xfrm>
              <a:custGeom>
                <a:avLst/>
                <a:gdLst>
                  <a:gd name="T0" fmla="*/ 79 w 88"/>
                  <a:gd name="T1" fmla="*/ 157 h 157"/>
                  <a:gd name="T2" fmla="*/ 9 w 88"/>
                  <a:gd name="T3" fmla="*/ 157 h 157"/>
                  <a:gd name="T4" fmla="*/ 0 w 88"/>
                  <a:gd name="T5" fmla="*/ 148 h 157"/>
                  <a:gd name="T6" fmla="*/ 0 w 88"/>
                  <a:gd name="T7" fmla="*/ 9 h 157"/>
                  <a:gd name="T8" fmla="*/ 9 w 88"/>
                  <a:gd name="T9" fmla="*/ 0 h 157"/>
                  <a:gd name="T10" fmla="*/ 79 w 88"/>
                  <a:gd name="T11" fmla="*/ 0 h 157"/>
                  <a:gd name="T12" fmla="*/ 88 w 88"/>
                  <a:gd name="T13" fmla="*/ 9 h 157"/>
                  <a:gd name="T14" fmla="*/ 88 w 88"/>
                  <a:gd name="T15" fmla="*/ 148 h 157"/>
                  <a:gd name="T16" fmla="*/ 79 w 88"/>
                  <a:gd name="T17" fmla="*/ 157 h 157"/>
                  <a:gd name="T18" fmla="*/ 9 w 88"/>
                  <a:gd name="T19" fmla="*/ 4 h 157"/>
                  <a:gd name="T20" fmla="*/ 4 w 88"/>
                  <a:gd name="T21" fmla="*/ 9 h 157"/>
                  <a:gd name="T22" fmla="*/ 4 w 88"/>
                  <a:gd name="T23" fmla="*/ 148 h 157"/>
                  <a:gd name="T24" fmla="*/ 9 w 88"/>
                  <a:gd name="T25" fmla="*/ 152 h 157"/>
                  <a:gd name="T26" fmla="*/ 79 w 88"/>
                  <a:gd name="T27" fmla="*/ 152 h 157"/>
                  <a:gd name="T28" fmla="*/ 84 w 88"/>
                  <a:gd name="T29" fmla="*/ 148 h 157"/>
                  <a:gd name="T30" fmla="*/ 84 w 88"/>
                  <a:gd name="T31" fmla="*/ 9 h 157"/>
                  <a:gd name="T32" fmla="*/ 79 w 88"/>
                  <a:gd name="T33" fmla="*/ 4 h 157"/>
                  <a:gd name="T34" fmla="*/ 9 w 88"/>
                  <a:gd name="T35" fmla="*/ 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57">
                    <a:moveTo>
                      <a:pt x="79" y="157"/>
                    </a:moveTo>
                    <a:cubicBezTo>
                      <a:pt x="9" y="157"/>
                      <a:pt x="9" y="157"/>
                      <a:pt x="9" y="157"/>
                    </a:cubicBezTo>
                    <a:cubicBezTo>
                      <a:pt x="4" y="157"/>
                      <a:pt x="0" y="153"/>
                      <a:pt x="0" y="148"/>
                    </a:cubicBezTo>
                    <a:cubicBezTo>
                      <a:pt x="0" y="9"/>
                      <a:pt x="0" y="9"/>
                      <a:pt x="0" y="9"/>
                    </a:cubicBezTo>
                    <a:cubicBezTo>
                      <a:pt x="0" y="4"/>
                      <a:pt x="4" y="0"/>
                      <a:pt x="9" y="0"/>
                    </a:cubicBezTo>
                    <a:cubicBezTo>
                      <a:pt x="79" y="0"/>
                      <a:pt x="79" y="0"/>
                      <a:pt x="79" y="0"/>
                    </a:cubicBezTo>
                    <a:cubicBezTo>
                      <a:pt x="84" y="0"/>
                      <a:pt x="88" y="4"/>
                      <a:pt x="88" y="9"/>
                    </a:cubicBezTo>
                    <a:cubicBezTo>
                      <a:pt x="88" y="148"/>
                      <a:pt x="88" y="148"/>
                      <a:pt x="88" y="148"/>
                    </a:cubicBezTo>
                    <a:cubicBezTo>
                      <a:pt x="88" y="153"/>
                      <a:pt x="84" y="157"/>
                      <a:pt x="79" y="157"/>
                    </a:cubicBezTo>
                    <a:close/>
                    <a:moveTo>
                      <a:pt x="9" y="4"/>
                    </a:moveTo>
                    <a:cubicBezTo>
                      <a:pt x="6" y="4"/>
                      <a:pt x="4" y="6"/>
                      <a:pt x="4" y="9"/>
                    </a:cubicBezTo>
                    <a:cubicBezTo>
                      <a:pt x="4" y="148"/>
                      <a:pt x="4" y="148"/>
                      <a:pt x="4" y="148"/>
                    </a:cubicBezTo>
                    <a:cubicBezTo>
                      <a:pt x="4" y="150"/>
                      <a:pt x="6" y="152"/>
                      <a:pt x="9" y="152"/>
                    </a:cubicBezTo>
                    <a:cubicBezTo>
                      <a:pt x="79" y="152"/>
                      <a:pt x="79" y="152"/>
                      <a:pt x="79" y="152"/>
                    </a:cubicBezTo>
                    <a:cubicBezTo>
                      <a:pt x="82" y="152"/>
                      <a:pt x="84" y="150"/>
                      <a:pt x="84" y="148"/>
                    </a:cubicBezTo>
                    <a:cubicBezTo>
                      <a:pt x="84" y="9"/>
                      <a:pt x="84" y="9"/>
                      <a:pt x="84" y="9"/>
                    </a:cubicBezTo>
                    <a:cubicBezTo>
                      <a:pt x="84" y="6"/>
                      <a:pt x="82" y="4"/>
                      <a:pt x="79" y="4"/>
                    </a:cubicBezTo>
                    <a:lnTo>
                      <a:pt x="9" y="4"/>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5" name="Rectangle 260">
                <a:extLst>
                  <a:ext uri="{FF2B5EF4-FFF2-40B4-BE49-F238E27FC236}">
                    <a16:creationId xmlns:a16="http://schemas.microsoft.com/office/drawing/2014/main" xmlns="" id="{979329FA-C06B-4620-8ABD-670773C66201}"/>
                  </a:ext>
                </a:extLst>
              </p:cNvPr>
              <p:cNvSpPr>
                <a:spLocks noChangeArrowheads="1"/>
              </p:cNvSpPr>
              <p:nvPr/>
            </p:nvSpPr>
            <p:spPr bwMode="auto">
              <a:xfrm>
                <a:off x="6557806" y="3146200"/>
                <a:ext cx="870943" cy="14357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6" name="Freeform 261">
                <a:extLst>
                  <a:ext uri="{FF2B5EF4-FFF2-40B4-BE49-F238E27FC236}">
                    <a16:creationId xmlns:a16="http://schemas.microsoft.com/office/drawing/2014/main" xmlns="" id="{8BFFBA4F-38B2-4C2E-9AAD-A608AB17F139}"/>
                  </a:ext>
                </a:extLst>
              </p:cNvPr>
              <p:cNvSpPr>
                <a:spLocks noEditPoints="1"/>
              </p:cNvSpPr>
              <p:nvPr/>
            </p:nvSpPr>
            <p:spPr bwMode="auto">
              <a:xfrm>
                <a:off x="6531416" y="3119809"/>
                <a:ext cx="923728" cy="1488518"/>
              </a:xfrm>
              <a:custGeom>
                <a:avLst/>
                <a:gdLst>
                  <a:gd name="T0" fmla="*/ 72 w 74"/>
                  <a:gd name="T1" fmla="*/ 119 h 119"/>
                  <a:gd name="T2" fmla="*/ 2 w 74"/>
                  <a:gd name="T3" fmla="*/ 119 h 119"/>
                  <a:gd name="T4" fmla="*/ 0 w 74"/>
                  <a:gd name="T5" fmla="*/ 117 h 119"/>
                  <a:gd name="T6" fmla="*/ 0 w 74"/>
                  <a:gd name="T7" fmla="*/ 2 h 119"/>
                  <a:gd name="T8" fmla="*/ 2 w 74"/>
                  <a:gd name="T9" fmla="*/ 0 h 119"/>
                  <a:gd name="T10" fmla="*/ 72 w 74"/>
                  <a:gd name="T11" fmla="*/ 0 h 119"/>
                  <a:gd name="T12" fmla="*/ 74 w 74"/>
                  <a:gd name="T13" fmla="*/ 2 h 119"/>
                  <a:gd name="T14" fmla="*/ 74 w 74"/>
                  <a:gd name="T15" fmla="*/ 117 h 119"/>
                  <a:gd name="T16" fmla="*/ 72 w 74"/>
                  <a:gd name="T17" fmla="*/ 119 h 119"/>
                  <a:gd name="T18" fmla="*/ 4 w 74"/>
                  <a:gd name="T19" fmla="*/ 114 h 119"/>
                  <a:gd name="T20" fmla="*/ 70 w 74"/>
                  <a:gd name="T21" fmla="*/ 114 h 119"/>
                  <a:gd name="T22" fmla="*/ 70 w 74"/>
                  <a:gd name="T23" fmla="*/ 4 h 119"/>
                  <a:gd name="T24" fmla="*/ 4 w 74"/>
                  <a:gd name="T25" fmla="*/ 4 h 119"/>
                  <a:gd name="T26" fmla="*/ 4 w 74"/>
                  <a:gd name="T27"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9">
                    <a:moveTo>
                      <a:pt x="72" y="119"/>
                    </a:moveTo>
                    <a:cubicBezTo>
                      <a:pt x="2" y="119"/>
                      <a:pt x="2" y="119"/>
                      <a:pt x="2" y="119"/>
                    </a:cubicBezTo>
                    <a:cubicBezTo>
                      <a:pt x="1" y="119"/>
                      <a:pt x="0" y="118"/>
                      <a:pt x="0" y="117"/>
                    </a:cubicBezTo>
                    <a:cubicBezTo>
                      <a:pt x="0" y="2"/>
                      <a:pt x="0" y="2"/>
                      <a:pt x="0" y="2"/>
                    </a:cubicBezTo>
                    <a:cubicBezTo>
                      <a:pt x="0" y="1"/>
                      <a:pt x="1" y="0"/>
                      <a:pt x="2" y="0"/>
                    </a:cubicBezTo>
                    <a:cubicBezTo>
                      <a:pt x="72" y="0"/>
                      <a:pt x="72" y="0"/>
                      <a:pt x="72" y="0"/>
                    </a:cubicBezTo>
                    <a:cubicBezTo>
                      <a:pt x="73" y="0"/>
                      <a:pt x="74" y="1"/>
                      <a:pt x="74" y="2"/>
                    </a:cubicBezTo>
                    <a:cubicBezTo>
                      <a:pt x="74" y="117"/>
                      <a:pt x="74" y="117"/>
                      <a:pt x="74" y="117"/>
                    </a:cubicBezTo>
                    <a:cubicBezTo>
                      <a:pt x="74" y="118"/>
                      <a:pt x="73" y="119"/>
                      <a:pt x="72" y="119"/>
                    </a:cubicBezTo>
                    <a:close/>
                    <a:moveTo>
                      <a:pt x="4" y="114"/>
                    </a:moveTo>
                    <a:cubicBezTo>
                      <a:pt x="70" y="114"/>
                      <a:pt x="70" y="114"/>
                      <a:pt x="70" y="114"/>
                    </a:cubicBezTo>
                    <a:cubicBezTo>
                      <a:pt x="70" y="4"/>
                      <a:pt x="70" y="4"/>
                      <a:pt x="70" y="4"/>
                    </a:cubicBezTo>
                    <a:cubicBezTo>
                      <a:pt x="4" y="4"/>
                      <a:pt x="4" y="4"/>
                      <a:pt x="4" y="4"/>
                    </a:cubicBezTo>
                    <a:lnTo>
                      <a:pt x="4" y="114"/>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7" name="Freeform 262">
                <a:extLst>
                  <a:ext uri="{FF2B5EF4-FFF2-40B4-BE49-F238E27FC236}">
                    <a16:creationId xmlns:a16="http://schemas.microsoft.com/office/drawing/2014/main" xmlns="" id="{A8BE8BCE-4B10-4519-9C77-F4C523494903}"/>
                  </a:ext>
                </a:extLst>
              </p:cNvPr>
              <p:cNvSpPr>
                <a:spLocks/>
              </p:cNvSpPr>
              <p:nvPr/>
            </p:nvSpPr>
            <p:spPr bwMode="auto">
              <a:xfrm>
                <a:off x="6758387" y="3283439"/>
                <a:ext cx="137239" cy="248088"/>
              </a:xfrm>
              <a:custGeom>
                <a:avLst/>
                <a:gdLst>
                  <a:gd name="T0" fmla="*/ 11 w 11"/>
                  <a:gd name="T1" fmla="*/ 18 h 20"/>
                  <a:gd name="T2" fmla="*/ 11 w 11"/>
                  <a:gd name="T3" fmla="*/ 19 h 20"/>
                  <a:gd name="T4" fmla="*/ 11 w 11"/>
                  <a:gd name="T5" fmla="*/ 19 h 20"/>
                  <a:gd name="T6" fmla="*/ 10 w 11"/>
                  <a:gd name="T7" fmla="*/ 20 h 20"/>
                  <a:gd name="T8" fmla="*/ 10 w 11"/>
                  <a:gd name="T9" fmla="*/ 20 h 20"/>
                  <a:gd name="T10" fmla="*/ 1 w 11"/>
                  <a:gd name="T11" fmla="*/ 20 h 20"/>
                  <a:gd name="T12" fmla="*/ 1 w 11"/>
                  <a:gd name="T13" fmla="*/ 20 h 20"/>
                  <a:gd name="T14" fmla="*/ 1 w 11"/>
                  <a:gd name="T15" fmla="*/ 19 h 20"/>
                  <a:gd name="T16" fmla="*/ 0 w 11"/>
                  <a:gd name="T17" fmla="*/ 19 h 20"/>
                  <a:gd name="T18" fmla="*/ 0 w 11"/>
                  <a:gd name="T19" fmla="*/ 18 h 20"/>
                  <a:gd name="T20" fmla="*/ 0 w 11"/>
                  <a:gd name="T21" fmla="*/ 18 h 20"/>
                  <a:gd name="T22" fmla="*/ 0 w 11"/>
                  <a:gd name="T23" fmla="*/ 17 h 20"/>
                  <a:gd name="T24" fmla="*/ 1 w 11"/>
                  <a:gd name="T25" fmla="*/ 17 h 20"/>
                  <a:gd name="T26" fmla="*/ 1 w 11"/>
                  <a:gd name="T27" fmla="*/ 17 h 20"/>
                  <a:gd name="T28" fmla="*/ 4 w 11"/>
                  <a:gd name="T29" fmla="*/ 17 h 20"/>
                  <a:gd name="T30" fmla="*/ 4 w 11"/>
                  <a:gd name="T31" fmla="*/ 4 h 20"/>
                  <a:gd name="T32" fmla="*/ 4 w 11"/>
                  <a:gd name="T33" fmla="*/ 4 h 20"/>
                  <a:gd name="T34" fmla="*/ 3 w 11"/>
                  <a:gd name="T35" fmla="*/ 3 h 20"/>
                  <a:gd name="T36" fmla="*/ 3 w 11"/>
                  <a:gd name="T37" fmla="*/ 3 h 20"/>
                  <a:gd name="T38" fmla="*/ 2 w 11"/>
                  <a:gd name="T39" fmla="*/ 2 h 20"/>
                  <a:gd name="T40" fmla="*/ 3 w 11"/>
                  <a:gd name="T41" fmla="*/ 1 h 20"/>
                  <a:gd name="T42" fmla="*/ 3 w 11"/>
                  <a:gd name="T43" fmla="*/ 1 h 20"/>
                  <a:gd name="T44" fmla="*/ 4 w 11"/>
                  <a:gd name="T45" fmla="*/ 0 h 20"/>
                  <a:gd name="T46" fmla="*/ 6 w 11"/>
                  <a:gd name="T47" fmla="*/ 0 h 20"/>
                  <a:gd name="T48" fmla="*/ 6 w 11"/>
                  <a:gd name="T49" fmla="*/ 0 h 20"/>
                  <a:gd name="T50" fmla="*/ 7 w 11"/>
                  <a:gd name="T51" fmla="*/ 1 h 20"/>
                  <a:gd name="T52" fmla="*/ 7 w 11"/>
                  <a:gd name="T53" fmla="*/ 1 h 20"/>
                  <a:gd name="T54" fmla="*/ 7 w 11"/>
                  <a:gd name="T55" fmla="*/ 17 h 20"/>
                  <a:gd name="T56" fmla="*/ 10 w 11"/>
                  <a:gd name="T57" fmla="*/ 17 h 20"/>
                  <a:gd name="T58" fmla="*/ 10 w 11"/>
                  <a:gd name="T59" fmla="*/ 17 h 20"/>
                  <a:gd name="T60" fmla="*/ 11 w 11"/>
                  <a:gd name="T61" fmla="*/ 17 h 20"/>
                  <a:gd name="T62" fmla="*/ 11 w 11"/>
                  <a:gd name="T63" fmla="*/ 18 h 20"/>
                  <a:gd name="T64" fmla="*/ 11 w 11"/>
                  <a:gd name="T6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20">
                    <a:moveTo>
                      <a:pt x="11" y="18"/>
                    </a:moveTo>
                    <a:cubicBezTo>
                      <a:pt x="11" y="19"/>
                      <a:pt x="11" y="19"/>
                      <a:pt x="11" y="19"/>
                    </a:cubicBezTo>
                    <a:cubicBezTo>
                      <a:pt x="11" y="19"/>
                      <a:pt x="11" y="19"/>
                      <a:pt x="11" y="19"/>
                    </a:cubicBezTo>
                    <a:cubicBezTo>
                      <a:pt x="10" y="20"/>
                      <a:pt x="10" y="20"/>
                      <a:pt x="10" y="20"/>
                    </a:cubicBezTo>
                    <a:cubicBezTo>
                      <a:pt x="10" y="20"/>
                      <a:pt x="10" y="20"/>
                      <a:pt x="10" y="20"/>
                    </a:cubicBezTo>
                    <a:cubicBezTo>
                      <a:pt x="1" y="20"/>
                      <a:pt x="1" y="20"/>
                      <a:pt x="1" y="20"/>
                    </a:cubicBezTo>
                    <a:cubicBezTo>
                      <a:pt x="1" y="20"/>
                      <a:pt x="1" y="20"/>
                      <a:pt x="1" y="20"/>
                    </a:cubicBezTo>
                    <a:cubicBezTo>
                      <a:pt x="1" y="19"/>
                      <a:pt x="1" y="19"/>
                      <a:pt x="1" y="19"/>
                    </a:cubicBezTo>
                    <a:cubicBezTo>
                      <a:pt x="0" y="19"/>
                      <a:pt x="0" y="19"/>
                      <a:pt x="0" y="19"/>
                    </a:cubicBezTo>
                    <a:cubicBezTo>
                      <a:pt x="0" y="18"/>
                      <a:pt x="0" y="18"/>
                      <a:pt x="0" y="18"/>
                    </a:cubicBezTo>
                    <a:cubicBezTo>
                      <a:pt x="0" y="18"/>
                      <a:pt x="0" y="18"/>
                      <a:pt x="0" y="18"/>
                    </a:cubicBezTo>
                    <a:cubicBezTo>
                      <a:pt x="0" y="17"/>
                      <a:pt x="0" y="17"/>
                      <a:pt x="0" y="17"/>
                    </a:cubicBezTo>
                    <a:cubicBezTo>
                      <a:pt x="1" y="17"/>
                      <a:pt x="1" y="17"/>
                      <a:pt x="1" y="17"/>
                    </a:cubicBezTo>
                    <a:cubicBezTo>
                      <a:pt x="1" y="17"/>
                      <a:pt x="1" y="17"/>
                      <a:pt x="1" y="17"/>
                    </a:cubicBezTo>
                    <a:cubicBezTo>
                      <a:pt x="4" y="17"/>
                      <a:pt x="4" y="17"/>
                      <a:pt x="4" y="17"/>
                    </a:cubicBezTo>
                    <a:cubicBezTo>
                      <a:pt x="4" y="4"/>
                      <a:pt x="4" y="4"/>
                      <a:pt x="4" y="4"/>
                    </a:cubicBezTo>
                    <a:cubicBezTo>
                      <a:pt x="4" y="4"/>
                      <a:pt x="4" y="4"/>
                      <a:pt x="4" y="4"/>
                    </a:cubicBezTo>
                    <a:cubicBezTo>
                      <a:pt x="3" y="3"/>
                      <a:pt x="3" y="3"/>
                      <a:pt x="3" y="3"/>
                    </a:cubicBezTo>
                    <a:cubicBezTo>
                      <a:pt x="3" y="3"/>
                      <a:pt x="3" y="3"/>
                      <a:pt x="3" y="3"/>
                    </a:cubicBezTo>
                    <a:cubicBezTo>
                      <a:pt x="2" y="2"/>
                      <a:pt x="2" y="2"/>
                      <a:pt x="2" y="2"/>
                    </a:cubicBezTo>
                    <a:cubicBezTo>
                      <a:pt x="2" y="2"/>
                      <a:pt x="3" y="1"/>
                      <a:pt x="3" y="1"/>
                    </a:cubicBezTo>
                    <a:cubicBezTo>
                      <a:pt x="3" y="1"/>
                      <a:pt x="3" y="1"/>
                      <a:pt x="3" y="1"/>
                    </a:cubicBezTo>
                    <a:cubicBezTo>
                      <a:pt x="4" y="1"/>
                      <a:pt x="4" y="0"/>
                      <a:pt x="4" y="0"/>
                    </a:cubicBezTo>
                    <a:cubicBezTo>
                      <a:pt x="5" y="0"/>
                      <a:pt x="5" y="0"/>
                      <a:pt x="6" y="0"/>
                    </a:cubicBezTo>
                    <a:cubicBezTo>
                      <a:pt x="6" y="0"/>
                      <a:pt x="6" y="0"/>
                      <a:pt x="6" y="0"/>
                    </a:cubicBezTo>
                    <a:cubicBezTo>
                      <a:pt x="7" y="1"/>
                      <a:pt x="7" y="1"/>
                      <a:pt x="7" y="1"/>
                    </a:cubicBezTo>
                    <a:cubicBezTo>
                      <a:pt x="7" y="1"/>
                      <a:pt x="7" y="1"/>
                      <a:pt x="7" y="1"/>
                    </a:cubicBezTo>
                    <a:cubicBezTo>
                      <a:pt x="7" y="17"/>
                      <a:pt x="7" y="17"/>
                      <a:pt x="7" y="17"/>
                    </a:cubicBezTo>
                    <a:cubicBezTo>
                      <a:pt x="10" y="17"/>
                      <a:pt x="10" y="17"/>
                      <a:pt x="10" y="17"/>
                    </a:cubicBezTo>
                    <a:cubicBezTo>
                      <a:pt x="10" y="17"/>
                      <a:pt x="10" y="17"/>
                      <a:pt x="10" y="17"/>
                    </a:cubicBezTo>
                    <a:cubicBezTo>
                      <a:pt x="11" y="17"/>
                      <a:pt x="11" y="17"/>
                      <a:pt x="11" y="17"/>
                    </a:cubicBezTo>
                    <a:cubicBezTo>
                      <a:pt x="11" y="18"/>
                      <a:pt x="11" y="18"/>
                      <a:pt x="11" y="18"/>
                    </a:cubicBezTo>
                    <a:cubicBezTo>
                      <a:pt x="11" y="18"/>
                      <a:pt x="11" y="18"/>
                      <a:pt x="11" y="18"/>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8" name="Freeform 263">
                <a:extLst>
                  <a:ext uri="{FF2B5EF4-FFF2-40B4-BE49-F238E27FC236}">
                    <a16:creationId xmlns:a16="http://schemas.microsoft.com/office/drawing/2014/main" xmlns="" id="{E2F83973-BA12-4313-9A00-4710B433C16F}"/>
                  </a:ext>
                </a:extLst>
              </p:cNvPr>
              <p:cNvSpPr>
                <a:spLocks/>
              </p:cNvSpPr>
              <p:nvPr/>
            </p:nvSpPr>
            <p:spPr bwMode="auto">
              <a:xfrm>
                <a:off x="6943133" y="3283439"/>
                <a:ext cx="147796" cy="248088"/>
              </a:xfrm>
              <a:custGeom>
                <a:avLst/>
                <a:gdLst>
                  <a:gd name="T0" fmla="*/ 6 w 12"/>
                  <a:gd name="T1" fmla="*/ 0 h 20"/>
                  <a:gd name="T2" fmla="*/ 9 w 12"/>
                  <a:gd name="T3" fmla="*/ 1 h 20"/>
                  <a:gd name="T4" fmla="*/ 11 w 12"/>
                  <a:gd name="T5" fmla="*/ 1 h 20"/>
                  <a:gd name="T6" fmla="*/ 12 w 12"/>
                  <a:gd name="T7" fmla="*/ 3 h 20"/>
                  <a:gd name="T8" fmla="*/ 12 w 12"/>
                  <a:gd name="T9" fmla="*/ 6 h 20"/>
                  <a:gd name="T10" fmla="*/ 12 w 12"/>
                  <a:gd name="T11" fmla="*/ 6 h 20"/>
                  <a:gd name="T12" fmla="*/ 12 w 12"/>
                  <a:gd name="T13" fmla="*/ 9 h 20"/>
                  <a:gd name="T14" fmla="*/ 11 w 12"/>
                  <a:gd name="T15" fmla="*/ 10 h 20"/>
                  <a:gd name="T16" fmla="*/ 10 w 12"/>
                  <a:gd name="T17" fmla="*/ 11 h 20"/>
                  <a:gd name="T18" fmla="*/ 7 w 12"/>
                  <a:gd name="T19" fmla="*/ 12 h 20"/>
                  <a:gd name="T20" fmla="*/ 5 w 12"/>
                  <a:gd name="T21" fmla="*/ 12 h 20"/>
                  <a:gd name="T22" fmla="*/ 4 w 12"/>
                  <a:gd name="T23" fmla="*/ 12 h 20"/>
                  <a:gd name="T24" fmla="*/ 3 w 12"/>
                  <a:gd name="T25" fmla="*/ 13 h 20"/>
                  <a:gd name="T26" fmla="*/ 3 w 12"/>
                  <a:gd name="T27" fmla="*/ 15 h 20"/>
                  <a:gd name="T28" fmla="*/ 3 w 12"/>
                  <a:gd name="T29" fmla="*/ 17 h 20"/>
                  <a:gd name="T30" fmla="*/ 11 w 12"/>
                  <a:gd name="T31" fmla="*/ 17 h 20"/>
                  <a:gd name="T32" fmla="*/ 11 w 12"/>
                  <a:gd name="T33" fmla="*/ 17 h 20"/>
                  <a:gd name="T34" fmla="*/ 12 w 12"/>
                  <a:gd name="T35" fmla="*/ 17 h 20"/>
                  <a:gd name="T36" fmla="*/ 12 w 12"/>
                  <a:gd name="T37" fmla="*/ 17 h 20"/>
                  <a:gd name="T38" fmla="*/ 12 w 12"/>
                  <a:gd name="T39" fmla="*/ 18 h 20"/>
                  <a:gd name="T40" fmla="*/ 12 w 12"/>
                  <a:gd name="T41" fmla="*/ 19 h 20"/>
                  <a:gd name="T42" fmla="*/ 12 w 12"/>
                  <a:gd name="T43" fmla="*/ 19 h 20"/>
                  <a:gd name="T44" fmla="*/ 11 w 12"/>
                  <a:gd name="T45" fmla="*/ 20 h 20"/>
                  <a:gd name="T46" fmla="*/ 11 w 12"/>
                  <a:gd name="T47" fmla="*/ 20 h 20"/>
                  <a:gd name="T48" fmla="*/ 2 w 12"/>
                  <a:gd name="T49" fmla="*/ 20 h 20"/>
                  <a:gd name="T50" fmla="*/ 1 w 12"/>
                  <a:gd name="T51" fmla="*/ 19 h 20"/>
                  <a:gd name="T52" fmla="*/ 0 w 12"/>
                  <a:gd name="T53" fmla="*/ 18 h 20"/>
                  <a:gd name="T54" fmla="*/ 0 w 12"/>
                  <a:gd name="T55" fmla="*/ 14 h 20"/>
                  <a:gd name="T56" fmla="*/ 1 w 12"/>
                  <a:gd name="T57" fmla="*/ 12 h 20"/>
                  <a:gd name="T58" fmla="*/ 2 w 12"/>
                  <a:gd name="T59" fmla="*/ 10 h 20"/>
                  <a:gd name="T60" fmla="*/ 3 w 12"/>
                  <a:gd name="T61" fmla="*/ 9 h 20"/>
                  <a:gd name="T62" fmla="*/ 5 w 12"/>
                  <a:gd name="T63" fmla="*/ 9 h 20"/>
                  <a:gd name="T64" fmla="*/ 7 w 12"/>
                  <a:gd name="T65" fmla="*/ 9 h 20"/>
                  <a:gd name="T66" fmla="*/ 8 w 12"/>
                  <a:gd name="T67" fmla="*/ 8 h 20"/>
                  <a:gd name="T68" fmla="*/ 9 w 12"/>
                  <a:gd name="T69" fmla="*/ 8 h 20"/>
                  <a:gd name="T70" fmla="*/ 9 w 12"/>
                  <a:gd name="T71" fmla="*/ 7 h 20"/>
                  <a:gd name="T72" fmla="*/ 9 w 12"/>
                  <a:gd name="T73" fmla="*/ 6 h 20"/>
                  <a:gd name="T74" fmla="*/ 9 w 12"/>
                  <a:gd name="T75" fmla="*/ 6 h 20"/>
                  <a:gd name="T76" fmla="*/ 9 w 12"/>
                  <a:gd name="T77" fmla="*/ 5 h 20"/>
                  <a:gd name="T78" fmla="*/ 9 w 12"/>
                  <a:gd name="T79" fmla="*/ 4 h 20"/>
                  <a:gd name="T80" fmla="*/ 8 w 12"/>
                  <a:gd name="T81" fmla="*/ 4 h 20"/>
                  <a:gd name="T82" fmla="*/ 6 w 12"/>
                  <a:gd name="T83" fmla="*/ 3 h 20"/>
                  <a:gd name="T84" fmla="*/ 5 w 12"/>
                  <a:gd name="T85" fmla="*/ 3 h 20"/>
                  <a:gd name="T86" fmla="*/ 4 w 12"/>
                  <a:gd name="T87" fmla="*/ 4 h 20"/>
                  <a:gd name="T88" fmla="*/ 3 w 12"/>
                  <a:gd name="T89" fmla="*/ 4 h 20"/>
                  <a:gd name="T90" fmla="*/ 2 w 12"/>
                  <a:gd name="T91" fmla="*/ 4 h 20"/>
                  <a:gd name="T92" fmla="*/ 2 w 12"/>
                  <a:gd name="T93" fmla="*/ 4 h 20"/>
                  <a:gd name="T94" fmla="*/ 1 w 12"/>
                  <a:gd name="T95" fmla="*/ 4 h 20"/>
                  <a:gd name="T96" fmla="*/ 1 w 12"/>
                  <a:gd name="T97" fmla="*/ 3 h 20"/>
                  <a:gd name="T98" fmla="*/ 1 w 12"/>
                  <a:gd name="T99" fmla="*/ 3 h 20"/>
                  <a:gd name="T100" fmla="*/ 1 w 12"/>
                  <a:gd name="T101" fmla="*/ 1 h 20"/>
                  <a:gd name="T102" fmla="*/ 2 w 12"/>
                  <a:gd name="T103" fmla="*/ 1 h 20"/>
                  <a:gd name="T104" fmla="*/ 4 w 12"/>
                  <a:gd name="T105" fmla="*/ 0 h 20"/>
                  <a:gd name="T106" fmla="*/ 6 w 12"/>
                  <a:gd name="T10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20">
                    <a:moveTo>
                      <a:pt x="6" y="0"/>
                    </a:moveTo>
                    <a:cubicBezTo>
                      <a:pt x="7" y="0"/>
                      <a:pt x="8" y="0"/>
                      <a:pt x="9" y="1"/>
                    </a:cubicBezTo>
                    <a:cubicBezTo>
                      <a:pt x="10" y="1"/>
                      <a:pt x="11" y="1"/>
                      <a:pt x="11" y="1"/>
                    </a:cubicBezTo>
                    <a:cubicBezTo>
                      <a:pt x="12" y="2"/>
                      <a:pt x="12" y="3"/>
                      <a:pt x="12" y="3"/>
                    </a:cubicBezTo>
                    <a:cubicBezTo>
                      <a:pt x="12" y="4"/>
                      <a:pt x="12" y="5"/>
                      <a:pt x="12" y="6"/>
                    </a:cubicBezTo>
                    <a:cubicBezTo>
                      <a:pt x="12" y="6"/>
                      <a:pt x="12" y="6"/>
                      <a:pt x="12" y="6"/>
                    </a:cubicBezTo>
                    <a:cubicBezTo>
                      <a:pt x="12" y="7"/>
                      <a:pt x="12" y="8"/>
                      <a:pt x="12" y="9"/>
                    </a:cubicBezTo>
                    <a:cubicBezTo>
                      <a:pt x="12" y="9"/>
                      <a:pt x="12" y="10"/>
                      <a:pt x="11" y="10"/>
                    </a:cubicBezTo>
                    <a:cubicBezTo>
                      <a:pt x="11" y="11"/>
                      <a:pt x="10" y="11"/>
                      <a:pt x="10" y="11"/>
                    </a:cubicBezTo>
                    <a:cubicBezTo>
                      <a:pt x="9" y="12"/>
                      <a:pt x="8" y="12"/>
                      <a:pt x="7" y="12"/>
                    </a:cubicBezTo>
                    <a:cubicBezTo>
                      <a:pt x="7" y="12"/>
                      <a:pt x="6" y="12"/>
                      <a:pt x="5" y="12"/>
                    </a:cubicBezTo>
                    <a:cubicBezTo>
                      <a:pt x="5" y="12"/>
                      <a:pt x="4" y="12"/>
                      <a:pt x="4" y="12"/>
                    </a:cubicBezTo>
                    <a:cubicBezTo>
                      <a:pt x="4" y="12"/>
                      <a:pt x="4" y="13"/>
                      <a:pt x="3" y="13"/>
                    </a:cubicBezTo>
                    <a:cubicBezTo>
                      <a:pt x="3" y="14"/>
                      <a:pt x="3" y="14"/>
                      <a:pt x="3" y="15"/>
                    </a:cubicBezTo>
                    <a:cubicBezTo>
                      <a:pt x="3" y="17"/>
                      <a:pt x="3" y="17"/>
                      <a:pt x="3" y="17"/>
                    </a:cubicBezTo>
                    <a:cubicBezTo>
                      <a:pt x="11" y="17"/>
                      <a:pt x="11" y="17"/>
                      <a:pt x="11" y="17"/>
                    </a:cubicBezTo>
                    <a:cubicBezTo>
                      <a:pt x="11" y="17"/>
                      <a:pt x="11" y="17"/>
                      <a:pt x="11" y="17"/>
                    </a:cubicBezTo>
                    <a:cubicBezTo>
                      <a:pt x="12" y="17"/>
                      <a:pt x="12" y="17"/>
                      <a:pt x="12" y="17"/>
                    </a:cubicBezTo>
                    <a:cubicBezTo>
                      <a:pt x="12" y="17"/>
                      <a:pt x="12" y="17"/>
                      <a:pt x="12" y="17"/>
                    </a:cubicBezTo>
                    <a:cubicBezTo>
                      <a:pt x="12" y="18"/>
                      <a:pt x="12" y="18"/>
                      <a:pt x="12" y="18"/>
                    </a:cubicBezTo>
                    <a:cubicBezTo>
                      <a:pt x="12" y="19"/>
                      <a:pt x="12" y="19"/>
                      <a:pt x="12" y="19"/>
                    </a:cubicBezTo>
                    <a:cubicBezTo>
                      <a:pt x="12" y="19"/>
                      <a:pt x="12" y="19"/>
                      <a:pt x="12" y="19"/>
                    </a:cubicBezTo>
                    <a:cubicBezTo>
                      <a:pt x="11" y="20"/>
                      <a:pt x="11" y="20"/>
                      <a:pt x="11" y="20"/>
                    </a:cubicBezTo>
                    <a:cubicBezTo>
                      <a:pt x="11" y="20"/>
                      <a:pt x="11" y="20"/>
                      <a:pt x="11" y="20"/>
                    </a:cubicBezTo>
                    <a:cubicBezTo>
                      <a:pt x="2" y="20"/>
                      <a:pt x="2" y="20"/>
                      <a:pt x="2" y="20"/>
                    </a:cubicBezTo>
                    <a:cubicBezTo>
                      <a:pt x="1" y="20"/>
                      <a:pt x="1" y="20"/>
                      <a:pt x="1" y="19"/>
                    </a:cubicBezTo>
                    <a:cubicBezTo>
                      <a:pt x="0" y="19"/>
                      <a:pt x="0" y="19"/>
                      <a:pt x="0" y="18"/>
                    </a:cubicBezTo>
                    <a:cubicBezTo>
                      <a:pt x="0" y="14"/>
                      <a:pt x="0" y="14"/>
                      <a:pt x="0" y="14"/>
                    </a:cubicBezTo>
                    <a:cubicBezTo>
                      <a:pt x="0" y="13"/>
                      <a:pt x="0" y="12"/>
                      <a:pt x="1" y="12"/>
                    </a:cubicBezTo>
                    <a:cubicBezTo>
                      <a:pt x="1" y="11"/>
                      <a:pt x="1" y="10"/>
                      <a:pt x="2" y="10"/>
                    </a:cubicBezTo>
                    <a:cubicBezTo>
                      <a:pt x="2" y="9"/>
                      <a:pt x="2" y="9"/>
                      <a:pt x="3" y="9"/>
                    </a:cubicBezTo>
                    <a:cubicBezTo>
                      <a:pt x="4" y="9"/>
                      <a:pt x="4" y="9"/>
                      <a:pt x="5" y="9"/>
                    </a:cubicBezTo>
                    <a:cubicBezTo>
                      <a:pt x="7" y="9"/>
                      <a:pt x="7" y="9"/>
                      <a:pt x="7" y="9"/>
                    </a:cubicBezTo>
                    <a:cubicBezTo>
                      <a:pt x="8" y="9"/>
                      <a:pt x="8" y="9"/>
                      <a:pt x="8" y="8"/>
                    </a:cubicBezTo>
                    <a:cubicBezTo>
                      <a:pt x="9" y="8"/>
                      <a:pt x="9" y="8"/>
                      <a:pt x="9" y="8"/>
                    </a:cubicBezTo>
                    <a:cubicBezTo>
                      <a:pt x="9" y="7"/>
                      <a:pt x="9" y="7"/>
                      <a:pt x="9" y="7"/>
                    </a:cubicBezTo>
                    <a:cubicBezTo>
                      <a:pt x="9" y="7"/>
                      <a:pt x="9" y="7"/>
                      <a:pt x="9" y="6"/>
                    </a:cubicBezTo>
                    <a:cubicBezTo>
                      <a:pt x="9" y="6"/>
                      <a:pt x="9" y="6"/>
                      <a:pt x="9" y="6"/>
                    </a:cubicBezTo>
                    <a:cubicBezTo>
                      <a:pt x="9" y="6"/>
                      <a:pt x="9" y="5"/>
                      <a:pt x="9" y="5"/>
                    </a:cubicBezTo>
                    <a:cubicBezTo>
                      <a:pt x="9" y="4"/>
                      <a:pt x="9" y="4"/>
                      <a:pt x="9" y="4"/>
                    </a:cubicBezTo>
                    <a:cubicBezTo>
                      <a:pt x="9" y="4"/>
                      <a:pt x="8" y="4"/>
                      <a:pt x="8" y="4"/>
                    </a:cubicBezTo>
                    <a:cubicBezTo>
                      <a:pt x="7" y="3"/>
                      <a:pt x="7" y="3"/>
                      <a:pt x="6" y="3"/>
                    </a:cubicBezTo>
                    <a:cubicBezTo>
                      <a:pt x="6" y="3"/>
                      <a:pt x="5" y="3"/>
                      <a:pt x="5" y="3"/>
                    </a:cubicBezTo>
                    <a:cubicBezTo>
                      <a:pt x="4" y="4"/>
                      <a:pt x="4" y="4"/>
                      <a:pt x="4" y="4"/>
                    </a:cubicBezTo>
                    <a:cubicBezTo>
                      <a:pt x="3" y="4"/>
                      <a:pt x="3" y="4"/>
                      <a:pt x="3" y="4"/>
                    </a:cubicBezTo>
                    <a:cubicBezTo>
                      <a:pt x="2" y="4"/>
                      <a:pt x="2" y="4"/>
                      <a:pt x="2" y="4"/>
                    </a:cubicBezTo>
                    <a:cubicBezTo>
                      <a:pt x="2" y="4"/>
                      <a:pt x="2" y="4"/>
                      <a:pt x="2" y="4"/>
                    </a:cubicBezTo>
                    <a:cubicBezTo>
                      <a:pt x="2" y="4"/>
                      <a:pt x="1" y="4"/>
                      <a:pt x="1" y="4"/>
                    </a:cubicBezTo>
                    <a:cubicBezTo>
                      <a:pt x="1" y="4"/>
                      <a:pt x="1" y="3"/>
                      <a:pt x="1" y="3"/>
                    </a:cubicBezTo>
                    <a:cubicBezTo>
                      <a:pt x="1" y="3"/>
                      <a:pt x="1" y="3"/>
                      <a:pt x="1" y="3"/>
                    </a:cubicBezTo>
                    <a:cubicBezTo>
                      <a:pt x="1" y="2"/>
                      <a:pt x="1" y="2"/>
                      <a:pt x="1" y="1"/>
                    </a:cubicBezTo>
                    <a:cubicBezTo>
                      <a:pt x="2" y="1"/>
                      <a:pt x="2" y="1"/>
                      <a:pt x="2" y="1"/>
                    </a:cubicBezTo>
                    <a:cubicBezTo>
                      <a:pt x="3" y="1"/>
                      <a:pt x="4" y="0"/>
                      <a:pt x="4" y="0"/>
                    </a:cubicBezTo>
                    <a:cubicBezTo>
                      <a:pt x="5" y="0"/>
                      <a:pt x="6" y="0"/>
                      <a:pt x="6" y="0"/>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79" name="Freeform 264">
                <a:extLst>
                  <a:ext uri="{FF2B5EF4-FFF2-40B4-BE49-F238E27FC236}">
                    <a16:creationId xmlns:a16="http://schemas.microsoft.com/office/drawing/2014/main" xmlns="" id="{36BDD6CD-AECC-436E-BADF-D8D8CD3F01C1}"/>
                  </a:ext>
                </a:extLst>
              </p:cNvPr>
              <p:cNvSpPr>
                <a:spLocks noEditPoints="1"/>
              </p:cNvSpPr>
              <p:nvPr/>
            </p:nvSpPr>
            <p:spPr bwMode="auto">
              <a:xfrm>
                <a:off x="7170104" y="3283439"/>
                <a:ext cx="137239" cy="248088"/>
              </a:xfrm>
              <a:custGeom>
                <a:avLst/>
                <a:gdLst>
                  <a:gd name="T0" fmla="*/ 11 w 11"/>
                  <a:gd name="T1" fmla="*/ 15 h 20"/>
                  <a:gd name="T2" fmla="*/ 11 w 11"/>
                  <a:gd name="T3" fmla="*/ 15 h 20"/>
                  <a:gd name="T4" fmla="*/ 11 w 11"/>
                  <a:gd name="T5" fmla="*/ 17 h 20"/>
                  <a:gd name="T6" fmla="*/ 10 w 11"/>
                  <a:gd name="T7" fmla="*/ 19 h 20"/>
                  <a:gd name="T8" fmla="*/ 8 w 11"/>
                  <a:gd name="T9" fmla="*/ 20 h 20"/>
                  <a:gd name="T10" fmla="*/ 5 w 11"/>
                  <a:gd name="T11" fmla="*/ 20 h 20"/>
                  <a:gd name="T12" fmla="*/ 3 w 11"/>
                  <a:gd name="T13" fmla="*/ 20 h 20"/>
                  <a:gd name="T14" fmla="*/ 1 w 11"/>
                  <a:gd name="T15" fmla="*/ 19 h 20"/>
                  <a:gd name="T16" fmla="*/ 0 w 11"/>
                  <a:gd name="T17" fmla="*/ 17 h 20"/>
                  <a:gd name="T18" fmla="*/ 0 w 11"/>
                  <a:gd name="T19" fmla="*/ 15 h 20"/>
                  <a:gd name="T20" fmla="*/ 0 w 11"/>
                  <a:gd name="T21" fmla="*/ 5 h 20"/>
                  <a:gd name="T22" fmla="*/ 1 w 11"/>
                  <a:gd name="T23" fmla="*/ 2 h 20"/>
                  <a:gd name="T24" fmla="*/ 5 w 11"/>
                  <a:gd name="T25" fmla="*/ 0 h 20"/>
                  <a:gd name="T26" fmla="*/ 8 w 11"/>
                  <a:gd name="T27" fmla="*/ 1 h 20"/>
                  <a:gd name="T28" fmla="*/ 10 w 11"/>
                  <a:gd name="T29" fmla="*/ 2 h 20"/>
                  <a:gd name="T30" fmla="*/ 11 w 11"/>
                  <a:gd name="T31" fmla="*/ 3 h 20"/>
                  <a:gd name="T32" fmla="*/ 11 w 11"/>
                  <a:gd name="T33" fmla="*/ 5 h 20"/>
                  <a:gd name="T34" fmla="*/ 11 w 11"/>
                  <a:gd name="T35" fmla="*/ 15 h 20"/>
                  <a:gd name="T36" fmla="*/ 8 w 11"/>
                  <a:gd name="T37" fmla="*/ 6 h 20"/>
                  <a:gd name="T38" fmla="*/ 7 w 11"/>
                  <a:gd name="T39" fmla="*/ 4 h 20"/>
                  <a:gd name="T40" fmla="*/ 5 w 11"/>
                  <a:gd name="T41" fmla="*/ 3 h 20"/>
                  <a:gd name="T42" fmla="*/ 3 w 11"/>
                  <a:gd name="T43" fmla="*/ 4 h 20"/>
                  <a:gd name="T44" fmla="*/ 3 w 11"/>
                  <a:gd name="T45" fmla="*/ 5 h 20"/>
                  <a:gd name="T46" fmla="*/ 3 w 11"/>
                  <a:gd name="T47" fmla="*/ 15 h 20"/>
                  <a:gd name="T48" fmla="*/ 3 w 11"/>
                  <a:gd name="T49" fmla="*/ 16 h 20"/>
                  <a:gd name="T50" fmla="*/ 5 w 11"/>
                  <a:gd name="T51" fmla="*/ 17 h 20"/>
                  <a:gd name="T52" fmla="*/ 7 w 11"/>
                  <a:gd name="T53" fmla="*/ 16 h 20"/>
                  <a:gd name="T54" fmla="*/ 8 w 11"/>
                  <a:gd name="T55" fmla="*/ 15 h 20"/>
                  <a:gd name="T56" fmla="*/ 8 w 11"/>
                  <a:gd name="T5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20">
                    <a:moveTo>
                      <a:pt x="11" y="15"/>
                    </a:moveTo>
                    <a:cubicBezTo>
                      <a:pt x="11" y="15"/>
                      <a:pt x="11" y="15"/>
                      <a:pt x="11" y="15"/>
                    </a:cubicBezTo>
                    <a:cubicBezTo>
                      <a:pt x="11" y="16"/>
                      <a:pt x="11" y="17"/>
                      <a:pt x="11" y="17"/>
                    </a:cubicBezTo>
                    <a:cubicBezTo>
                      <a:pt x="11" y="18"/>
                      <a:pt x="10" y="18"/>
                      <a:pt x="10" y="19"/>
                    </a:cubicBezTo>
                    <a:cubicBezTo>
                      <a:pt x="9" y="19"/>
                      <a:pt x="8" y="20"/>
                      <a:pt x="8" y="20"/>
                    </a:cubicBezTo>
                    <a:cubicBezTo>
                      <a:pt x="7" y="20"/>
                      <a:pt x="6" y="20"/>
                      <a:pt x="5" y="20"/>
                    </a:cubicBezTo>
                    <a:cubicBezTo>
                      <a:pt x="4" y="20"/>
                      <a:pt x="4" y="20"/>
                      <a:pt x="3" y="20"/>
                    </a:cubicBezTo>
                    <a:cubicBezTo>
                      <a:pt x="2" y="19"/>
                      <a:pt x="2" y="19"/>
                      <a:pt x="1" y="19"/>
                    </a:cubicBezTo>
                    <a:cubicBezTo>
                      <a:pt x="1" y="18"/>
                      <a:pt x="0" y="18"/>
                      <a:pt x="0" y="17"/>
                    </a:cubicBezTo>
                    <a:cubicBezTo>
                      <a:pt x="0" y="16"/>
                      <a:pt x="0" y="16"/>
                      <a:pt x="0" y="15"/>
                    </a:cubicBezTo>
                    <a:cubicBezTo>
                      <a:pt x="0" y="5"/>
                      <a:pt x="0" y="5"/>
                      <a:pt x="0" y="5"/>
                    </a:cubicBezTo>
                    <a:cubicBezTo>
                      <a:pt x="0" y="4"/>
                      <a:pt x="0" y="2"/>
                      <a:pt x="1" y="2"/>
                    </a:cubicBezTo>
                    <a:cubicBezTo>
                      <a:pt x="2" y="1"/>
                      <a:pt x="4" y="0"/>
                      <a:pt x="5" y="0"/>
                    </a:cubicBezTo>
                    <a:cubicBezTo>
                      <a:pt x="6" y="0"/>
                      <a:pt x="7" y="0"/>
                      <a:pt x="8" y="1"/>
                    </a:cubicBezTo>
                    <a:cubicBezTo>
                      <a:pt x="9" y="1"/>
                      <a:pt x="9" y="1"/>
                      <a:pt x="10" y="2"/>
                    </a:cubicBezTo>
                    <a:cubicBezTo>
                      <a:pt x="10" y="2"/>
                      <a:pt x="10" y="2"/>
                      <a:pt x="11" y="3"/>
                    </a:cubicBezTo>
                    <a:cubicBezTo>
                      <a:pt x="11" y="4"/>
                      <a:pt x="11" y="5"/>
                      <a:pt x="11" y="5"/>
                    </a:cubicBezTo>
                    <a:lnTo>
                      <a:pt x="11" y="15"/>
                    </a:lnTo>
                    <a:close/>
                    <a:moveTo>
                      <a:pt x="8" y="6"/>
                    </a:moveTo>
                    <a:cubicBezTo>
                      <a:pt x="8" y="5"/>
                      <a:pt x="8" y="4"/>
                      <a:pt x="7" y="4"/>
                    </a:cubicBezTo>
                    <a:cubicBezTo>
                      <a:pt x="7" y="4"/>
                      <a:pt x="6" y="3"/>
                      <a:pt x="5" y="3"/>
                    </a:cubicBezTo>
                    <a:cubicBezTo>
                      <a:pt x="4" y="3"/>
                      <a:pt x="4" y="4"/>
                      <a:pt x="3" y="4"/>
                    </a:cubicBezTo>
                    <a:cubicBezTo>
                      <a:pt x="3" y="4"/>
                      <a:pt x="3" y="5"/>
                      <a:pt x="3" y="5"/>
                    </a:cubicBezTo>
                    <a:cubicBezTo>
                      <a:pt x="3" y="15"/>
                      <a:pt x="3" y="15"/>
                      <a:pt x="3" y="15"/>
                    </a:cubicBezTo>
                    <a:cubicBezTo>
                      <a:pt x="3" y="15"/>
                      <a:pt x="3" y="16"/>
                      <a:pt x="3" y="16"/>
                    </a:cubicBezTo>
                    <a:cubicBezTo>
                      <a:pt x="4" y="17"/>
                      <a:pt x="4" y="17"/>
                      <a:pt x="5" y="17"/>
                    </a:cubicBezTo>
                    <a:cubicBezTo>
                      <a:pt x="6" y="17"/>
                      <a:pt x="7" y="17"/>
                      <a:pt x="7" y="16"/>
                    </a:cubicBezTo>
                    <a:cubicBezTo>
                      <a:pt x="8" y="16"/>
                      <a:pt x="8" y="15"/>
                      <a:pt x="8" y="15"/>
                    </a:cubicBezTo>
                    <a:lnTo>
                      <a:pt x="8" y="6"/>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0" name="Freeform 265">
                <a:extLst>
                  <a:ext uri="{FF2B5EF4-FFF2-40B4-BE49-F238E27FC236}">
                    <a16:creationId xmlns:a16="http://schemas.microsoft.com/office/drawing/2014/main" xmlns="" id="{EE6B2CF1-B0C8-4AC8-9A74-7E7A0C24B171}"/>
                  </a:ext>
                </a:extLst>
              </p:cNvPr>
              <p:cNvSpPr>
                <a:spLocks noEditPoints="1"/>
              </p:cNvSpPr>
              <p:nvPr/>
            </p:nvSpPr>
            <p:spPr bwMode="auto">
              <a:xfrm>
                <a:off x="6943133" y="3568475"/>
                <a:ext cx="147796" cy="237531"/>
              </a:xfrm>
              <a:custGeom>
                <a:avLst/>
                <a:gdLst>
                  <a:gd name="T0" fmla="*/ 12 w 12"/>
                  <a:gd name="T1" fmla="*/ 16 h 19"/>
                  <a:gd name="T2" fmla="*/ 9 w 12"/>
                  <a:gd name="T3" fmla="*/ 19 h 19"/>
                  <a:gd name="T4" fmla="*/ 3 w 12"/>
                  <a:gd name="T5" fmla="*/ 19 h 19"/>
                  <a:gd name="T6" fmla="*/ 1 w 12"/>
                  <a:gd name="T7" fmla="*/ 16 h 19"/>
                  <a:gd name="T8" fmla="*/ 0 w 12"/>
                  <a:gd name="T9" fmla="*/ 12 h 19"/>
                  <a:gd name="T10" fmla="*/ 1 w 12"/>
                  <a:gd name="T11" fmla="*/ 10 h 19"/>
                  <a:gd name="T12" fmla="*/ 1 w 12"/>
                  <a:gd name="T13" fmla="*/ 9 h 19"/>
                  <a:gd name="T14" fmla="*/ 0 w 12"/>
                  <a:gd name="T15" fmla="*/ 7 h 19"/>
                  <a:gd name="T16" fmla="*/ 1 w 12"/>
                  <a:gd name="T17" fmla="*/ 2 h 19"/>
                  <a:gd name="T18" fmla="*/ 4 w 12"/>
                  <a:gd name="T19" fmla="*/ 0 h 19"/>
                  <a:gd name="T20" fmla="*/ 9 w 12"/>
                  <a:gd name="T21" fmla="*/ 0 h 19"/>
                  <a:gd name="T22" fmla="*/ 12 w 12"/>
                  <a:gd name="T23" fmla="*/ 2 h 19"/>
                  <a:gd name="T24" fmla="*/ 12 w 12"/>
                  <a:gd name="T25" fmla="*/ 7 h 19"/>
                  <a:gd name="T26" fmla="*/ 11 w 12"/>
                  <a:gd name="T27" fmla="*/ 9 h 19"/>
                  <a:gd name="T28" fmla="*/ 11 w 12"/>
                  <a:gd name="T29" fmla="*/ 10 h 19"/>
                  <a:gd name="T30" fmla="*/ 12 w 12"/>
                  <a:gd name="T31" fmla="*/ 12 h 19"/>
                  <a:gd name="T32" fmla="*/ 9 w 12"/>
                  <a:gd name="T33" fmla="*/ 14 h 19"/>
                  <a:gd name="T34" fmla="*/ 9 w 12"/>
                  <a:gd name="T35" fmla="*/ 13 h 19"/>
                  <a:gd name="T36" fmla="*/ 6 w 12"/>
                  <a:gd name="T37" fmla="*/ 11 h 19"/>
                  <a:gd name="T38" fmla="*/ 4 w 12"/>
                  <a:gd name="T39" fmla="*/ 13 h 19"/>
                  <a:gd name="T40" fmla="*/ 3 w 12"/>
                  <a:gd name="T41" fmla="*/ 14 h 19"/>
                  <a:gd name="T42" fmla="*/ 4 w 12"/>
                  <a:gd name="T43" fmla="*/ 15 h 19"/>
                  <a:gd name="T44" fmla="*/ 5 w 12"/>
                  <a:gd name="T45" fmla="*/ 16 h 19"/>
                  <a:gd name="T46" fmla="*/ 8 w 12"/>
                  <a:gd name="T47" fmla="*/ 16 h 19"/>
                  <a:gd name="T48" fmla="*/ 9 w 12"/>
                  <a:gd name="T49" fmla="*/ 15 h 19"/>
                  <a:gd name="T50" fmla="*/ 6 w 12"/>
                  <a:gd name="T51" fmla="*/ 8 h 19"/>
                  <a:gd name="T52" fmla="*/ 9 w 12"/>
                  <a:gd name="T53" fmla="*/ 7 h 19"/>
                  <a:gd name="T54" fmla="*/ 9 w 12"/>
                  <a:gd name="T55" fmla="*/ 5 h 19"/>
                  <a:gd name="T56" fmla="*/ 8 w 12"/>
                  <a:gd name="T57" fmla="*/ 3 h 19"/>
                  <a:gd name="T58" fmla="*/ 6 w 12"/>
                  <a:gd name="T59" fmla="*/ 3 h 19"/>
                  <a:gd name="T60" fmla="*/ 4 w 12"/>
                  <a:gd name="T61" fmla="*/ 3 h 19"/>
                  <a:gd name="T62" fmla="*/ 3 w 12"/>
                  <a:gd name="T63" fmla="*/ 5 h 19"/>
                  <a:gd name="T64" fmla="*/ 4 w 12"/>
                  <a:gd name="T65" fmla="*/ 7 h 19"/>
                  <a:gd name="T66" fmla="*/ 6 w 12"/>
                  <a:gd name="T6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19">
                    <a:moveTo>
                      <a:pt x="12" y="14"/>
                    </a:moveTo>
                    <a:cubicBezTo>
                      <a:pt x="12" y="15"/>
                      <a:pt x="12" y="16"/>
                      <a:pt x="12" y="16"/>
                    </a:cubicBezTo>
                    <a:cubicBezTo>
                      <a:pt x="12" y="17"/>
                      <a:pt x="12" y="17"/>
                      <a:pt x="11" y="18"/>
                    </a:cubicBezTo>
                    <a:cubicBezTo>
                      <a:pt x="11" y="18"/>
                      <a:pt x="10" y="19"/>
                      <a:pt x="9" y="19"/>
                    </a:cubicBezTo>
                    <a:cubicBezTo>
                      <a:pt x="9" y="19"/>
                      <a:pt x="7" y="19"/>
                      <a:pt x="6" y="19"/>
                    </a:cubicBezTo>
                    <a:cubicBezTo>
                      <a:pt x="5" y="19"/>
                      <a:pt x="4" y="19"/>
                      <a:pt x="3" y="19"/>
                    </a:cubicBezTo>
                    <a:cubicBezTo>
                      <a:pt x="2" y="19"/>
                      <a:pt x="2" y="18"/>
                      <a:pt x="1" y="18"/>
                    </a:cubicBezTo>
                    <a:cubicBezTo>
                      <a:pt x="1" y="17"/>
                      <a:pt x="1" y="17"/>
                      <a:pt x="1" y="16"/>
                    </a:cubicBezTo>
                    <a:cubicBezTo>
                      <a:pt x="0" y="15"/>
                      <a:pt x="0" y="15"/>
                      <a:pt x="0" y="14"/>
                    </a:cubicBezTo>
                    <a:cubicBezTo>
                      <a:pt x="0" y="13"/>
                      <a:pt x="0" y="13"/>
                      <a:pt x="0" y="12"/>
                    </a:cubicBezTo>
                    <a:cubicBezTo>
                      <a:pt x="0" y="12"/>
                      <a:pt x="1" y="12"/>
                      <a:pt x="1" y="11"/>
                    </a:cubicBezTo>
                    <a:cubicBezTo>
                      <a:pt x="1" y="10"/>
                      <a:pt x="1" y="10"/>
                      <a:pt x="1" y="10"/>
                    </a:cubicBezTo>
                    <a:cubicBezTo>
                      <a:pt x="2" y="10"/>
                      <a:pt x="2" y="10"/>
                      <a:pt x="3" y="10"/>
                    </a:cubicBezTo>
                    <a:cubicBezTo>
                      <a:pt x="2" y="9"/>
                      <a:pt x="2" y="9"/>
                      <a:pt x="1" y="9"/>
                    </a:cubicBezTo>
                    <a:cubicBezTo>
                      <a:pt x="1" y="8"/>
                      <a:pt x="1" y="8"/>
                      <a:pt x="1" y="8"/>
                    </a:cubicBezTo>
                    <a:cubicBezTo>
                      <a:pt x="1" y="8"/>
                      <a:pt x="0" y="7"/>
                      <a:pt x="0" y="7"/>
                    </a:cubicBezTo>
                    <a:cubicBezTo>
                      <a:pt x="0" y="6"/>
                      <a:pt x="0" y="6"/>
                      <a:pt x="0" y="5"/>
                    </a:cubicBezTo>
                    <a:cubicBezTo>
                      <a:pt x="0" y="4"/>
                      <a:pt x="1" y="3"/>
                      <a:pt x="1" y="2"/>
                    </a:cubicBezTo>
                    <a:cubicBezTo>
                      <a:pt x="1" y="2"/>
                      <a:pt x="1" y="1"/>
                      <a:pt x="2" y="1"/>
                    </a:cubicBezTo>
                    <a:cubicBezTo>
                      <a:pt x="2" y="0"/>
                      <a:pt x="3" y="0"/>
                      <a:pt x="4" y="0"/>
                    </a:cubicBezTo>
                    <a:cubicBezTo>
                      <a:pt x="4" y="0"/>
                      <a:pt x="5" y="0"/>
                      <a:pt x="6" y="0"/>
                    </a:cubicBezTo>
                    <a:cubicBezTo>
                      <a:pt x="7" y="0"/>
                      <a:pt x="8" y="0"/>
                      <a:pt x="9" y="0"/>
                    </a:cubicBezTo>
                    <a:cubicBezTo>
                      <a:pt x="10" y="0"/>
                      <a:pt x="10" y="0"/>
                      <a:pt x="11" y="1"/>
                    </a:cubicBezTo>
                    <a:cubicBezTo>
                      <a:pt x="11" y="1"/>
                      <a:pt x="12" y="2"/>
                      <a:pt x="12" y="2"/>
                    </a:cubicBezTo>
                    <a:cubicBezTo>
                      <a:pt x="12" y="3"/>
                      <a:pt x="12" y="4"/>
                      <a:pt x="12" y="5"/>
                    </a:cubicBezTo>
                    <a:cubicBezTo>
                      <a:pt x="12" y="6"/>
                      <a:pt x="12" y="6"/>
                      <a:pt x="12" y="7"/>
                    </a:cubicBezTo>
                    <a:cubicBezTo>
                      <a:pt x="12" y="7"/>
                      <a:pt x="12" y="8"/>
                      <a:pt x="12" y="8"/>
                    </a:cubicBezTo>
                    <a:cubicBezTo>
                      <a:pt x="11" y="9"/>
                      <a:pt x="11" y="9"/>
                      <a:pt x="11" y="9"/>
                    </a:cubicBezTo>
                    <a:cubicBezTo>
                      <a:pt x="11" y="9"/>
                      <a:pt x="11" y="9"/>
                      <a:pt x="10" y="9"/>
                    </a:cubicBezTo>
                    <a:cubicBezTo>
                      <a:pt x="11" y="10"/>
                      <a:pt x="11" y="10"/>
                      <a:pt x="11" y="10"/>
                    </a:cubicBezTo>
                    <a:cubicBezTo>
                      <a:pt x="12" y="11"/>
                      <a:pt x="12" y="11"/>
                      <a:pt x="12" y="11"/>
                    </a:cubicBezTo>
                    <a:cubicBezTo>
                      <a:pt x="12" y="11"/>
                      <a:pt x="12" y="12"/>
                      <a:pt x="12" y="12"/>
                    </a:cubicBezTo>
                    <a:cubicBezTo>
                      <a:pt x="12" y="13"/>
                      <a:pt x="12" y="13"/>
                      <a:pt x="12" y="14"/>
                    </a:cubicBezTo>
                    <a:close/>
                    <a:moveTo>
                      <a:pt x="9" y="14"/>
                    </a:moveTo>
                    <a:cubicBezTo>
                      <a:pt x="9" y="13"/>
                      <a:pt x="9" y="13"/>
                      <a:pt x="9" y="13"/>
                    </a:cubicBezTo>
                    <a:cubicBezTo>
                      <a:pt x="9" y="13"/>
                      <a:pt x="9" y="13"/>
                      <a:pt x="9" y="13"/>
                    </a:cubicBezTo>
                    <a:cubicBezTo>
                      <a:pt x="9" y="12"/>
                      <a:pt x="8" y="12"/>
                      <a:pt x="8" y="12"/>
                    </a:cubicBezTo>
                    <a:cubicBezTo>
                      <a:pt x="8" y="11"/>
                      <a:pt x="7" y="11"/>
                      <a:pt x="6" y="11"/>
                    </a:cubicBezTo>
                    <a:cubicBezTo>
                      <a:pt x="6" y="11"/>
                      <a:pt x="5" y="12"/>
                      <a:pt x="5" y="12"/>
                    </a:cubicBezTo>
                    <a:cubicBezTo>
                      <a:pt x="4" y="12"/>
                      <a:pt x="4" y="12"/>
                      <a:pt x="4" y="13"/>
                    </a:cubicBezTo>
                    <a:cubicBezTo>
                      <a:pt x="4" y="14"/>
                      <a:pt x="4" y="14"/>
                      <a:pt x="4" y="14"/>
                    </a:cubicBezTo>
                    <a:cubicBezTo>
                      <a:pt x="3" y="14"/>
                      <a:pt x="3" y="14"/>
                      <a:pt x="3" y="14"/>
                    </a:cubicBezTo>
                    <a:cubicBezTo>
                      <a:pt x="3" y="14"/>
                      <a:pt x="3" y="14"/>
                      <a:pt x="3" y="14"/>
                    </a:cubicBezTo>
                    <a:cubicBezTo>
                      <a:pt x="3" y="14"/>
                      <a:pt x="3" y="15"/>
                      <a:pt x="4" y="15"/>
                    </a:cubicBezTo>
                    <a:cubicBezTo>
                      <a:pt x="4" y="16"/>
                      <a:pt x="4" y="16"/>
                      <a:pt x="4" y="16"/>
                    </a:cubicBezTo>
                    <a:cubicBezTo>
                      <a:pt x="4" y="16"/>
                      <a:pt x="5" y="16"/>
                      <a:pt x="5" y="16"/>
                    </a:cubicBezTo>
                    <a:cubicBezTo>
                      <a:pt x="5" y="16"/>
                      <a:pt x="6" y="16"/>
                      <a:pt x="6" y="16"/>
                    </a:cubicBezTo>
                    <a:cubicBezTo>
                      <a:pt x="7" y="16"/>
                      <a:pt x="7" y="16"/>
                      <a:pt x="8" y="16"/>
                    </a:cubicBezTo>
                    <a:cubicBezTo>
                      <a:pt x="9" y="16"/>
                      <a:pt x="9" y="16"/>
                      <a:pt x="9" y="16"/>
                    </a:cubicBezTo>
                    <a:cubicBezTo>
                      <a:pt x="9" y="15"/>
                      <a:pt x="9" y="15"/>
                      <a:pt x="9" y="15"/>
                    </a:cubicBezTo>
                    <a:cubicBezTo>
                      <a:pt x="9" y="15"/>
                      <a:pt x="9" y="14"/>
                      <a:pt x="9" y="14"/>
                    </a:cubicBezTo>
                    <a:close/>
                    <a:moveTo>
                      <a:pt x="6" y="8"/>
                    </a:moveTo>
                    <a:cubicBezTo>
                      <a:pt x="7" y="8"/>
                      <a:pt x="8" y="8"/>
                      <a:pt x="8" y="7"/>
                    </a:cubicBezTo>
                    <a:cubicBezTo>
                      <a:pt x="8" y="7"/>
                      <a:pt x="9" y="7"/>
                      <a:pt x="9" y="7"/>
                    </a:cubicBezTo>
                    <a:cubicBezTo>
                      <a:pt x="9" y="6"/>
                      <a:pt x="9" y="6"/>
                      <a:pt x="9" y="6"/>
                    </a:cubicBezTo>
                    <a:cubicBezTo>
                      <a:pt x="9" y="6"/>
                      <a:pt x="9" y="5"/>
                      <a:pt x="9" y="5"/>
                    </a:cubicBezTo>
                    <a:cubicBezTo>
                      <a:pt x="9" y="4"/>
                      <a:pt x="9" y="4"/>
                      <a:pt x="9" y="4"/>
                    </a:cubicBezTo>
                    <a:cubicBezTo>
                      <a:pt x="8" y="3"/>
                      <a:pt x="8" y="3"/>
                      <a:pt x="8" y="3"/>
                    </a:cubicBezTo>
                    <a:cubicBezTo>
                      <a:pt x="7" y="3"/>
                      <a:pt x="7" y="3"/>
                      <a:pt x="7" y="3"/>
                    </a:cubicBezTo>
                    <a:cubicBezTo>
                      <a:pt x="7" y="3"/>
                      <a:pt x="7" y="3"/>
                      <a:pt x="6" y="3"/>
                    </a:cubicBezTo>
                    <a:cubicBezTo>
                      <a:pt x="6" y="3"/>
                      <a:pt x="5" y="3"/>
                      <a:pt x="5" y="3"/>
                    </a:cubicBezTo>
                    <a:cubicBezTo>
                      <a:pt x="4" y="3"/>
                      <a:pt x="4" y="3"/>
                      <a:pt x="4" y="3"/>
                    </a:cubicBezTo>
                    <a:cubicBezTo>
                      <a:pt x="4" y="4"/>
                      <a:pt x="4" y="4"/>
                      <a:pt x="4" y="4"/>
                    </a:cubicBezTo>
                    <a:cubicBezTo>
                      <a:pt x="4" y="4"/>
                      <a:pt x="3" y="4"/>
                      <a:pt x="3" y="5"/>
                    </a:cubicBezTo>
                    <a:cubicBezTo>
                      <a:pt x="3" y="6"/>
                      <a:pt x="4" y="6"/>
                      <a:pt x="4" y="6"/>
                    </a:cubicBezTo>
                    <a:cubicBezTo>
                      <a:pt x="4" y="7"/>
                      <a:pt x="4" y="7"/>
                      <a:pt x="4" y="7"/>
                    </a:cubicBezTo>
                    <a:cubicBezTo>
                      <a:pt x="4" y="7"/>
                      <a:pt x="4" y="7"/>
                      <a:pt x="5" y="7"/>
                    </a:cubicBezTo>
                    <a:cubicBezTo>
                      <a:pt x="5" y="8"/>
                      <a:pt x="6" y="8"/>
                      <a:pt x="6" y="8"/>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1" name="Freeform 266">
                <a:extLst>
                  <a:ext uri="{FF2B5EF4-FFF2-40B4-BE49-F238E27FC236}">
                    <a16:creationId xmlns:a16="http://schemas.microsoft.com/office/drawing/2014/main" xmlns="" id="{14454FC0-3AAD-4CDA-B634-15BF578B8C24}"/>
                  </a:ext>
                </a:extLst>
              </p:cNvPr>
              <p:cNvSpPr>
                <a:spLocks noEditPoints="1"/>
              </p:cNvSpPr>
              <p:nvPr/>
            </p:nvSpPr>
            <p:spPr bwMode="auto">
              <a:xfrm>
                <a:off x="7170104" y="3568475"/>
                <a:ext cx="137239" cy="237531"/>
              </a:xfrm>
              <a:custGeom>
                <a:avLst/>
                <a:gdLst>
                  <a:gd name="T0" fmla="*/ 11 w 11"/>
                  <a:gd name="T1" fmla="*/ 14 h 19"/>
                  <a:gd name="T2" fmla="*/ 11 w 11"/>
                  <a:gd name="T3" fmla="*/ 14 h 19"/>
                  <a:gd name="T4" fmla="*/ 11 w 11"/>
                  <a:gd name="T5" fmla="*/ 17 h 19"/>
                  <a:gd name="T6" fmla="*/ 10 w 11"/>
                  <a:gd name="T7" fmla="*/ 18 h 19"/>
                  <a:gd name="T8" fmla="*/ 8 w 11"/>
                  <a:gd name="T9" fmla="*/ 19 h 19"/>
                  <a:gd name="T10" fmla="*/ 5 w 11"/>
                  <a:gd name="T11" fmla="*/ 19 h 19"/>
                  <a:gd name="T12" fmla="*/ 3 w 11"/>
                  <a:gd name="T13" fmla="*/ 19 h 19"/>
                  <a:gd name="T14" fmla="*/ 1 w 11"/>
                  <a:gd name="T15" fmla="*/ 18 h 19"/>
                  <a:gd name="T16" fmla="*/ 0 w 11"/>
                  <a:gd name="T17" fmla="*/ 16 h 19"/>
                  <a:gd name="T18" fmla="*/ 0 w 11"/>
                  <a:gd name="T19" fmla="*/ 14 h 19"/>
                  <a:gd name="T20" fmla="*/ 0 w 11"/>
                  <a:gd name="T21" fmla="*/ 5 h 19"/>
                  <a:gd name="T22" fmla="*/ 1 w 11"/>
                  <a:gd name="T23" fmla="*/ 1 h 19"/>
                  <a:gd name="T24" fmla="*/ 5 w 11"/>
                  <a:gd name="T25" fmla="*/ 0 h 19"/>
                  <a:gd name="T26" fmla="*/ 8 w 11"/>
                  <a:gd name="T27" fmla="*/ 0 h 19"/>
                  <a:gd name="T28" fmla="*/ 10 w 11"/>
                  <a:gd name="T29" fmla="*/ 1 h 19"/>
                  <a:gd name="T30" fmla="*/ 11 w 11"/>
                  <a:gd name="T31" fmla="*/ 2 h 19"/>
                  <a:gd name="T32" fmla="*/ 11 w 11"/>
                  <a:gd name="T33" fmla="*/ 5 h 19"/>
                  <a:gd name="T34" fmla="*/ 11 w 11"/>
                  <a:gd name="T35" fmla="*/ 14 h 19"/>
                  <a:gd name="T36" fmla="*/ 8 w 11"/>
                  <a:gd name="T37" fmla="*/ 5 h 19"/>
                  <a:gd name="T38" fmla="*/ 7 w 11"/>
                  <a:gd name="T39" fmla="*/ 3 h 19"/>
                  <a:gd name="T40" fmla="*/ 5 w 11"/>
                  <a:gd name="T41" fmla="*/ 3 h 19"/>
                  <a:gd name="T42" fmla="*/ 3 w 11"/>
                  <a:gd name="T43" fmla="*/ 3 h 19"/>
                  <a:gd name="T44" fmla="*/ 3 w 11"/>
                  <a:gd name="T45" fmla="*/ 5 h 19"/>
                  <a:gd name="T46" fmla="*/ 3 w 11"/>
                  <a:gd name="T47" fmla="*/ 14 h 19"/>
                  <a:gd name="T48" fmla="*/ 3 w 11"/>
                  <a:gd name="T49" fmla="*/ 16 h 19"/>
                  <a:gd name="T50" fmla="*/ 5 w 11"/>
                  <a:gd name="T51" fmla="*/ 16 h 19"/>
                  <a:gd name="T52" fmla="*/ 7 w 11"/>
                  <a:gd name="T53" fmla="*/ 16 h 19"/>
                  <a:gd name="T54" fmla="*/ 8 w 11"/>
                  <a:gd name="T55" fmla="*/ 14 h 19"/>
                  <a:gd name="T56" fmla="*/ 8 w 11"/>
                  <a:gd name="T5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9">
                    <a:moveTo>
                      <a:pt x="11" y="14"/>
                    </a:moveTo>
                    <a:cubicBezTo>
                      <a:pt x="11" y="14"/>
                      <a:pt x="11" y="14"/>
                      <a:pt x="11" y="14"/>
                    </a:cubicBezTo>
                    <a:cubicBezTo>
                      <a:pt x="11" y="15"/>
                      <a:pt x="11" y="16"/>
                      <a:pt x="11" y="17"/>
                    </a:cubicBezTo>
                    <a:cubicBezTo>
                      <a:pt x="11" y="17"/>
                      <a:pt x="10" y="18"/>
                      <a:pt x="10" y="18"/>
                    </a:cubicBezTo>
                    <a:cubicBezTo>
                      <a:pt x="9" y="19"/>
                      <a:pt x="8" y="19"/>
                      <a:pt x="8" y="19"/>
                    </a:cubicBezTo>
                    <a:cubicBezTo>
                      <a:pt x="7" y="19"/>
                      <a:pt x="6" y="19"/>
                      <a:pt x="5" y="19"/>
                    </a:cubicBezTo>
                    <a:cubicBezTo>
                      <a:pt x="4" y="19"/>
                      <a:pt x="4" y="19"/>
                      <a:pt x="3" y="19"/>
                    </a:cubicBezTo>
                    <a:cubicBezTo>
                      <a:pt x="2" y="19"/>
                      <a:pt x="2" y="19"/>
                      <a:pt x="1" y="18"/>
                    </a:cubicBezTo>
                    <a:cubicBezTo>
                      <a:pt x="1" y="18"/>
                      <a:pt x="0" y="17"/>
                      <a:pt x="0" y="16"/>
                    </a:cubicBezTo>
                    <a:cubicBezTo>
                      <a:pt x="0" y="16"/>
                      <a:pt x="0" y="15"/>
                      <a:pt x="0" y="14"/>
                    </a:cubicBezTo>
                    <a:cubicBezTo>
                      <a:pt x="0" y="5"/>
                      <a:pt x="0" y="5"/>
                      <a:pt x="0" y="5"/>
                    </a:cubicBezTo>
                    <a:cubicBezTo>
                      <a:pt x="0" y="3"/>
                      <a:pt x="0" y="2"/>
                      <a:pt x="1" y="1"/>
                    </a:cubicBezTo>
                    <a:cubicBezTo>
                      <a:pt x="2" y="0"/>
                      <a:pt x="4" y="0"/>
                      <a:pt x="5" y="0"/>
                    </a:cubicBezTo>
                    <a:cubicBezTo>
                      <a:pt x="6" y="0"/>
                      <a:pt x="7" y="0"/>
                      <a:pt x="8" y="0"/>
                    </a:cubicBezTo>
                    <a:cubicBezTo>
                      <a:pt x="9" y="0"/>
                      <a:pt x="9" y="0"/>
                      <a:pt x="10" y="1"/>
                    </a:cubicBezTo>
                    <a:cubicBezTo>
                      <a:pt x="10" y="1"/>
                      <a:pt x="11" y="2"/>
                      <a:pt x="11" y="2"/>
                    </a:cubicBezTo>
                    <a:cubicBezTo>
                      <a:pt x="11" y="3"/>
                      <a:pt x="11" y="4"/>
                      <a:pt x="11" y="5"/>
                    </a:cubicBezTo>
                    <a:lnTo>
                      <a:pt x="11" y="14"/>
                    </a:lnTo>
                    <a:close/>
                    <a:moveTo>
                      <a:pt x="8" y="5"/>
                    </a:moveTo>
                    <a:cubicBezTo>
                      <a:pt x="8" y="4"/>
                      <a:pt x="8" y="4"/>
                      <a:pt x="7" y="3"/>
                    </a:cubicBezTo>
                    <a:cubicBezTo>
                      <a:pt x="7" y="3"/>
                      <a:pt x="6" y="3"/>
                      <a:pt x="5" y="3"/>
                    </a:cubicBezTo>
                    <a:cubicBezTo>
                      <a:pt x="4" y="3"/>
                      <a:pt x="4" y="3"/>
                      <a:pt x="3" y="3"/>
                    </a:cubicBezTo>
                    <a:cubicBezTo>
                      <a:pt x="3" y="4"/>
                      <a:pt x="3" y="4"/>
                      <a:pt x="3" y="5"/>
                    </a:cubicBezTo>
                    <a:cubicBezTo>
                      <a:pt x="3" y="14"/>
                      <a:pt x="3" y="14"/>
                      <a:pt x="3" y="14"/>
                    </a:cubicBezTo>
                    <a:cubicBezTo>
                      <a:pt x="3" y="15"/>
                      <a:pt x="3" y="15"/>
                      <a:pt x="3" y="16"/>
                    </a:cubicBezTo>
                    <a:cubicBezTo>
                      <a:pt x="4" y="16"/>
                      <a:pt x="4" y="16"/>
                      <a:pt x="5" y="16"/>
                    </a:cubicBezTo>
                    <a:cubicBezTo>
                      <a:pt x="6" y="16"/>
                      <a:pt x="7" y="16"/>
                      <a:pt x="7" y="16"/>
                    </a:cubicBezTo>
                    <a:cubicBezTo>
                      <a:pt x="8" y="15"/>
                      <a:pt x="8" y="15"/>
                      <a:pt x="8" y="14"/>
                    </a:cubicBezTo>
                    <a:lnTo>
                      <a:pt x="8" y="5"/>
                    </a:ln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2" name="Freeform 267">
                <a:extLst>
                  <a:ext uri="{FF2B5EF4-FFF2-40B4-BE49-F238E27FC236}">
                    <a16:creationId xmlns:a16="http://schemas.microsoft.com/office/drawing/2014/main" xmlns="" id="{870292C4-BC59-4E49-BA2A-B87388F51F1D}"/>
                  </a:ext>
                </a:extLst>
              </p:cNvPr>
              <p:cNvSpPr>
                <a:spLocks/>
              </p:cNvSpPr>
              <p:nvPr/>
            </p:nvSpPr>
            <p:spPr bwMode="auto">
              <a:xfrm>
                <a:off x="5333209" y="2143297"/>
                <a:ext cx="221694" cy="512010"/>
              </a:xfrm>
              <a:custGeom>
                <a:avLst/>
                <a:gdLst>
                  <a:gd name="T0" fmla="*/ 16 w 18"/>
                  <a:gd name="T1" fmla="*/ 41 h 41"/>
                  <a:gd name="T2" fmla="*/ 14 w 18"/>
                  <a:gd name="T3" fmla="*/ 40 h 41"/>
                  <a:gd name="T4" fmla="*/ 0 w 18"/>
                  <a:gd name="T5" fmla="*/ 3 h 41"/>
                  <a:gd name="T6" fmla="*/ 2 w 18"/>
                  <a:gd name="T7" fmla="*/ 0 h 41"/>
                  <a:gd name="T8" fmla="*/ 4 w 18"/>
                  <a:gd name="T9" fmla="*/ 1 h 41"/>
                  <a:gd name="T10" fmla="*/ 18 w 18"/>
                  <a:gd name="T11" fmla="*/ 38 h 41"/>
                  <a:gd name="T12" fmla="*/ 16 w 1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8" h="41">
                    <a:moveTo>
                      <a:pt x="16" y="41"/>
                    </a:moveTo>
                    <a:cubicBezTo>
                      <a:pt x="15" y="41"/>
                      <a:pt x="14" y="41"/>
                      <a:pt x="14" y="40"/>
                    </a:cubicBezTo>
                    <a:cubicBezTo>
                      <a:pt x="0" y="3"/>
                      <a:pt x="0" y="3"/>
                      <a:pt x="0" y="3"/>
                    </a:cubicBezTo>
                    <a:cubicBezTo>
                      <a:pt x="0" y="2"/>
                      <a:pt x="0" y="1"/>
                      <a:pt x="2" y="0"/>
                    </a:cubicBezTo>
                    <a:cubicBezTo>
                      <a:pt x="3" y="0"/>
                      <a:pt x="4" y="0"/>
                      <a:pt x="4" y="1"/>
                    </a:cubicBezTo>
                    <a:cubicBezTo>
                      <a:pt x="18" y="38"/>
                      <a:pt x="18" y="38"/>
                      <a:pt x="18" y="38"/>
                    </a:cubicBezTo>
                    <a:cubicBezTo>
                      <a:pt x="18" y="40"/>
                      <a:pt x="18" y="41"/>
                      <a:pt x="16" y="41"/>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3" name="Freeform 268">
                <a:extLst>
                  <a:ext uri="{FF2B5EF4-FFF2-40B4-BE49-F238E27FC236}">
                    <a16:creationId xmlns:a16="http://schemas.microsoft.com/office/drawing/2014/main" xmlns="" id="{32DC8B96-184B-4D75-9EDA-33CD3BFAFAFF}"/>
                  </a:ext>
                </a:extLst>
              </p:cNvPr>
              <p:cNvSpPr>
                <a:spLocks/>
              </p:cNvSpPr>
              <p:nvPr/>
            </p:nvSpPr>
            <p:spPr bwMode="auto">
              <a:xfrm>
                <a:off x="5079844" y="2143297"/>
                <a:ext cx="237531" cy="512010"/>
              </a:xfrm>
              <a:custGeom>
                <a:avLst/>
                <a:gdLst>
                  <a:gd name="T0" fmla="*/ 3 w 19"/>
                  <a:gd name="T1" fmla="*/ 41 h 41"/>
                  <a:gd name="T2" fmla="*/ 2 w 19"/>
                  <a:gd name="T3" fmla="*/ 41 h 41"/>
                  <a:gd name="T4" fmla="*/ 1 w 19"/>
                  <a:gd name="T5" fmla="*/ 38 h 41"/>
                  <a:gd name="T6" fmla="*/ 14 w 19"/>
                  <a:gd name="T7" fmla="*/ 1 h 41"/>
                  <a:gd name="T8" fmla="*/ 17 w 19"/>
                  <a:gd name="T9" fmla="*/ 0 h 41"/>
                  <a:gd name="T10" fmla="*/ 18 w 19"/>
                  <a:gd name="T11" fmla="*/ 3 h 41"/>
                  <a:gd name="T12" fmla="*/ 5 w 19"/>
                  <a:gd name="T13" fmla="*/ 40 h 41"/>
                  <a:gd name="T14" fmla="*/ 3 w 1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1">
                    <a:moveTo>
                      <a:pt x="3" y="41"/>
                    </a:moveTo>
                    <a:cubicBezTo>
                      <a:pt x="2" y="41"/>
                      <a:pt x="2" y="41"/>
                      <a:pt x="2" y="41"/>
                    </a:cubicBezTo>
                    <a:cubicBezTo>
                      <a:pt x="1" y="41"/>
                      <a:pt x="0" y="40"/>
                      <a:pt x="1" y="38"/>
                    </a:cubicBezTo>
                    <a:cubicBezTo>
                      <a:pt x="14" y="1"/>
                      <a:pt x="14" y="1"/>
                      <a:pt x="14" y="1"/>
                    </a:cubicBezTo>
                    <a:cubicBezTo>
                      <a:pt x="14" y="0"/>
                      <a:pt x="16" y="0"/>
                      <a:pt x="17" y="0"/>
                    </a:cubicBezTo>
                    <a:cubicBezTo>
                      <a:pt x="18" y="1"/>
                      <a:pt x="19" y="2"/>
                      <a:pt x="18" y="3"/>
                    </a:cubicBezTo>
                    <a:cubicBezTo>
                      <a:pt x="5" y="40"/>
                      <a:pt x="5" y="40"/>
                      <a:pt x="5" y="40"/>
                    </a:cubicBezTo>
                    <a:cubicBezTo>
                      <a:pt x="4" y="41"/>
                      <a:pt x="4" y="41"/>
                      <a:pt x="3" y="41"/>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4" name="Oval 269">
                <a:extLst>
                  <a:ext uri="{FF2B5EF4-FFF2-40B4-BE49-F238E27FC236}">
                    <a16:creationId xmlns:a16="http://schemas.microsoft.com/office/drawing/2014/main" xmlns="" id="{F6925F5A-9E7B-4633-98C6-9408E2560904}"/>
                  </a:ext>
                </a:extLst>
              </p:cNvPr>
              <p:cNvSpPr>
                <a:spLocks noChangeArrowheads="1"/>
              </p:cNvSpPr>
              <p:nvPr/>
            </p:nvSpPr>
            <p:spPr bwMode="auto">
              <a:xfrm>
                <a:off x="5296262" y="2343878"/>
                <a:ext cx="47508" cy="63341"/>
              </a:xfrm>
              <a:prstGeom prst="ellipse">
                <a:avLst/>
              </a:pr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5" name="Oval 270">
                <a:extLst>
                  <a:ext uri="{FF2B5EF4-FFF2-40B4-BE49-F238E27FC236}">
                    <a16:creationId xmlns:a16="http://schemas.microsoft.com/office/drawing/2014/main" xmlns="" id="{C23F16F3-1BCD-482D-AAB3-26BED9715A4D}"/>
                  </a:ext>
                </a:extLst>
              </p:cNvPr>
              <p:cNvSpPr>
                <a:spLocks noChangeArrowheads="1"/>
              </p:cNvSpPr>
              <p:nvPr/>
            </p:nvSpPr>
            <p:spPr bwMode="auto">
              <a:xfrm>
                <a:off x="5269868" y="2317487"/>
                <a:ext cx="100292" cy="116126"/>
              </a:xfrm>
              <a:prstGeom prst="ellipse">
                <a:avLst/>
              </a:pr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6" name="Freeform 271">
                <a:extLst>
                  <a:ext uri="{FF2B5EF4-FFF2-40B4-BE49-F238E27FC236}">
                    <a16:creationId xmlns:a16="http://schemas.microsoft.com/office/drawing/2014/main" xmlns="" id="{2E2BCE05-932C-4536-A821-470D4016474E}"/>
                  </a:ext>
                </a:extLst>
              </p:cNvPr>
              <p:cNvSpPr>
                <a:spLocks/>
              </p:cNvSpPr>
              <p:nvPr/>
            </p:nvSpPr>
            <p:spPr bwMode="auto">
              <a:xfrm>
                <a:off x="6842842" y="4133269"/>
                <a:ext cx="485616" cy="47508"/>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7" name="Freeform 272">
                <a:extLst>
                  <a:ext uri="{FF2B5EF4-FFF2-40B4-BE49-F238E27FC236}">
                    <a16:creationId xmlns:a16="http://schemas.microsoft.com/office/drawing/2014/main" xmlns="" id="{598209DF-D500-44FD-8A7D-721557DF1E08}"/>
                  </a:ext>
                </a:extLst>
              </p:cNvPr>
              <p:cNvSpPr>
                <a:spLocks/>
              </p:cNvSpPr>
              <p:nvPr/>
            </p:nvSpPr>
            <p:spPr bwMode="auto">
              <a:xfrm>
                <a:off x="6768943" y="4244114"/>
                <a:ext cx="575351" cy="63341"/>
              </a:xfrm>
              <a:custGeom>
                <a:avLst/>
                <a:gdLst>
                  <a:gd name="T0" fmla="*/ 44 w 46"/>
                  <a:gd name="T1" fmla="*/ 5 h 5"/>
                  <a:gd name="T2" fmla="*/ 2 w 46"/>
                  <a:gd name="T3" fmla="*/ 5 h 5"/>
                  <a:gd name="T4" fmla="*/ 0 w 46"/>
                  <a:gd name="T5" fmla="*/ 2 h 5"/>
                  <a:gd name="T6" fmla="*/ 2 w 46"/>
                  <a:gd name="T7" fmla="*/ 0 h 5"/>
                  <a:gd name="T8" fmla="*/ 44 w 46"/>
                  <a:gd name="T9" fmla="*/ 0 h 5"/>
                  <a:gd name="T10" fmla="*/ 46 w 46"/>
                  <a:gd name="T11" fmla="*/ 2 h 5"/>
                  <a:gd name="T12" fmla="*/ 44 w 4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6" h="5">
                    <a:moveTo>
                      <a:pt x="44" y="5"/>
                    </a:moveTo>
                    <a:cubicBezTo>
                      <a:pt x="2" y="5"/>
                      <a:pt x="2" y="5"/>
                      <a:pt x="2" y="5"/>
                    </a:cubicBezTo>
                    <a:cubicBezTo>
                      <a:pt x="1" y="5"/>
                      <a:pt x="0" y="4"/>
                      <a:pt x="0" y="2"/>
                    </a:cubicBezTo>
                    <a:cubicBezTo>
                      <a:pt x="0" y="1"/>
                      <a:pt x="1" y="0"/>
                      <a:pt x="2" y="0"/>
                    </a:cubicBezTo>
                    <a:cubicBezTo>
                      <a:pt x="44" y="0"/>
                      <a:pt x="44" y="0"/>
                      <a:pt x="44" y="0"/>
                    </a:cubicBezTo>
                    <a:cubicBezTo>
                      <a:pt x="45" y="0"/>
                      <a:pt x="46" y="1"/>
                      <a:pt x="46" y="2"/>
                    </a:cubicBezTo>
                    <a:cubicBezTo>
                      <a:pt x="46" y="4"/>
                      <a:pt x="45" y="5"/>
                      <a:pt x="44" y="5"/>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88" name="Freeform 273">
                <a:extLst>
                  <a:ext uri="{FF2B5EF4-FFF2-40B4-BE49-F238E27FC236}">
                    <a16:creationId xmlns:a16="http://schemas.microsoft.com/office/drawing/2014/main" xmlns="" id="{E52A2133-8E36-4938-90AD-63888CD4D30B}"/>
                  </a:ext>
                </a:extLst>
              </p:cNvPr>
              <p:cNvSpPr>
                <a:spLocks/>
              </p:cNvSpPr>
              <p:nvPr/>
            </p:nvSpPr>
            <p:spPr bwMode="auto">
              <a:xfrm>
                <a:off x="6969524" y="4344406"/>
                <a:ext cx="374771" cy="47508"/>
              </a:xfrm>
              <a:custGeom>
                <a:avLst/>
                <a:gdLst>
                  <a:gd name="T0" fmla="*/ 28 w 30"/>
                  <a:gd name="T1" fmla="*/ 4 h 4"/>
                  <a:gd name="T2" fmla="*/ 2 w 30"/>
                  <a:gd name="T3" fmla="*/ 4 h 4"/>
                  <a:gd name="T4" fmla="*/ 0 w 30"/>
                  <a:gd name="T5" fmla="*/ 2 h 4"/>
                  <a:gd name="T6" fmla="*/ 2 w 30"/>
                  <a:gd name="T7" fmla="*/ 0 h 4"/>
                  <a:gd name="T8" fmla="*/ 28 w 30"/>
                  <a:gd name="T9" fmla="*/ 0 h 4"/>
                  <a:gd name="T10" fmla="*/ 30 w 30"/>
                  <a:gd name="T11" fmla="*/ 2 h 4"/>
                  <a:gd name="T12" fmla="*/ 28 w 3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0" h="4">
                    <a:moveTo>
                      <a:pt x="28" y="4"/>
                    </a:moveTo>
                    <a:cubicBezTo>
                      <a:pt x="2" y="4"/>
                      <a:pt x="2" y="4"/>
                      <a:pt x="2" y="4"/>
                    </a:cubicBezTo>
                    <a:cubicBezTo>
                      <a:pt x="1" y="4"/>
                      <a:pt x="0" y="3"/>
                      <a:pt x="0" y="2"/>
                    </a:cubicBezTo>
                    <a:cubicBezTo>
                      <a:pt x="0" y="1"/>
                      <a:pt x="1" y="0"/>
                      <a:pt x="2" y="0"/>
                    </a:cubicBezTo>
                    <a:cubicBezTo>
                      <a:pt x="28" y="0"/>
                      <a:pt x="28" y="0"/>
                      <a:pt x="28" y="0"/>
                    </a:cubicBezTo>
                    <a:cubicBezTo>
                      <a:pt x="29" y="0"/>
                      <a:pt x="30" y="1"/>
                      <a:pt x="30" y="2"/>
                    </a:cubicBezTo>
                    <a:cubicBezTo>
                      <a:pt x="30" y="3"/>
                      <a:pt x="29" y="4"/>
                      <a:pt x="28" y="4"/>
                    </a:cubicBezTo>
                    <a:close/>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611" name="组合 610">
            <a:extLst>
              <a:ext uri="{FF2B5EF4-FFF2-40B4-BE49-F238E27FC236}">
                <a16:creationId xmlns:a16="http://schemas.microsoft.com/office/drawing/2014/main" xmlns="" id="{335B1F95-F80C-4A48-AB21-1A29966958D3}"/>
              </a:ext>
            </a:extLst>
          </p:cNvPr>
          <p:cNvGrpSpPr/>
          <p:nvPr/>
        </p:nvGrpSpPr>
        <p:grpSpPr>
          <a:xfrm>
            <a:off x="6318394" y="5301208"/>
            <a:ext cx="577644" cy="577642"/>
            <a:chOff x="3271100" y="400449"/>
            <a:chExt cx="5797485" cy="6130127"/>
          </a:xfrm>
        </p:grpSpPr>
        <p:sp>
          <p:nvSpPr>
            <p:cNvPr id="591" name="椭圆 590">
              <a:extLst>
                <a:ext uri="{FF2B5EF4-FFF2-40B4-BE49-F238E27FC236}">
                  <a16:creationId xmlns:a16="http://schemas.microsoft.com/office/drawing/2014/main" xmlns="" id="{CDD350CD-C700-49C8-8CFF-C7C8E940F5D1}"/>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2" name="组合 591">
              <a:extLst>
                <a:ext uri="{FF2B5EF4-FFF2-40B4-BE49-F238E27FC236}">
                  <a16:creationId xmlns:a16="http://schemas.microsoft.com/office/drawing/2014/main" xmlns="" id="{E6DE4AC9-951E-4773-BF29-EEEFD9CC975E}"/>
                </a:ext>
              </a:extLst>
            </p:cNvPr>
            <p:cNvGrpSpPr/>
            <p:nvPr/>
          </p:nvGrpSpPr>
          <p:grpSpPr>
            <a:xfrm>
              <a:off x="4583113" y="1488987"/>
              <a:ext cx="3697783" cy="4257274"/>
              <a:chOff x="8591551" y="3776662"/>
              <a:chExt cx="912813" cy="1050925"/>
            </a:xfrm>
          </p:grpSpPr>
          <p:sp>
            <p:nvSpPr>
              <p:cNvPr id="593" name="Freeform 231">
                <a:extLst>
                  <a:ext uri="{FF2B5EF4-FFF2-40B4-BE49-F238E27FC236}">
                    <a16:creationId xmlns:a16="http://schemas.microsoft.com/office/drawing/2014/main" xmlns="" id="{AB4286DD-5C58-4908-BFEA-780968C3BA78}"/>
                  </a:ext>
                </a:extLst>
              </p:cNvPr>
              <p:cNvSpPr>
                <a:spLocks/>
              </p:cNvSpPr>
              <p:nvPr/>
            </p:nvSpPr>
            <p:spPr bwMode="auto">
              <a:xfrm>
                <a:off x="8902701" y="3776662"/>
                <a:ext cx="504825" cy="1050925"/>
              </a:xfrm>
              <a:custGeom>
                <a:avLst/>
                <a:gdLst>
                  <a:gd name="T0" fmla="*/ 134 w 134"/>
                  <a:gd name="T1" fmla="*/ 35 h 280"/>
                  <a:gd name="T2" fmla="*/ 134 w 134"/>
                  <a:gd name="T3" fmla="*/ 81 h 280"/>
                  <a:gd name="T4" fmla="*/ 129 w 134"/>
                  <a:gd name="T5" fmla="*/ 81 h 280"/>
                  <a:gd name="T6" fmla="*/ 129 w 134"/>
                  <a:gd name="T7" fmla="*/ 35 h 280"/>
                  <a:gd name="T8" fmla="*/ 99 w 134"/>
                  <a:gd name="T9" fmla="*/ 5 h 280"/>
                  <a:gd name="T10" fmla="*/ 69 w 134"/>
                  <a:gd name="T11" fmla="*/ 35 h 280"/>
                  <a:gd name="T12" fmla="*/ 69 w 134"/>
                  <a:gd name="T13" fmla="*/ 245 h 280"/>
                  <a:gd name="T14" fmla="*/ 34 w 134"/>
                  <a:gd name="T15" fmla="*/ 280 h 280"/>
                  <a:gd name="T16" fmla="*/ 0 w 134"/>
                  <a:gd name="T17" fmla="*/ 247 h 280"/>
                  <a:gd name="T18" fmla="*/ 5 w 134"/>
                  <a:gd name="T19" fmla="*/ 247 h 280"/>
                  <a:gd name="T20" fmla="*/ 34 w 134"/>
                  <a:gd name="T21" fmla="*/ 275 h 280"/>
                  <a:gd name="T22" fmla="*/ 64 w 134"/>
                  <a:gd name="T23" fmla="*/ 245 h 280"/>
                  <a:gd name="T24" fmla="*/ 64 w 134"/>
                  <a:gd name="T25" fmla="*/ 35 h 280"/>
                  <a:gd name="T26" fmla="*/ 99 w 134"/>
                  <a:gd name="T27" fmla="*/ 0 h 280"/>
                  <a:gd name="T28" fmla="*/ 134 w 134"/>
                  <a:gd name="T29" fmla="*/ 3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0">
                    <a:moveTo>
                      <a:pt x="134" y="35"/>
                    </a:moveTo>
                    <a:cubicBezTo>
                      <a:pt x="134" y="81"/>
                      <a:pt x="134" y="81"/>
                      <a:pt x="134" y="81"/>
                    </a:cubicBezTo>
                    <a:cubicBezTo>
                      <a:pt x="129" y="81"/>
                      <a:pt x="129" y="81"/>
                      <a:pt x="129" y="81"/>
                    </a:cubicBezTo>
                    <a:cubicBezTo>
                      <a:pt x="129" y="35"/>
                      <a:pt x="129" y="35"/>
                      <a:pt x="129" y="35"/>
                    </a:cubicBezTo>
                    <a:cubicBezTo>
                      <a:pt x="129" y="33"/>
                      <a:pt x="129" y="5"/>
                      <a:pt x="99" y="5"/>
                    </a:cubicBezTo>
                    <a:cubicBezTo>
                      <a:pt x="70" y="5"/>
                      <a:pt x="69" y="33"/>
                      <a:pt x="69" y="35"/>
                    </a:cubicBezTo>
                    <a:cubicBezTo>
                      <a:pt x="69" y="245"/>
                      <a:pt x="69" y="245"/>
                      <a:pt x="69" y="245"/>
                    </a:cubicBezTo>
                    <a:cubicBezTo>
                      <a:pt x="69" y="257"/>
                      <a:pt x="62" y="280"/>
                      <a:pt x="34" y="280"/>
                    </a:cubicBezTo>
                    <a:cubicBezTo>
                      <a:pt x="8" y="280"/>
                      <a:pt x="0" y="259"/>
                      <a:pt x="0" y="247"/>
                    </a:cubicBezTo>
                    <a:cubicBezTo>
                      <a:pt x="5" y="247"/>
                      <a:pt x="5" y="247"/>
                      <a:pt x="5" y="247"/>
                    </a:cubicBezTo>
                    <a:cubicBezTo>
                      <a:pt x="5" y="253"/>
                      <a:pt x="9" y="275"/>
                      <a:pt x="34" y="275"/>
                    </a:cubicBezTo>
                    <a:cubicBezTo>
                      <a:pt x="64" y="275"/>
                      <a:pt x="64" y="246"/>
                      <a:pt x="64" y="245"/>
                    </a:cubicBezTo>
                    <a:cubicBezTo>
                      <a:pt x="64" y="35"/>
                      <a:pt x="64" y="35"/>
                      <a:pt x="64" y="35"/>
                    </a:cubicBezTo>
                    <a:cubicBezTo>
                      <a:pt x="64" y="22"/>
                      <a:pt x="72" y="0"/>
                      <a:pt x="99" y="0"/>
                    </a:cubicBezTo>
                    <a:cubicBezTo>
                      <a:pt x="127" y="0"/>
                      <a:pt x="134" y="22"/>
                      <a:pt x="134" y="3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4" name="Oval 232">
                <a:extLst>
                  <a:ext uri="{FF2B5EF4-FFF2-40B4-BE49-F238E27FC236}">
                    <a16:creationId xmlns:a16="http://schemas.microsoft.com/office/drawing/2014/main" xmlns="" id="{6FA998BF-65B6-4437-AB84-597189CA6235}"/>
                  </a:ext>
                </a:extLst>
              </p:cNvPr>
              <p:cNvSpPr>
                <a:spLocks noChangeArrowheads="1"/>
              </p:cNvSpPr>
              <p:nvPr/>
            </p:nvSpPr>
            <p:spPr bwMode="auto">
              <a:xfrm>
                <a:off x="9301164" y="4137025"/>
                <a:ext cx="195263" cy="195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5" name="Freeform 233">
                <a:extLst>
                  <a:ext uri="{FF2B5EF4-FFF2-40B4-BE49-F238E27FC236}">
                    <a16:creationId xmlns:a16="http://schemas.microsoft.com/office/drawing/2014/main" xmlns="" id="{B32ED486-47CA-4BC2-AB60-AD5186A1D91A}"/>
                  </a:ext>
                </a:extLst>
              </p:cNvPr>
              <p:cNvSpPr>
                <a:spLocks noEditPoints="1"/>
              </p:cNvSpPr>
              <p:nvPr/>
            </p:nvSpPr>
            <p:spPr bwMode="auto">
              <a:xfrm>
                <a:off x="9290051" y="4125912"/>
                <a:ext cx="214313" cy="214313"/>
              </a:xfrm>
              <a:custGeom>
                <a:avLst/>
                <a:gdLst>
                  <a:gd name="T0" fmla="*/ 29 w 57"/>
                  <a:gd name="T1" fmla="*/ 57 h 57"/>
                  <a:gd name="T2" fmla="*/ 0 w 57"/>
                  <a:gd name="T3" fmla="*/ 29 h 57"/>
                  <a:gd name="T4" fmla="*/ 29 w 57"/>
                  <a:gd name="T5" fmla="*/ 0 h 57"/>
                  <a:gd name="T6" fmla="*/ 57 w 57"/>
                  <a:gd name="T7" fmla="*/ 29 h 57"/>
                  <a:gd name="T8" fmla="*/ 29 w 57"/>
                  <a:gd name="T9" fmla="*/ 57 h 57"/>
                  <a:gd name="T10" fmla="*/ 29 w 57"/>
                  <a:gd name="T11" fmla="*/ 5 h 57"/>
                  <a:gd name="T12" fmla="*/ 5 w 57"/>
                  <a:gd name="T13" fmla="*/ 29 h 57"/>
                  <a:gd name="T14" fmla="*/ 29 w 57"/>
                  <a:gd name="T15" fmla="*/ 53 h 57"/>
                  <a:gd name="T16" fmla="*/ 52 w 57"/>
                  <a:gd name="T17" fmla="*/ 29 h 57"/>
                  <a:gd name="T18" fmla="*/ 29 w 57"/>
                  <a:gd name="T19"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9" y="57"/>
                    </a:moveTo>
                    <a:cubicBezTo>
                      <a:pt x="13" y="57"/>
                      <a:pt x="0" y="45"/>
                      <a:pt x="0" y="29"/>
                    </a:cubicBezTo>
                    <a:cubicBezTo>
                      <a:pt x="0" y="13"/>
                      <a:pt x="13" y="0"/>
                      <a:pt x="29" y="0"/>
                    </a:cubicBezTo>
                    <a:cubicBezTo>
                      <a:pt x="44" y="0"/>
                      <a:pt x="57" y="13"/>
                      <a:pt x="57" y="29"/>
                    </a:cubicBezTo>
                    <a:cubicBezTo>
                      <a:pt x="57" y="45"/>
                      <a:pt x="44" y="57"/>
                      <a:pt x="29" y="57"/>
                    </a:cubicBezTo>
                    <a:close/>
                    <a:moveTo>
                      <a:pt x="29" y="5"/>
                    </a:moveTo>
                    <a:cubicBezTo>
                      <a:pt x="16" y="5"/>
                      <a:pt x="5" y="16"/>
                      <a:pt x="5" y="29"/>
                    </a:cubicBezTo>
                    <a:cubicBezTo>
                      <a:pt x="5" y="42"/>
                      <a:pt x="16" y="53"/>
                      <a:pt x="29" y="53"/>
                    </a:cubicBezTo>
                    <a:cubicBezTo>
                      <a:pt x="42" y="53"/>
                      <a:pt x="52" y="42"/>
                      <a:pt x="52" y="29"/>
                    </a:cubicBezTo>
                    <a:cubicBezTo>
                      <a:pt x="52" y="16"/>
                      <a:pt x="42" y="5"/>
                      <a:pt x="29" y="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6" name="Freeform 234">
                <a:extLst>
                  <a:ext uri="{FF2B5EF4-FFF2-40B4-BE49-F238E27FC236}">
                    <a16:creationId xmlns:a16="http://schemas.microsoft.com/office/drawing/2014/main" xmlns="" id="{2E67F6D7-7DDC-4482-99BC-F21C65995B64}"/>
                  </a:ext>
                </a:extLst>
              </p:cNvPr>
              <p:cNvSpPr>
                <a:spLocks/>
              </p:cNvSpPr>
              <p:nvPr/>
            </p:nvSpPr>
            <p:spPr bwMode="auto">
              <a:xfrm>
                <a:off x="9366251" y="4117975"/>
                <a:ext cx="63500" cy="150813"/>
              </a:xfrm>
              <a:custGeom>
                <a:avLst/>
                <a:gdLst>
                  <a:gd name="T0" fmla="*/ 17 w 17"/>
                  <a:gd name="T1" fmla="*/ 31 h 40"/>
                  <a:gd name="T2" fmla="*/ 15 w 17"/>
                  <a:gd name="T3" fmla="*/ 25 h 40"/>
                  <a:gd name="T4" fmla="*/ 15 w 17"/>
                  <a:gd name="T5" fmla="*/ 0 h 40"/>
                  <a:gd name="T6" fmla="*/ 2 w 17"/>
                  <a:gd name="T7" fmla="*/ 0 h 40"/>
                  <a:gd name="T8" fmla="*/ 2 w 17"/>
                  <a:gd name="T9" fmla="*/ 25 h 40"/>
                  <a:gd name="T10" fmla="*/ 0 w 17"/>
                  <a:gd name="T11" fmla="*/ 31 h 40"/>
                  <a:gd name="T12" fmla="*/ 9 w 17"/>
                  <a:gd name="T13" fmla="*/ 40 h 40"/>
                  <a:gd name="T14" fmla="*/ 17 w 17"/>
                  <a:gd name="T15" fmla="*/ 3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7" y="31"/>
                    </a:moveTo>
                    <a:cubicBezTo>
                      <a:pt x="17" y="28"/>
                      <a:pt x="16" y="26"/>
                      <a:pt x="15" y="25"/>
                    </a:cubicBezTo>
                    <a:cubicBezTo>
                      <a:pt x="15" y="0"/>
                      <a:pt x="15" y="0"/>
                      <a:pt x="15" y="0"/>
                    </a:cubicBezTo>
                    <a:cubicBezTo>
                      <a:pt x="2" y="0"/>
                      <a:pt x="2" y="0"/>
                      <a:pt x="2" y="0"/>
                    </a:cubicBezTo>
                    <a:cubicBezTo>
                      <a:pt x="2" y="25"/>
                      <a:pt x="2" y="25"/>
                      <a:pt x="2" y="25"/>
                    </a:cubicBezTo>
                    <a:cubicBezTo>
                      <a:pt x="1" y="26"/>
                      <a:pt x="0" y="29"/>
                      <a:pt x="0" y="31"/>
                    </a:cubicBezTo>
                    <a:cubicBezTo>
                      <a:pt x="0" y="36"/>
                      <a:pt x="4" y="40"/>
                      <a:pt x="9" y="40"/>
                    </a:cubicBezTo>
                    <a:cubicBezTo>
                      <a:pt x="13" y="40"/>
                      <a:pt x="17" y="36"/>
                      <a:pt x="17" y="31"/>
                    </a:cubicBezTo>
                    <a:close/>
                  </a:path>
                </a:pathLst>
              </a:custGeom>
              <a:solidFill>
                <a:srgbClr val="FF66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7" name="Freeform 235">
                <a:extLst>
                  <a:ext uri="{FF2B5EF4-FFF2-40B4-BE49-F238E27FC236}">
                    <a16:creationId xmlns:a16="http://schemas.microsoft.com/office/drawing/2014/main" xmlns="" id="{A60D364F-09F8-47DC-8609-E086DB63700D}"/>
                  </a:ext>
                </a:extLst>
              </p:cNvPr>
              <p:cNvSpPr>
                <a:spLocks noEditPoints="1"/>
              </p:cNvSpPr>
              <p:nvPr/>
            </p:nvSpPr>
            <p:spPr bwMode="auto">
              <a:xfrm>
                <a:off x="9353551" y="4110037"/>
                <a:ext cx="87313" cy="165100"/>
              </a:xfrm>
              <a:custGeom>
                <a:avLst/>
                <a:gdLst>
                  <a:gd name="T0" fmla="*/ 12 w 23"/>
                  <a:gd name="T1" fmla="*/ 44 h 44"/>
                  <a:gd name="T2" fmla="*/ 0 w 23"/>
                  <a:gd name="T3" fmla="*/ 33 h 44"/>
                  <a:gd name="T4" fmla="*/ 3 w 23"/>
                  <a:gd name="T5" fmla="*/ 26 h 44"/>
                  <a:gd name="T6" fmla="*/ 3 w 23"/>
                  <a:gd name="T7" fmla="*/ 2 h 44"/>
                  <a:gd name="T8" fmla="*/ 5 w 23"/>
                  <a:gd name="T9" fmla="*/ 0 h 44"/>
                  <a:gd name="T10" fmla="*/ 18 w 23"/>
                  <a:gd name="T11" fmla="*/ 0 h 44"/>
                  <a:gd name="T12" fmla="*/ 20 w 23"/>
                  <a:gd name="T13" fmla="*/ 2 h 44"/>
                  <a:gd name="T14" fmla="*/ 20 w 23"/>
                  <a:gd name="T15" fmla="*/ 26 h 44"/>
                  <a:gd name="T16" fmla="*/ 23 w 23"/>
                  <a:gd name="T17" fmla="*/ 33 h 44"/>
                  <a:gd name="T18" fmla="*/ 12 w 23"/>
                  <a:gd name="T19" fmla="*/ 44 h 44"/>
                  <a:gd name="T20" fmla="*/ 8 w 23"/>
                  <a:gd name="T21" fmla="*/ 5 h 44"/>
                  <a:gd name="T22" fmla="*/ 8 w 23"/>
                  <a:gd name="T23" fmla="*/ 27 h 44"/>
                  <a:gd name="T24" fmla="*/ 7 w 23"/>
                  <a:gd name="T25" fmla="*/ 28 h 44"/>
                  <a:gd name="T26" fmla="*/ 5 w 23"/>
                  <a:gd name="T27" fmla="*/ 33 h 44"/>
                  <a:gd name="T28" fmla="*/ 12 w 23"/>
                  <a:gd name="T29" fmla="*/ 39 h 44"/>
                  <a:gd name="T30" fmla="*/ 18 w 23"/>
                  <a:gd name="T31" fmla="*/ 33 h 44"/>
                  <a:gd name="T32" fmla="*/ 16 w 23"/>
                  <a:gd name="T33" fmla="*/ 28 h 44"/>
                  <a:gd name="T34" fmla="*/ 15 w 23"/>
                  <a:gd name="T35" fmla="*/ 27 h 44"/>
                  <a:gd name="T36" fmla="*/ 15 w 23"/>
                  <a:gd name="T37" fmla="*/ 5 h 44"/>
                  <a:gd name="T38" fmla="*/ 8 w 23"/>
                  <a:gd name="T39"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4">
                    <a:moveTo>
                      <a:pt x="12" y="44"/>
                    </a:moveTo>
                    <a:cubicBezTo>
                      <a:pt x="5" y="44"/>
                      <a:pt x="0" y="39"/>
                      <a:pt x="0" y="33"/>
                    </a:cubicBezTo>
                    <a:cubicBezTo>
                      <a:pt x="0" y="30"/>
                      <a:pt x="1" y="28"/>
                      <a:pt x="3" y="26"/>
                    </a:cubicBezTo>
                    <a:cubicBezTo>
                      <a:pt x="3" y="2"/>
                      <a:pt x="3" y="2"/>
                      <a:pt x="3" y="2"/>
                    </a:cubicBezTo>
                    <a:cubicBezTo>
                      <a:pt x="3" y="1"/>
                      <a:pt x="4" y="0"/>
                      <a:pt x="5" y="0"/>
                    </a:cubicBezTo>
                    <a:cubicBezTo>
                      <a:pt x="18" y="0"/>
                      <a:pt x="18" y="0"/>
                      <a:pt x="18" y="0"/>
                    </a:cubicBezTo>
                    <a:cubicBezTo>
                      <a:pt x="19" y="0"/>
                      <a:pt x="20" y="1"/>
                      <a:pt x="20" y="2"/>
                    </a:cubicBezTo>
                    <a:cubicBezTo>
                      <a:pt x="20" y="26"/>
                      <a:pt x="20" y="26"/>
                      <a:pt x="20" y="26"/>
                    </a:cubicBezTo>
                    <a:cubicBezTo>
                      <a:pt x="22" y="28"/>
                      <a:pt x="23" y="30"/>
                      <a:pt x="23" y="33"/>
                    </a:cubicBezTo>
                    <a:cubicBezTo>
                      <a:pt x="23" y="39"/>
                      <a:pt x="18" y="44"/>
                      <a:pt x="12" y="44"/>
                    </a:cubicBezTo>
                    <a:close/>
                    <a:moveTo>
                      <a:pt x="8" y="5"/>
                    </a:moveTo>
                    <a:cubicBezTo>
                      <a:pt x="8" y="27"/>
                      <a:pt x="8" y="27"/>
                      <a:pt x="8" y="27"/>
                    </a:cubicBezTo>
                    <a:cubicBezTo>
                      <a:pt x="8" y="27"/>
                      <a:pt x="8" y="28"/>
                      <a:pt x="7" y="28"/>
                    </a:cubicBezTo>
                    <a:cubicBezTo>
                      <a:pt x="6" y="30"/>
                      <a:pt x="5" y="31"/>
                      <a:pt x="5" y="33"/>
                    </a:cubicBezTo>
                    <a:cubicBezTo>
                      <a:pt x="5" y="36"/>
                      <a:pt x="8" y="39"/>
                      <a:pt x="12" y="39"/>
                    </a:cubicBezTo>
                    <a:cubicBezTo>
                      <a:pt x="15" y="39"/>
                      <a:pt x="18" y="36"/>
                      <a:pt x="18" y="33"/>
                    </a:cubicBezTo>
                    <a:cubicBezTo>
                      <a:pt x="18" y="31"/>
                      <a:pt x="17" y="30"/>
                      <a:pt x="16" y="28"/>
                    </a:cubicBezTo>
                    <a:cubicBezTo>
                      <a:pt x="15" y="28"/>
                      <a:pt x="15" y="27"/>
                      <a:pt x="15" y="27"/>
                    </a:cubicBezTo>
                    <a:cubicBezTo>
                      <a:pt x="15" y="5"/>
                      <a:pt x="15" y="5"/>
                      <a:pt x="15" y="5"/>
                    </a:cubicBezTo>
                    <a:lnTo>
                      <a:pt x="8" y="5"/>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8" name="Freeform 236">
                <a:extLst>
                  <a:ext uri="{FF2B5EF4-FFF2-40B4-BE49-F238E27FC236}">
                    <a16:creationId xmlns:a16="http://schemas.microsoft.com/office/drawing/2014/main" xmlns="" id="{8FF82511-2690-4911-A720-E6B48882895A}"/>
                  </a:ext>
                </a:extLst>
              </p:cNvPr>
              <p:cNvSpPr>
                <a:spLocks/>
              </p:cNvSpPr>
              <p:nvPr/>
            </p:nvSpPr>
            <p:spPr bwMode="auto">
              <a:xfrm>
                <a:off x="8602664" y="3810000"/>
                <a:ext cx="488950" cy="887413"/>
              </a:xfrm>
              <a:custGeom>
                <a:avLst/>
                <a:gdLst>
                  <a:gd name="T0" fmla="*/ 130 w 130"/>
                  <a:gd name="T1" fmla="*/ 226 h 236"/>
                  <a:gd name="T2" fmla="*/ 119 w 130"/>
                  <a:gd name="T3" fmla="*/ 236 h 236"/>
                  <a:gd name="T4" fmla="*/ 10 w 130"/>
                  <a:gd name="T5" fmla="*/ 236 h 236"/>
                  <a:gd name="T6" fmla="*/ 0 w 130"/>
                  <a:gd name="T7" fmla="*/ 226 h 236"/>
                  <a:gd name="T8" fmla="*/ 0 w 130"/>
                  <a:gd name="T9" fmla="*/ 10 h 236"/>
                  <a:gd name="T10" fmla="*/ 10 w 130"/>
                  <a:gd name="T11" fmla="*/ 0 h 236"/>
                  <a:gd name="T12" fmla="*/ 119 w 130"/>
                  <a:gd name="T13" fmla="*/ 0 h 236"/>
                  <a:gd name="T14" fmla="*/ 130 w 130"/>
                  <a:gd name="T15" fmla="*/ 10 h 236"/>
                  <a:gd name="T16" fmla="*/ 130 w 130"/>
                  <a:gd name="T17" fmla="*/ 22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36">
                    <a:moveTo>
                      <a:pt x="130" y="226"/>
                    </a:moveTo>
                    <a:cubicBezTo>
                      <a:pt x="130" y="232"/>
                      <a:pt x="125" y="236"/>
                      <a:pt x="119" y="236"/>
                    </a:cubicBezTo>
                    <a:cubicBezTo>
                      <a:pt x="10" y="236"/>
                      <a:pt x="10" y="236"/>
                      <a:pt x="10" y="236"/>
                    </a:cubicBezTo>
                    <a:cubicBezTo>
                      <a:pt x="4" y="236"/>
                      <a:pt x="0" y="232"/>
                      <a:pt x="0" y="226"/>
                    </a:cubicBezTo>
                    <a:cubicBezTo>
                      <a:pt x="0" y="10"/>
                      <a:pt x="0" y="10"/>
                      <a:pt x="0" y="10"/>
                    </a:cubicBezTo>
                    <a:cubicBezTo>
                      <a:pt x="0" y="4"/>
                      <a:pt x="4" y="0"/>
                      <a:pt x="10" y="0"/>
                    </a:cubicBezTo>
                    <a:cubicBezTo>
                      <a:pt x="119" y="0"/>
                      <a:pt x="119" y="0"/>
                      <a:pt x="119" y="0"/>
                    </a:cubicBezTo>
                    <a:cubicBezTo>
                      <a:pt x="125" y="0"/>
                      <a:pt x="130" y="4"/>
                      <a:pt x="130" y="10"/>
                    </a:cubicBezTo>
                    <a:lnTo>
                      <a:pt x="130" y="22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599" name="Freeform 237">
                <a:extLst>
                  <a:ext uri="{FF2B5EF4-FFF2-40B4-BE49-F238E27FC236}">
                    <a16:creationId xmlns:a16="http://schemas.microsoft.com/office/drawing/2014/main" xmlns="" id="{FBD78B36-4D85-4D98-B496-6B2C82E78E23}"/>
                  </a:ext>
                </a:extLst>
              </p:cNvPr>
              <p:cNvSpPr>
                <a:spLocks noEditPoints="1"/>
              </p:cNvSpPr>
              <p:nvPr/>
            </p:nvSpPr>
            <p:spPr bwMode="auto">
              <a:xfrm>
                <a:off x="8591551" y="3798887"/>
                <a:ext cx="508000" cy="909638"/>
              </a:xfrm>
              <a:custGeom>
                <a:avLst/>
                <a:gdLst>
                  <a:gd name="T0" fmla="*/ 122 w 135"/>
                  <a:gd name="T1" fmla="*/ 242 h 242"/>
                  <a:gd name="T2" fmla="*/ 13 w 135"/>
                  <a:gd name="T3" fmla="*/ 242 h 242"/>
                  <a:gd name="T4" fmla="*/ 0 w 135"/>
                  <a:gd name="T5" fmla="*/ 229 h 242"/>
                  <a:gd name="T6" fmla="*/ 0 w 135"/>
                  <a:gd name="T7" fmla="*/ 13 h 242"/>
                  <a:gd name="T8" fmla="*/ 13 w 135"/>
                  <a:gd name="T9" fmla="*/ 0 h 242"/>
                  <a:gd name="T10" fmla="*/ 122 w 135"/>
                  <a:gd name="T11" fmla="*/ 0 h 242"/>
                  <a:gd name="T12" fmla="*/ 135 w 135"/>
                  <a:gd name="T13" fmla="*/ 13 h 242"/>
                  <a:gd name="T14" fmla="*/ 135 w 135"/>
                  <a:gd name="T15" fmla="*/ 229 h 242"/>
                  <a:gd name="T16" fmla="*/ 122 w 135"/>
                  <a:gd name="T17" fmla="*/ 242 h 242"/>
                  <a:gd name="T18" fmla="*/ 13 w 135"/>
                  <a:gd name="T19" fmla="*/ 5 h 242"/>
                  <a:gd name="T20" fmla="*/ 5 w 135"/>
                  <a:gd name="T21" fmla="*/ 13 h 242"/>
                  <a:gd name="T22" fmla="*/ 5 w 135"/>
                  <a:gd name="T23" fmla="*/ 229 h 242"/>
                  <a:gd name="T24" fmla="*/ 13 w 135"/>
                  <a:gd name="T25" fmla="*/ 237 h 242"/>
                  <a:gd name="T26" fmla="*/ 122 w 135"/>
                  <a:gd name="T27" fmla="*/ 237 h 242"/>
                  <a:gd name="T28" fmla="*/ 130 w 135"/>
                  <a:gd name="T29" fmla="*/ 229 h 242"/>
                  <a:gd name="T30" fmla="*/ 130 w 135"/>
                  <a:gd name="T31" fmla="*/ 13 h 242"/>
                  <a:gd name="T32" fmla="*/ 122 w 135"/>
                  <a:gd name="T33" fmla="*/ 5 h 242"/>
                  <a:gd name="T34" fmla="*/ 13 w 135"/>
                  <a:gd name="T35" fmla="*/ 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242">
                    <a:moveTo>
                      <a:pt x="122" y="242"/>
                    </a:moveTo>
                    <a:cubicBezTo>
                      <a:pt x="13" y="242"/>
                      <a:pt x="13" y="242"/>
                      <a:pt x="13" y="242"/>
                    </a:cubicBezTo>
                    <a:cubicBezTo>
                      <a:pt x="6" y="242"/>
                      <a:pt x="0" y="236"/>
                      <a:pt x="0" y="229"/>
                    </a:cubicBezTo>
                    <a:cubicBezTo>
                      <a:pt x="0" y="13"/>
                      <a:pt x="0" y="13"/>
                      <a:pt x="0" y="13"/>
                    </a:cubicBezTo>
                    <a:cubicBezTo>
                      <a:pt x="0" y="6"/>
                      <a:pt x="6" y="0"/>
                      <a:pt x="13" y="0"/>
                    </a:cubicBezTo>
                    <a:cubicBezTo>
                      <a:pt x="122" y="0"/>
                      <a:pt x="122" y="0"/>
                      <a:pt x="122" y="0"/>
                    </a:cubicBezTo>
                    <a:cubicBezTo>
                      <a:pt x="129" y="0"/>
                      <a:pt x="135" y="6"/>
                      <a:pt x="135" y="13"/>
                    </a:cubicBezTo>
                    <a:cubicBezTo>
                      <a:pt x="135" y="229"/>
                      <a:pt x="135" y="229"/>
                      <a:pt x="135" y="229"/>
                    </a:cubicBezTo>
                    <a:cubicBezTo>
                      <a:pt x="135" y="236"/>
                      <a:pt x="129" y="242"/>
                      <a:pt x="122" y="242"/>
                    </a:cubicBezTo>
                    <a:close/>
                    <a:moveTo>
                      <a:pt x="13" y="5"/>
                    </a:moveTo>
                    <a:cubicBezTo>
                      <a:pt x="9" y="5"/>
                      <a:pt x="5" y="9"/>
                      <a:pt x="5" y="13"/>
                    </a:cubicBezTo>
                    <a:cubicBezTo>
                      <a:pt x="5" y="229"/>
                      <a:pt x="5" y="229"/>
                      <a:pt x="5" y="229"/>
                    </a:cubicBezTo>
                    <a:cubicBezTo>
                      <a:pt x="5" y="233"/>
                      <a:pt x="9" y="237"/>
                      <a:pt x="13" y="237"/>
                    </a:cubicBezTo>
                    <a:cubicBezTo>
                      <a:pt x="122" y="237"/>
                      <a:pt x="122" y="237"/>
                      <a:pt x="122" y="237"/>
                    </a:cubicBezTo>
                    <a:cubicBezTo>
                      <a:pt x="127" y="237"/>
                      <a:pt x="130" y="233"/>
                      <a:pt x="130" y="229"/>
                    </a:cubicBezTo>
                    <a:cubicBezTo>
                      <a:pt x="130" y="13"/>
                      <a:pt x="130" y="13"/>
                      <a:pt x="130" y="13"/>
                    </a:cubicBezTo>
                    <a:cubicBezTo>
                      <a:pt x="130" y="9"/>
                      <a:pt x="127" y="5"/>
                      <a:pt x="122" y="5"/>
                    </a:cubicBezTo>
                    <a:lnTo>
                      <a:pt x="13" y="5"/>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0" name="Rectangle 238">
                <a:extLst>
                  <a:ext uri="{FF2B5EF4-FFF2-40B4-BE49-F238E27FC236}">
                    <a16:creationId xmlns:a16="http://schemas.microsoft.com/office/drawing/2014/main" xmlns="" id="{9D5252BA-1D6C-4000-AB95-7DA974BC1294}"/>
                  </a:ext>
                </a:extLst>
              </p:cNvPr>
              <p:cNvSpPr>
                <a:spLocks noChangeArrowheads="1"/>
              </p:cNvSpPr>
              <p:nvPr/>
            </p:nvSpPr>
            <p:spPr bwMode="auto">
              <a:xfrm>
                <a:off x="8640764" y="3908425"/>
                <a:ext cx="409575" cy="668338"/>
              </a:xfrm>
              <a:prstGeom prst="rect">
                <a:avLst/>
              </a:prstGeom>
              <a:solidFill>
                <a:schemeClr val="bg1">
                  <a:lumMod val="95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1" name="Freeform 239">
                <a:extLst>
                  <a:ext uri="{FF2B5EF4-FFF2-40B4-BE49-F238E27FC236}">
                    <a16:creationId xmlns:a16="http://schemas.microsoft.com/office/drawing/2014/main" xmlns="" id="{B9253201-6B1B-4051-94A5-07FCE44BCB27}"/>
                  </a:ext>
                </a:extLst>
              </p:cNvPr>
              <p:cNvSpPr>
                <a:spLocks noEditPoints="1"/>
              </p:cNvSpPr>
              <p:nvPr/>
            </p:nvSpPr>
            <p:spPr bwMode="auto">
              <a:xfrm>
                <a:off x="8632826" y="3895725"/>
                <a:ext cx="428625" cy="688975"/>
              </a:xfrm>
              <a:custGeom>
                <a:avLst/>
                <a:gdLst>
                  <a:gd name="T0" fmla="*/ 111 w 114"/>
                  <a:gd name="T1" fmla="*/ 183 h 183"/>
                  <a:gd name="T2" fmla="*/ 2 w 114"/>
                  <a:gd name="T3" fmla="*/ 183 h 183"/>
                  <a:gd name="T4" fmla="*/ 0 w 114"/>
                  <a:gd name="T5" fmla="*/ 181 h 183"/>
                  <a:gd name="T6" fmla="*/ 0 w 114"/>
                  <a:gd name="T7" fmla="*/ 3 h 183"/>
                  <a:gd name="T8" fmla="*/ 2 w 114"/>
                  <a:gd name="T9" fmla="*/ 0 h 183"/>
                  <a:gd name="T10" fmla="*/ 111 w 114"/>
                  <a:gd name="T11" fmla="*/ 0 h 183"/>
                  <a:gd name="T12" fmla="*/ 114 w 114"/>
                  <a:gd name="T13" fmla="*/ 3 h 183"/>
                  <a:gd name="T14" fmla="*/ 114 w 114"/>
                  <a:gd name="T15" fmla="*/ 181 h 183"/>
                  <a:gd name="T16" fmla="*/ 111 w 114"/>
                  <a:gd name="T17" fmla="*/ 183 h 183"/>
                  <a:gd name="T18" fmla="*/ 5 w 114"/>
                  <a:gd name="T19" fmla="*/ 178 h 183"/>
                  <a:gd name="T20" fmla="*/ 109 w 114"/>
                  <a:gd name="T21" fmla="*/ 178 h 183"/>
                  <a:gd name="T22" fmla="*/ 109 w 114"/>
                  <a:gd name="T23" fmla="*/ 5 h 183"/>
                  <a:gd name="T24" fmla="*/ 5 w 114"/>
                  <a:gd name="T25" fmla="*/ 5 h 183"/>
                  <a:gd name="T26" fmla="*/ 5 w 114"/>
                  <a:gd name="T27" fmla="*/ 17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3">
                    <a:moveTo>
                      <a:pt x="111" y="183"/>
                    </a:moveTo>
                    <a:cubicBezTo>
                      <a:pt x="2" y="183"/>
                      <a:pt x="2" y="183"/>
                      <a:pt x="2" y="183"/>
                    </a:cubicBezTo>
                    <a:cubicBezTo>
                      <a:pt x="1" y="183"/>
                      <a:pt x="0" y="182"/>
                      <a:pt x="0" y="181"/>
                    </a:cubicBezTo>
                    <a:cubicBezTo>
                      <a:pt x="0" y="3"/>
                      <a:pt x="0" y="3"/>
                      <a:pt x="0" y="3"/>
                    </a:cubicBezTo>
                    <a:cubicBezTo>
                      <a:pt x="0" y="1"/>
                      <a:pt x="1" y="0"/>
                      <a:pt x="2" y="0"/>
                    </a:cubicBezTo>
                    <a:cubicBezTo>
                      <a:pt x="111" y="0"/>
                      <a:pt x="111" y="0"/>
                      <a:pt x="111" y="0"/>
                    </a:cubicBezTo>
                    <a:cubicBezTo>
                      <a:pt x="112" y="0"/>
                      <a:pt x="114" y="1"/>
                      <a:pt x="114" y="3"/>
                    </a:cubicBezTo>
                    <a:cubicBezTo>
                      <a:pt x="114" y="181"/>
                      <a:pt x="114" y="181"/>
                      <a:pt x="114" y="181"/>
                    </a:cubicBezTo>
                    <a:cubicBezTo>
                      <a:pt x="114" y="182"/>
                      <a:pt x="112" y="183"/>
                      <a:pt x="111" y="183"/>
                    </a:cubicBezTo>
                    <a:close/>
                    <a:moveTo>
                      <a:pt x="5" y="178"/>
                    </a:moveTo>
                    <a:cubicBezTo>
                      <a:pt x="109" y="178"/>
                      <a:pt x="109" y="178"/>
                      <a:pt x="109" y="178"/>
                    </a:cubicBezTo>
                    <a:cubicBezTo>
                      <a:pt x="109" y="5"/>
                      <a:pt x="109" y="5"/>
                      <a:pt x="109" y="5"/>
                    </a:cubicBezTo>
                    <a:cubicBezTo>
                      <a:pt x="5" y="5"/>
                      <a:pt x="5" y="5"/>
                      <a:pt x="5" y="5"/>
                    </a:cubicBezTo>
                    <a:lnTo>
                      <a:pt x="5" y="17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2" name="Freeform 240">
                <a:extLst>
                  <a:ext uri="{FF2B5EF4-FFF2-40B4-BE49-F238E27FC236}">
                    <a16:creationId xmlns:a16="http://schemas.microsoft.com/office/drawing/2014/main" xmlns="" id="{34D34DCE-7E30-4796-981E-FAC10804B4CD}"/>
                  </a:ext>
                </a:extLst>
              </p:cNvPr>
              <p:cNvSpPr>
                <a:spLocks/>
              </p:cNvSpPr>
              <p:nvPr/>
            </p:nvSpPr>
            <p:spPr bwMode="auto">
              <a:xfrm>
                <a:off x="8674101" y="4049712"/>
                <a:ext cx="146050" cy="260350"/>
              </a:xfrm>
              <a:custGeom>
                <a:avLst/>
                <a:gdLst>
                  <a:gd name="T0" fmla="*/ 38 w 39"/>
                  <a:gd name="T1" fmla="*/ 39 h 69"/>
                  <a:gd name="T2" fmla="*/ 22 w 39"/>
                  <a:gd name="T3" fmla="*/ 64 h 69"/>
                  <a:gd name="T4" fmla="*/ 1 w 39"/>
                  <a:gd name="T5" fmla="*/ 61 h 69"/>
                  <a:gd name="T6" fmla="*/ 8 w 39"/>
                  <a:gd name="T7" fmla="*/ 35 h 69"/>
                  <a:gd name="T8" fmla="*/ 16 w 39"/>
                  <a:gd name="T9" fmla="*/ 9 h 69"/>
                  <a:gd name="T10" fmla="*/ 32 w 39"/>
                  <a:gd name="T11" fmla="*/ 4 h 69"/>
                  <a:gd name="T12" fmla="*/ 32 w 39"/>
                  <a:gd name="T13" fmla="*/ 4 h 69"/>
                  <a:gd name="T14" fmla="*/ 32 w 39"/>
                  <a:gd name="T15" fmla="*/ 4 h 69"/>
                  <a:gd name="T16" fmla="*/ 32 w 39"/>
                  <a:gd name="T17" fmla="*/ 5 h 69"/>
                  <a:gd name="T18" fmla="*/ 33 w 39"/>
                  <a:gd name="T19" fmla="*/ 5 h 69"/>
                  <a:gd name="T20" fmla="*/ 33 w 39"/>
                  <a:gd name="T21" fmla="*/ 5 h 69"/>
                  <a:gd name="T22" fmla="*/ 33 w 39"/>
                  <a:gd name="T23" fmla="*/ 5 h 69"/>
                  <a:gd name="T24" fmla="*/ 33 w 39"/>
                  <a:gd name="T25" fmla="*/ 6 h 69"/>
                  <a:gd name="T26" fmla="*/ 33 w 39"/>
                  <a:gd name="T27" fmla="*/ 6 h 69"/>
                  <a:gd name="T28" fmla="*/ 36 w 39"/>
                  <a:gd name="T29" fmla="*/ 10 h 69"/>
                  <a:gd name="T30" fmla="*/ 38 w 39"/>
                  <a:gd name="T31" fmla="*/ 20 h 69"/>
                  <a:gd name="T32" fmla="*/ 38 w 39"/>
                  <a:gd name="T3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9">
                    <a:moveTo>
                      <a:pt x="38" y="39"/>
                    </a:moveTo>
                    <a:cubicBezTo>
                      <a:pt x="36" y="51"/>
                      <a:pt x="33" y="61"/>
                      <a:pt x="22" y="64"/>
                    </a:cubicBezTo>
                    <a:cubicBezTo>
                      <a:pt x="17" y="65"/>
                      <a:pt x="2" y="69"/>
                      <a:pt x="1" y="61"/>
                    </a:cubicBezTo>
                    <a:cubicBezTo>
                      <a:pt x="0" y="54"/>
                      <a:pt x="6" y="42"/>
                      <a:pt x="8" y="35"/>
                    </a:cubicBezTo>
                    <a:cubicBezTo>
                      <a:pt x="10" y="26"/>
                      <a:pt x="12" y="17"/>
                      <a:pt x="16" y="9"/>
                    </a:cubicBezTo>
                    <a:cubicBezTo>
                      <a:pt x="19" y="3"/>
                      <a:pt x="26" y="0"/>
                      <a:pt x="32" y="4"/>
                    </a:cubicBezTo>
                    <a:cubicBezTo>
                      <a:pt x="32" y="4"/>
                      <a:pt x="32" y="4"/>
                      <a:pt x="32" y="4"/>
                    </a:cubicBezTo>
                    <a:cubicBezTo>
                      <a:pt x="32" y="4"/>
                      <a:pt x="32" y="4"/>
                      <a:pt x="32" y="4"/>
                    </a:cubicBezTo>
                    <a:cubicBezTo>
                      <a:pt x="32" y="5"/>
                      <a:pt x="32" y="5"/>
                      <a:pt x="32" y="5"/>
                    </a:cubicBezTo>
                    <a:cubicBezTo>
                      <a:pt x="33" y="5"/>
                      <a:pt x="33" y="5"/>
                      <a:pt x="33" y="5"/>
                    </a:cubicBezTo>
                    <a:cubicBezTo>
                      <a:pt x="33" y="5"/>
                      <a:pt x="33" y="5"/>
                      <a:pt x="33" y="5"/>
                    </a:cubicBezTo>
                    <a:cubicBezTo>
                      <a:pt x="33" y="5"/>
                      <a:pt x="33" y="5"/>
                      <a:pt x="33" y="5"/>
                    </a:cubicBezTo>
                    <a:cubicBezTo>
                      <a:pt x="33" y="6"/>
                      <a:pt x="33" y="6"/>
                      <a:pt x="33" y="6"/>
                    </a:cubicBezTo>
                    <a:cubicBezTo>
                      <a:pt x="33" y="6"/>
                      <a:pt x="33" y="6"/>
                      <a:pt x="33" y="6"/>
                    </a:cubicBezTo>
                    <a:cubicBezTo>
                      <a:pt x="34" y="7"/>
                      <a:pt x="35" y="8"/>
                      <a:pt x="36" y="10"/>
                    </a:cubicBezTo>
                    <a:cubicBezTo>
                      <a:pt x="37" y="13"/>
                      <a:pt x="38" y="17"/>
                      <a:pt x="38" y="20"/>
                    </a:cubicBezTo>
                    <a:cubicBezTo>
                      <a:pt x="39" y="27"/>
                      <a:pt x="39" y="35"/>
                      <a:pt x="38" y="39"/>
                    </a:cubicBezTo>
                    <a:close/>
                  </a:path>
                </a:pathLst>
              </a:custGeom>
              <a:solidFill>
                <a:srgbClr val="F39A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3" name="Freeform 241">
                <a:extLst>
                  <a:ext uri="{FF2B5EF4-FFF2-40B4-BE49-F238E27FC236}">
                    <a16:creationId xmlns:a16="http://schemas.microsoft.com/office/drawing/2014/main" xmlns="" id="{1D09FE61-8574-4F8B-9242-3445981FCD16}"/>
                  </a:ext>
                </a:extLst>
              </p:cNvPr>
              <p:cNvSpPr>
                <a:spLocks noEditPoints="1"/>
              </p:cNvSpPr>
              <p:nvPr/>
            </p:nvSpPr>
            <p:spPr bwMode="auto">
              <a:xfrm>
                <a:off x="8666164" y="4049712"/>
                <a:ext cx="161925" cy="255588"/>
              </a:xfrm>
              <a:custGeom>
                <a:avLst/>
                <a:gdLst>
                  <a:gd name="T0" fmla="*/ 12 w 43"/>
                  <a:gd name="T1" fmla="*/ 68 h 68"/>
                  <a:gd name="T2" fmla="*/ 1 w 43"/>
                  <a:gd name="T3" fmla="*/ 62 h 68"/>
                  <a:gd name="T4" fmla="*/ 5 w 43"/>
                  <a:gd name="T5" fmla="*/ 43 h 68"/>
                  <a:gd name="T6" fmla="*/ 8 w 43"/>
                  <a:gd name="T7" fmla="*/ 35 h 68"/>
                  <a:gd name="T8" fmla="*/ 9 w 43"/>
                  <a:gd name="T9" fmla="*/ 28 h 68"/>
                  <a:gd name="T10" fmla="*/ 16 w 43"/>
                  <a:gd name="T11" fmla="*/ 8 h 68"/>
                  <a:gd name="T12" fmla="*/ 29 w 43"/>
                  <a:gd name="T13" fmla="*/ 0 h 68"/>
                  <a:gd name="T14" fmla="*/ 35 w 43"/>
                  <a:gd name="T15" fmla="*/ 2 h 68"/>
                  <a:gd name="T16" fmla="*/ 36 w 43"/>
                  <a:gd name="T17" fmla="*/ 2 h 68"/>
                  <a:gd name="T18" fmla="*/ 36 w 43"/>
                  <a:gd name="T19" fmla="*/ 2 h 68"/>
                  <a:gd name="T20" fmla="*/ 36 w 43"/>
                  <a:gd name="T21" fmla="*/ 3 h 68"/>
                  <a:gd name="T22" fmla="*/ 36 w 43"/>
                  <a:gd name="T23" fmla="*/ 3 h 68"/>
                  <a:gd name="T24" fmla="*/ 37 w 43"/>
                  <a:gd name="T25" fmla="*/ 3 h 68"/>
                  <a:gd name="T26" fmla="*/ 37 w 43"/>
                  <a:gd name="T27" fmla="*/ 4 h 68"/>
                  <a:gd name="T28" fmla="*/ 37 w 43"/>
                  <a:gd name="T29" fmla="*/ 4 h 68"/>
                  <a:gd name="T30" fmla="*/ 37 w 43"/>
                  <a:gd name="T31" fmla="*/ 4 h 68"/>
                  <a:gd name="T32" fmla="*/ 40 w 43"/>
                  <a:gd name="T33" fmla="*/ 9 h 68"/>
                  <a:gd name="T34" fmla="*/ 43 w 43"/>
                  <a:gd name="T35" fmla="*/ 20 h 68"/>
                  <a:gd name="T36" fmla="*/ 42 w 43"/>
                  <a:gd name="T37" fmla="*/ 39 h 68"/>
                  <a:gd name="T38" fmla="*/ 24 w 43"/>
                  <a:gd name="T39" fmla="*/ 67 h 68"/>
                  <a:gd name="T40" fmla="*/ 12 w 43"/>
                  <a:gd name="T41" fmla="*/ 68 h 68"/>
                  <a:gd name="T42" fmla="*/ 29 w 43"/>
                  <a:gd name="T43" fmla="*/ 5 h 68"/>
                  <a:gd name="T44" fmla="*/ 20 w 43"/>
                  <a:gd name="T45" fmla="*/ 11 h 68"/>
                  <a:gd name="T46" fmla="*/ 14 w 43"/>
                  <a:gd name="T47" fmla="*/ 29 h 68"/>
                  <a:gd name="T48" fmla="*/ 12 w 43"/>
                  <a:gd name="T49" fmla="*/ 36 h 68"/>
                  <a:gd name="T50" fmla="*/ 9 w 43"/>
                  <a:gd name="T51" fmla="*/ 45 h 68"/>
                  <a:gd name="T52" fmla="*/ 5 w 43"/>
                  <a:gd name="T53" fmla="*/ 61 h 68"/>
                  <a:gd name="T54" fmla="*/ 12 w 43"/>
                  <a:gd name="T55" fmla="*/ 64 h 68"/>
                  <a:gd name="T56" fmla="*/ 23 w 43"/>
                  <a:gd name="T57" fmla="*/ 62 h 68"/>
                  <a:gd name="T58" fmla="*/ 38 w 43"/>
                  <a:gd name="T59" fmla="*/ 39 h 68"/>
                  <a:gd name="T60" fmla="*/ 38 w 43"/>
                  <a:gd name="T61" fmla="*/ 21 h 68"/>
                  <a:gd name="T62" fmla="*/ 36 w 43"/>
                  <a:gd name="T63" fmla="*/ 11 h 68"/>
                  <a:gd name="T64" fmla="*/ 34 w 43"/>
                  <a:gd name="T65" fmla="*/ 7 h 68"/>
                  <a:gd name="T66" fmla="*/ 33 w 43"/>
                  <a:gd name="T67" fmla="*/ 7 h 68"/>
                  <a:gd name="T68" fmla="*/ 33 w 43"/>
                  <a:gd name="T69" fmla="*/ 7 h 68"/>
                  <a:gd name="T70" fmla="*/ 33 w 43"/>
                  <a:gd name="T71" fmla="*/ 7 h 68"/>
                  <a:gd name="T72" fmla="*/ 33 w 43"/>
                  <a:gd name="T73" fmla="*/ 7 h 68"/>
                  <a:gd name="T74" fmla="*/ 33 w 43"/>
                  <a:gd name="T75" fmla="*/ 7 h 68"/>
                  <a:gd name="T76" fmla="*/ 32 w 43"/>
                  <a:gd name="T77" fmla="*/ 6 h 68"/>
                  <a:gd name="T78" fmla="*/ 32 w 43"/>
                  <a:gd name="T79" fmla="*/ 6 h 68"/>
                  <a:gd name="T80" fmla="*/ 29 w 43"/>
                  <a:gd name="T81"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68">
                    <a:moveTo>
                      <a:pt x="12" y="68"/>
                    </a:moveTo>
                    <a:cubicBezTo>
                      <a:pt x="3" y="68"/>
                      <a:pt x="1" y="65"/>
                      <a:pt x="1" y="62"/>
                    </a:cubicBezTo>
                    <a:cubicBezTo>
                      <a:pt x="0" y="57"/>
                      <a:pt x="2" y="50"/>
                      <a:pt x="5" y="43"/>
                    </a:cubicBezTo>
                    <a:cubicBezTo>
                      <a:pt x="6" y="40"/>
                      <a:pt x="7" y="37"/>
                      <a:pt x="8" y="35"/>
                    </a:cubicBezTo>
                    <a:cubicBezTo>
                      <a:pt x="8" y="32"/>
                      <a:pt x="9" y="30"/>
                      <a:pt x="9" y="28"/>
                    </a:cubicBezTo>
                    <a:cubicBezTo>
                      <a:pt x="11" y="21"/>
                      <a:pt x="13" y="14"/>
                      <a:pt x="16" y="8"/>
                    </a:cubicBezTo>
                    <a:cubicBezTo>
                      <a:pt x="19" y="3"/>
                      <a:pt x="24" y="0"/>
                      <a:pt x="29" y="0"/>
                    </a:cubicBezTo>
                    <a:cubicBezTo>
                      <a:pt x="31" y="0"/>
                      <a:pt x="33" y="1"/>
                      <a:pt x="35" y="2"/>
                    </a:cubicBezTo>
                    <a:cubicBezTo>
                      <a:pt x="36" y="2"/>
                      <a:pt x="36" y="2"/>
                      <a:pt x="36" y="2"/>
                    </a:cubicBezTo>
                    <a:cubicBezTo>
                      <a:pt x="36" y="2"/>
                      <a:pt x="36" y="2"/>
                      <a:pt x="36" y="2"/>
                    </a:cubicBezTo>
                    <a:cubicBezTo>
                      <a:pt x="36" y="3"/>
                      <a:pt x="36" y="3"/>
                      <a:pt x="36" y="3"/>
                    </a:cubicBezTo>
                    <a:cubicBezTo>
                      <a:pt x="36" y="3"/>
                      <a:pt x="36" y="3"/>
                      <a:pt x="36" y="3"/>
                    </a:cubicBezTo>
                    <a:cubicBezTo>
                      <a:pt x="37" y="3"/>
                      <a:pt x="37" y="3"/>
                      <a:pt x="37" y="3"/>
                    </a:cubicBezTo>
                    <a:cubicBezTo>
                      <a:pt x="37" y="4"/>
                      <a:pt x="37" y="4"/>
                      <a:pt x="37" y="4"/>
                    </a:cubicBezTo>
                    <a:cubicBezTo>
                      <a:pt x="37" y="4"/>
                      <a:pt x="37" y="4"/>
                      <a:pt x="37" y="4"/>
                    </a:cubicBezTo>
                    <a:cubicBezTo>
                      <a:pt x="37" y="4"/>
                      <a:pt x="37" y="4"/>
                      <a:pt x="37" y="4"/>
                    </a:cubicBezTo>
                    <a:cubicBezTo>
                      <a:pt x="39" y="6"/>
                      <a:pt x="39" y="7"/>
                      <a:pt x="40" y="9"/>
                    </a:cubicBezTo>
                    <a:cubicBezTo>
                      <a:pt x="41" y="12"/>
                      <a:pt x="42" y="16"/>
                      <a:pt x="43" y="20"/>
                    </a:cubicBezTo>
                    <a:cubicBezTo>
                      <a:pt x="43" y="27"/>
                      <a:pt x="43" y="35"/>
                      <a:pt x="42" y="39"/>
                    </a:cubicBezTo>
                    <a:cubicBezTo>
                      <a:pt x="41" y="51"/>
                      <a:pt x="37" y="63"/>
                      <a:pt x="24" y="67"/>
                    </a:cubicBezTo>
                    <a:cubicBezTo>
                      <a:pt x="22" y="67"/>
                      <a:pt x="17" y="68"/>
                      <a:pt x="12" y="68"/>
                    </a:cubicBezTo>
                    <a:close/>
                    <a:moveTo>
                      <a:pt x="29" y="5"/>
                    </a:moveTo>
                    <a:cubicBezTo>
                      <a:pt x="25" y="5"/>
                      <a:pt x="22" y="7"/>
                      <a:pt x="20" y="11"/>
                    </a:cubicBezTo>
                    <a:cubicBezTo>
                      <a:pt x="17" y="16"/>
                      <a:pt x="16" y="23"/>
                      <a:pt x="14" y="29"/>
                    </a:cubicBezTo>
                    <a:cubicBezTo>
                      <a:pt x="13" y="32"/>
                      <a:pt x="13" y="34"/>
                      <a:pt x="12" y="36"/>
                    </a:cubicBezTo>
                    <a:cubicBezTo>
                      <a:pt x="12" y="38"/>
                      <a:pt x="11" y="42"/>
                      <a:pt x="9" y="45"/>
                    </a:cubicBezTo>
                    <a:cubicBezTo>
                      <a:pt x="7" y="51"/>
                      <a:pt x="5" y="57"/>
                      <a:pt x="5" y="61"/>
                    </a:cubicBezTo>
                    <a:cubicBezTo>
                      <a:pt x="6" y="63"/>
                      <a:pt x="8" y="64"/>
                      <a:pt x="12" y="64"/>
                    </a:cubicBezTo>
                    <a:cubicBezTo>
                      <a:pt x="16" y="64"/>
                      <a:pt x="21" y="62"/>
                      <a:pt x="23" y="62"/>
                    </a:cubicBezTo>
                    <a:cubicBezTo>
                      <a:pt x="33" y="59"/>
                      <a:pt x="36" y="51"/>
                      <a:pt x="38" y="39"/>
                    </a:cubicBezTo>
                    <a:cubicBezTo>
                      <a:pt x="38" y="35"/>
                      <a:pt x="38" y="27"/>
                      <a:pt x="38" y="21"/>
                    </a:cubicBezTo>
                    <a:cubicBezTo>
                      <a:pt x="37" y="17"/>
                      <a:pt x="37" y="13"/>
                      <a:pt x="36" y="11"/>
                    </a:cubicBezTo>
                    <a:cubicBezTo>
                      <a:pt x="35" y="10"/>
                      <a:pt x="34" y="8"/>
                      <a:pt x="34" y="7"/>
                    </a:cubicBezTo>
                    <a:cubicBezTo>
                      <a:pt x="33" y="7"/>
                      <a:pt x="33" y="7"/>
                      <a:pt x="33" y="7"/>
                    </a:cubicBezTo>
                    <a:cubicBezTo>
                      <a:pt x="33" y="7"/>
                      <a:pt x="33" y="7"/>
                      <a:pt x="33" y="7"/>
                    </a:cubicBezTo>
                    <a:cubicBezTo>
                      <a:pt x="33" y="7"/>
                      <a:pt x="33" y="7"/>
                      <a:pt x="33" y="7"/>
                    </a:cubicBezTo>
                    <a:cubicBezTo>
                      <a:pt x="33" y="7"/>
                      <a:pt x="33" y="7"/>
                      <a:pt x="33" y="7"/>
                    </a:cubicBezTo>
                    <a:cubicBezTo>
                      <a:pt x="33" y="7"/>
                      <a:pt x="33" y="7"/>
                      <a:pt x="33" y="7"/>
                    </a:cubicBezTo>
                    <a:cubicBezTo>
                      <a:pt x="32" y="6"/>
                      <a:pt x="32" y="6"/>
                      <a:pt x="32" y="6"/>
                    </a:cubicBezTo>
                    <a:cubicBezTo>
                      <a:pt x="32" y="6"/>
                      <a:pt x="32" y="6"/>
                      <a:pt x="32" y="6"/>
                    </a:cubicBezTo>
                    <a:cubicBezTo>
                      <a:pt x="31" y="5"/>
                      <a:pt x="30" y="5"/>
                      <a:pt x="29"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4" name="Freeform 242">
                <a:extLst>
                  <a:ext uri="{FF2B5EF4-FFF2-40B4-BE49-F238E27FC236}">
                    <a16:creationId xmlns:a16="http://schemas.microsoft.com/office/drawing/2014/main" xmlns="" id="{C36AA9A6-9785-488F-AB87-CD4BCBC2B104}"/>
                  </a:ext>
                </a:extLst>
              </p:cNvPr>
              <p:cNvSpPr>
                <a:spLocks/>
              </p:cNvSpPr>
              <p:nvPr/>
            </p:nvSpPr>
            <p:spPr bwMode="auto">
              <a:xfrm>
                <a:off x="8874126" y="4049712"/>
                <a:ext cx="146050" cy="260350"/>
              </a:xfrm>
              <a:custGeom>
                <a:avLst/>
                <a:gdLst>
                  <a:gd name="T0" fmla="*/ 37 w 39"/>
                  <a:gd name="T1" fmla="*/ 61 h 69"/>
                  <a:gd name="T2" fmla="*/ 17 w 39"/>
                  <a:gd name="T3" fmla="*/ 64 h 69"/>
                  <a:gd name="T4" fmla="*/ 0 w 39"/>
                  <a:gd name="T5" fmla="*/ 39 h 69"/>
                  <a:gd name="T6" fmla="*/ 0 w 39"/>
                  <a:gd name="T7" fmla="*/ 20 h 69"/>
                  <a:gd name="T8" fmla="*/ 3 w 39"/>
                  <a:gd name="T9" fmla="*/ 10 h 69"/>
                  <a:gd name="T10" fmla="*/ 4 w 39"/>
                  <a:gd name="T11" fmla="*/ 7 h 69"/>
                  <a:gd name="T12" fmla="*/ 5 w 39"/>
                  <a:gd name="T13" fmla="*/ 6 h 69"/>
                  <a:gd name="T14" fmla="*/ 5 w 39"/>
                  <a:gd name="T15" fmla="*/ 6 h 69"/>
                  <a:gd name="T16" fmla="*/ 5 w 39"/>
                  <a:gd name="T17" fmla="*/ 5 h 69"/>
                  <a:gd name="T18" fmla="*/ 6 w 39"/>
                  <a:gd name="T19" fmla="*/ 5 h 69"/>
                  <a:gd name="T20" fmla="*/ 6 w 39"/>
                  <a:gd name="T21" fmla="*/ 5 h 69"/>
                  <a:gd name="T22" fmla="*/ 6 w 39"/>
                  <a:gd name="T23" fmla="*/ 5 h 69"/>
                  <a:gd name="T24" fmla="*/ 6 w 39"/>
                  <a:gd name="T25" fmla="*/ 4 h 69"/>
                  <a:gd name="T26" fmla="*/ 6 w 39"/>
                  <a:gd name="T27" fmla="*/ 4 h 69"/>
                  <a:gd name="T28" fmla="*/ 7 w 39"/>
                  <a:gd name="T29" fmla="*/ 4 h 69"/>
                  <a:gd name="T30" fmla="*/ 22 w 39"/>
                  <a:gd name="T31" fmla="*/ 9 h 69"/>
                  <a:gd name="T32" fmla="*/ 31 w 39"/>
                  <a:gd name="T33" fmla="*/ 35 h 69"/>
                  <a:gd name="T34" fmla="*/ 37 w 39"/>
                  <a:gd name="T35"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69">
                    <a:moveTo>
                      <a:pt x="37" y="61"/>
                    </a:moveTo>
                    <a:cubicBezTo>
                      <a:pt x="36" y="69"/>
                      <a:pt x="22" y="65"/>
                      <a:pt x="17" y="64"/>
                    </a:cubicBezTo>
                    <a:cubicBezTo>
                      <a:pt x="6" y="61"/>
                      <a:pt x="2" y="51"/>
                      <a:pt x="0" y="39"/>
                    </a:cubicBezTo>
                    <a:cubicBezTo>
                      <a:pt x="0" y="35"/>
                      <a:pt x="0" y="27"/>
                      <a:pt x="0" y="20"/>
                    </a:cubicBezTo>
                    <a:cubicBezTo>
                      <a:pt x="1" y="17"/>
                      <a:pt x="1" y="13"/>
                      <a:pt x="3" y="10"/>
                    </a:cubicBezTo>
                    <a:cubicBezTo>
                      <a:pt x="3" y="9"/>
                      <a:pt x="4" y="8"/>
                      <a:pt x="4" y="7"/>
                    </a:cubicBezTo>
                    <a:cubicBezTo>
                      <a:pt x="5" y="6"/>
                      <a:pt x="5" y="6"/>
                      <a:pt x="5" y="6"/>
                    </a:cubicBezTo>
                    <a:cubicBezTo>
                      <a:pt x="5" y="6"/>
                      <a:pt x="5" y="6"/>
                      <a:pt x="5" y="6"/>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7" y="4"/>
                      <a:pt x="7" y="4"/>
                      <a:pt x="7" y="4"/>
                    </a:cubicBezTo>
                    <a:cubicBezTo>
                      <a:pt x="12" y="0"/>
                      <a:pt x="19" y="3"/>
                      <a:pt x="22" y="9"/>
                    </a:cubicBezTo>
                    <a:cubicBezTo>
                      <a:pt x="27" y="17"/>
                      <a:pt x="28" y="26"/>
                      <a:pt x="31" y="35"/>
                    </a:cubicBezTo>
                    <a:cubicBezTo>
                      <a:pt x="32" y="42"/>
                      <a:pt x="39" y="54"/>
                      <a:pt x="37" y="61"/>
                    </a:cubicBezTo>
                    <a:close/>
                  </a:path>
                </a:pathLst>
              </a:custGeom>
              <a:solidFill>
                <a:srgbClr val="F39A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5" name="Freeform 243">
                <a:extLst>
                  <a:ext uri="{FF2B5EF4-FFF2-40B4-BE49-F238E27FC236}">
                    <a16:creationId xmlns:a16="http://schemas.microsoft.com/office/drawing/2014/main" xmlns="" id="{5EB6BE3F-8D5A-451D-8AA5-CC0AD2B734B1}"/>
                  </a:ext>
                </a:extLst>
              </p:cNvPr>
              <p:cNvSpPr>
                <a:spLocks noEditPoints="1"/>
              </p:cNvSpPr>
              <p:nvPr/>
            </p:nvSpPr>
            <p:spPr bwMode="auto">
              <a:xfrm>
                <a:off x="8861426" y="4049712"/>
                <a:ext cx="166688" cy="255588"/>
              </a:xfrm>
              <a:custGeom>
                <a:avLst/>
                <a:gdLst>
                  <a:gd name="T0" fmla="*/ 32 w 44"/>
                  <a:gd name="T1" fmla="*/ 68 h 68"/>
                  <a:gd name="T2" fmla="*/ 19 w 44"/>
                  <a:gd name="T3" fmla="*/ 67 h 68"/>
                  <a:gd name="T4" fmla="*/ 1 w 44"/>
                  <a:gd name="T5" fmla="*/ 39 h 68"/>
                  <a:gd name="T6" fmla="*/ 1 w 44"/>
                  <a:gd name="T7" fmla="*/ 20 h 68"/>
                  <a:gd name="T8" fmla="*/ 3 w 44"/>
                  <a:gd name="T9" fmla="*/ 9 h 68"/>
                  <a:gd name="T10" fmla="*/ 5 w 44"/>
                  <a:gd name="T11" fmla="*/ 5 h 68"/>
                  <a:gd name="T12" fmla="*/ 6 w 44"/>
                  <a:gd name="T13" fmla="*/ 4 h 68"/>
                  <a:gd name="T14" fmla="*/ 6 w 44"/>
                  <a:gd name="T15" fmla="*/ 4 h 68"/>
                  <a:gd name="T16" fmla="*/ 7 w 44"/>
                  <a:gd name="T17" fmla="*/ 4 h 68"/>
                  <a:gd name="T18" fmla="*/ 7 w 44"/>
                  <a:gd name="T19" fmla="*/ 3 h 68"/>
                  <a:gd name="T20" fmla="*/ 7 w 44"/>
                  <a:gd name="T21" fmla="*/ 3 h 68"/>
                  <a:gd name="T22" fmla="*/ 7 w 44"/>
                  <a:gd name="T23" fmla="*/ 3 h 68"/>
                  <a:gd name="T24" fmla="*/ 7 w 44"/>
                  <a:gd name="T25" fmla="*/ 3 h 68"/>
                  <a:gd name="T26" fmla="*/ 8 w 44"/>
                  <a:gd name="T27" fmla="*/ 2 h 68"/>
                  <a:gd name="T28" fmla="*/ 8 w 44"/>
                  <a:gd name="T29" fmla="*/ 2 h 68"/>
                  <a:gd name="T30" fmla="*/ 8 w 44"/>
                  <a:gd name="T31" fmla="*/ 2 h 68"/>
                  <a:gd name="T32" fmla="*/ 15 w 44"/>
                  <a:gd name="T33" fmla="*/ 0 h 68"/>
                  <a:gd name="T34" fmla="*/ 28 w 44"/>
                  <a:gd name="T35" fmla="*/ 8 h 68"/>
                  <a:gd name="T36" fmla="*/ 34 w 44"/>
                  <a:gd name="T37" fmla="*/ 28 h 68"/>
                  <a:gd name="T38" fmla="*/ 36 w 44"/>
                  <a:gd name="T39" fmla="*/ 35 h 68"/>
                  <a:gd name="T40" fmla="*/ 39 w 44"/>
                  <a:gd name="T41" fmla="*/ 43 h 68"/>
                  <a:gd name="T42" fmla="*/ 43 w 44"/>
                  <a:gd name="T43" fmla="*/ 62 h 68"/>
                  <a:gd name="T44" fmla="*/ 32 w 44"/>
                  <a:gd name="T45" fmla="*/ 68 h 68"/>
                  <a:gd name="T46" fmla="*/ 10 w 44"/>
                  <a:gd name="T47" fmla="*/ 7 h 68"/>
                  <a:gd name="T48" fmla="*/ 10 w 44"/>
                  <a:gd name="T49" fmla="*/ 7 h 68"/>
                  <a:gd name="T50" fmla="*/ 9 w 44"/>
                  <a:gd name="T51" fmla="*/ 8 h 68"/>
                  <a:gd name="T52" fmla="*/ 8 w 44"/>
                  <a:gd name="T53" fmla="*/ 11 h 68"/>
                  <a:gd name="T54" fmla="*/ 6 w 44"/>
                  <a:gd name="T55" fmla="*/ 21 h 68"/>
                  <a:gd name="T56" fmla="*/ 6 w 44"/>
                  <a:gd name="T57" fmla="*/ 39 h 68"/>
                  <a:gd name="T58" fmla="*/ 20 w 44"/>
                  <a:gd name="T59" fmla="*/ 62 h 68"/>
                  <a:gd name="T60" fmla="*/ 32 w 44"/>
                  <a:gd name="T61" fmla="*/ 64 h 68"/>
                  <a:gd name="T62" fmla="*/ 38 w 44"/>
                  <a:gd name="T63" fmla="*/ 61 h 68"/>
                  <a:gd name="T64" fmla="*/ 34 w 44"/>
                  <a:gd name="T65" fmla="*/ 45 h 68"/>
                  <a:gd name="T66" fmla="*/ 31 w 44"/>
                  <a:gd name="T67" fmla="*/ 36 h 68"/>
                  <a:gd name="T68" fmla="*/ 29 w 44"/>
                  <a:gd name="T69" fmla="*/ 29 h 68"/>
                  <a:gd name="T70" fmla="*/ 23 w 44"/>
                  <a:gd name="T71" fmla="*/ 11 h 68"/>
                  <a:gd name="T72" fmla="*/ 11 w 44"/>
                  <a:gd name="T73" fmla="*/ 6 h 68"/>
                  <a:gd name="T74" fmla="*/ 11 w 44"/>
                  <a:gd name="T75" fmla="*/ 6 h 68"/>
                  <a:gd name="T76" fmla="*/ 11 w 44"/>
                  <a:gd name="T77" fmla="*/ 6 h 68"/>
                  <a:gd name="T78" fmla="*/ 11 w 44"/>
                  <a:gd name="T79" fmla="*/ 6 h 68"/>
                  <a:gd name="T80" fmla="*/ 11 w 44"/>
                  <a:gd name="T81" fmla="*/ 6 h 68"/>
                  <a:gd name="T82" fmla="*/ 11 w 44"/>
                  <a:gd name="T83" fmla="*/ 7 h 68"/>
                  <a:gd name="T84" fmla="*/ 11 w 44"/>
                  <a:gd name="T85" fmla="*/ 7 h 68"/>
                  <a:gd name="T86" fmla="*/ 10 w 44"/>
                  <a:gd name="T87" fmla="*/ 7 h 68"/>
                  <a:gd name="T88" fmla="*/ 10 w 44"/>
                  <a:gd name="T89"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68">
                    <a:moveTo>
                      <a:pt x="32" y="68"/>
                    </a:moveTo>
                    <a:cubicBezTo>
                      <a:pt x="27" y="68"/>
                      <a:pt x="21" y="67"/>
                      <a:pt x="19" y="67"/>
                    </a:cubicBezTo>
                    <a:cubicBezTo>
                      <a:pt x="6" y="63"/>
                      <a:pt x="3" y="51"/>
                      <a:pt x="1" y="39"/>
                    </a:cubicBezTo>
                    <a:cubicBezTo>
                      <a:pt x="0" y="35"/>
                      <a:pt x="0" y="27"/>
                      <a:pt x="1" y="20"/>
                    </a:cubicBezTo>
                    <a:cubicBezTo>
                      <a:pt x="1" y="16"/>
                      <a:pt x="2" y="12"/>
                      <a:pt x="3" y="9"/>
                    </a:cubicBezTo>
                    <a:cubicBezTo>
                      <a:pt x="4" y="8"/>
                      <a:pt x="5" y="7"/>
                      <a:pt x="5" y="5"/>
                    </a:cubicBezTo>
                    <a:cubicBezTo>
                      <a:pt x="5" y="5"/>
                      <a:pt x="6" y="5"/>
                      <a:pt x="6" y="4"/>
                    </a:cubicBezTo>
                    <a:cubicBezTo>
                      <a:pt x="6" y="4"/>
                      <a:pt x="6" y="4"/>
                      <a:pt x="6" y="4"/>
                    </a:cubicBezTo>
                    <a:cubicBezTo>
                      <a:pt x="7" y="4"/>
                      <a:pt x="7" y="4"/>
                      <a:pt x="7" y="4"/>
                    </a:cubicBezTo>
                    <a:cubicBezTo>
                      <a:pt x="7" y="3"/>
                      <a:pt x="7" y="3"/>
                      <a:pt x="7" y="3"/>
                    </a:cubicBezTo>
                    <a:cubicBezTo>
                      <a:pt x="7" y="3"/>
                      <a:pt x="7" y="3"/>
                      <a:pt x="7" y="3"/>
                    </a:cubicBezTo>
                    <a:cubicBezTo>
                      <a:pt x="7" y="3"/>
                      <a:pt x="7" y="3"/>
                      <a:pt x="7" y="3"/>
                    </a:cubicBezTo>
                    <a:cubicBezTo>
                      <a:pt x="7" y="3"/>
                      <a:pt x="7" y="3"/>
                      <a:pt x="7" y="3"/>
                    </a:cubicBezTo>
                    <a:cubicBezTo>
                      <a:pt x="8" y="2"/>
                      <a:pt x="8" y="2"/>
                      <a:pt x="8" y="2"/>
                    </a:cubicBezTo>
                    <a:cubicBezTo>
                      <a:pt x="8" y="2"/>
                      <a:pt x="8" y="2"/>
                      <a:pt x="8" y="2"/>
                    </a:cubicBezTo>
                    <a:cubicBezTo>
                      <a:pt x="8" y="2"/>
                      <a:pt x="8" y="2"/>
                      <a:pt x="8" y="2"/>
                    </a:cubicBezTo>
                    <a:cubicBezTo>
                      <a:pt x="10" y="1"/>
                      <a:pt x="13" y="0"/>
                      <a:pt x="15" y="0"/>
                    </a:cubicBezTo>
                    <a:cubicBezTo>
                      <a:pt x="20" y="0"/>
                      <a:pt x="25" y="3"/>
                      <a:pt x="28" y="8"/>
                    </a:cubicBezTo>
                    <a:cubicBezTo>
                      <a:pt x="31" y="14"/>
                      <a:pt x="33" y="21"/>
                      <a:pt x="34" y="28"/>
                    </a:cubicBezTo>
                    <a:cubicBezTo>
                      <a:pt x="35" y="30"/>
                      <a:pt x="35" y="32"/>
                      <a:pt x="36" y="35"/>
                    </a:cubicBezTo>
                    <a:cubicBezTo>
                      <a:pt x="36" y="37"/>
                      <a:pt x="38" y="40"/>
                      <a:pt x="39" y="43"/>
                    </a:cubicBezTo>
                    <a:cubicBezTo>
                      <a:pt x="41" y="50"/>
                      <a:pt x="44" y="57"/>
                      <a:pt x="43" y="62"/>
                    </a:cubicBezTo>
                    <a:cubicBezTo>
                      <a:pt x="42" y="65"/>
                      <a:pt x="40" y="68"/>
                      <a:pt x="32" y="68"/>
                    </a:cubicBezTo>
                    <a:close/>
                    <a:moveTo>
                      <a:pt x="10" y="7"/>
                    </a:moveTo>
                    <a:cubicBezTo>
                      <a:pt x="10" y="7"/>
                      <a:pt x="10" y="7"/>
                      <a:pt x="10" y="7"/>
                    </a:cubicBezTo>
                    <a:cubicBezTo>
                      <a:pt x="9" y="8"/>
                      <a:pt x="9" y="8"/>
                      <a:pt x="9" y="8"/>
                    </a:cubicBezTo>
                    <a:cubicBezTo>
                      <a:pt x="9" y="9"/>
                      <a:pt x="8" y="10"/>
                      <a:pt x="8" y="11"/>
                    </a:cubicBezTo>
                    <a:cubicBezTo>
                      <a:pt x="7" y="13"/>
                      <a:pt x="6" y="17"/>
                      <a:pt x="6" y="21"/>
                    </a:cubicBezTo>
                    <a:cubicBezTo>
                      <a:pt x="5" y="27"/>
                      <a:pt x="5" y="35"/>
                      <a:pt x="6" y="39"/>
                    </a:cubicBezTo>
                    <a:cubicBezTo>
                      <a:pt x="8" y="51"/>
                      <a:pt x="11" y="59"/>
                      <a:pt x="20" y="62"/>
                    </a:cubicBezTo>
                    <a:cubicBezTo>
                      <a:pt x="22" y="62"/>
                      <a:pt x="27" y="64"/>
                      <a:pt x="32" y="64"/>
                    </a:cubicBezTo>
                    <a:cubicBezTo>
                      <a:pt x="36" y="64"/>
                      <a:pt x="38" y="63"/>
                      <a:pt x="38" y="61"/>
                    </a:cubicBezTo>
                    <a:cubicBezTo>
                      <a:pt x="39" y="57"/>
                      <a:pt x="36" y="51"/>
                      <a:pt x="34" y="45"/>
                    </a:cubicBezTo>
                    <a:cubicBezTo>
                      <a:pt x="33" y="42"/>
                      <a:pt x="32" y="38"/>
                      <a:pt x="31" y="36"/>
                    </a:cubicBezTo>
                    <a:cubicBezTo>
                      <a:pt x="31" y="34"/>
                      <a:pt x="30" y="32"/>
                      <a:pt x="29" y="29"/>
                    </a:cubicBezTo>
                    <a:cubicBezTo>
                      <a:pt x="28" y="23"/>
                      <a:pt x="26" y="16"/>
                      <a:pt x="23" y="11"/>
                    </a:cubicBezTo>
                    <a:cubicBezTo>
                      <a:pt x="21" y="6"/>
                      <a:pt x="15" y="3"/>
                      <a:pt x="11" y="6"/>
                    </a:cubicBezTo>
                    <a:cubicBezTo>
                      <a:pt x="11" y="6"/>
                      <a:pt x="11" y="6"/>
                      <a:pt x="11" y="6"/>
                    </a:cubicBezTo>
                    <a:cubicBezTo>
                      <a:pt x="11" y="6"/>
                      <a:pt x="11" y="6"/>
                      <a:pt x="11" y="6"/>
                    </a:cubicBezTo>
                    <a:cubicBezTo>
                      <a:pt x="11" y="6"/>
                      <a:pt x="11" y="6"/>
                      <a:pt x="11" y="6"/>
                    </a:cubicBezTo>
                    <a:cubicBezTo>
                      <a:pt x="11" y="6"/>
                      <a:pt x="11" y="6"/>
                      <a:pt x="11" y="6"/>
                    </a:cubicBezTo>
                    <a:cubicBezTo>
                      <a:pt x="11" y="7"/>
                      <a:pt x="11" y="7"/>
                      <a:pt x="11" y="7"/>
                    </a:cubicBezTo>
                    <a:cubicBezTo>
                      <a:pt x="11" y="7"/>
                      <a:pt x="11" y="7"/>
                      <a:pt x="11" y="7"/>
                    </a:cubicBezTo>
                    <a:cubicBezTo>
                      <a:pt x="10" y="7"/>
                      <a:pt x="10" y="7"/>
                      <a:pt x="10" y="7"/>
                    </a:cubicBezTo>
                    <a:cubicBezTo>
                      <a:pt x="10" y="7"/>
                      <a:pt x="10" y="7"/>
                      <a:pt x="10" y="7"/>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6" name="Freeform 244">
                <a:extLst>
                  <a:ext uri="{FF2B5EF4-FFF2-40B4-BE49-F238E27FC236}">
                    <a16:creationId xmlns:a16="http://schemas.microsoft.com/office/drawing/2014/main" xmlns="" id="{29A74FB9-E94A-412B-BD6C-76AD8520D760}"/>
                  </a:ext>
                </a:extLst>
              </p:cNvPr>
              <p:cNvSpPr>
                <a:spLocks/>
              </p:cNvSpPr>
              <p:nvPr/>
            </p:nvSpPr>
            <p:spPr bwMode="auto">
              <a:xfrm>
                <a:off x="8809039" y="4035425"/>
                <a:ext cx="76200" cy="90488"/>
              </a:xfrm>
              <a:custGeom>
                <a:avLst/>
                <a:gdLst>
                  <a:gd name="T0" fmla="*/ 20 w 20"/>
                  <a:gd name="T1" fmla="*/ 14 h 24"/>
                  <a:gd name="T2" fmla="*/ 17 w 20"/>
                  <a:gd name="T3" fmla="*/ 24 h 24"/>
                  <a:gd name="T4" fmla="*/ 10 w 20"/>
                  <a:gd name="T5" fmla="*/ 19 h 24"/>
                  <a:gd name="T6" fmla="*/ 2 w 20"/>
                  <a:gd name="T7" fmla="*/ 24 h 24"/>
                  <a:gd name="T8" fmla="*/ 0 w 20"/>
                  <a:gd name="T9" fmla="*/ 14 h 24"/>
                  <a:gd name="T10" fmla="*/ 6 w 20"/>
                  <a:gd name="T11" fmla="*/ 13 h 24"/>
                  <a:gd name="T12" fmla="*/ 7 w 20"/>
                  <a:gd name="T13" fmla="*/ 0 h 24"/>
                  <a:gd name="T14" fmla="*/ 12 w 20"/>
                  <a:gd name="T15" fmla="*/ 0 h 24"/>
                  <a:gd name="T16" fmla="*/ 14 w 20"/>
                  <a:gd name="T17" fmla="*/ 13 h 24"/>
                  <a:gd name="T18" fmla="*/ 20 w 20"/>
                  <a:gd name="T1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4">
                    <a:moveTo>
                      <a:pt x="20" y="14"/>
                    </a:moveTo>
                    <a:cubicBezTo>
                      <a:pt x="18" y="17"/>
                      <a:pt x="18" y="21"/>
                      <a:pt x="17" y="24"/>
                    </a:cubicBezTo>
                    <a:cubicBezTo>
                      <a:pt x="15" y="22"/>
                      <a:pt x="12" y="21"/>
                      <a:pt x="10" y="19"/>
                    </a:cubicBezTo>
                    <a:cubicBezTo>
                      <a:pt x="7" y="21"/>
                      <a:pt x="4" y="22"/>
                      <a:pt x="2" y="24"/>
                    </a:cubicBezTo>
                    <a:cubicBezTo>
                      <a:pt x="2" y="21"/>
                      <a:pt x="1" y="17"/>
                      <a:pt x="0" y="14"/>
                    </a:cubicBezTo>
                    <a:cubicBezTo>
                      <a:pt x="2" y="14"/>
                      <a:pt x="4" y="13"/>
                      <a:pt x="6" y="13"/>
                    </a:cubicBezTo>
                    <a:cubicBezTo>
                      <a:pt x="8" y="10"/>
                      <a:pt x="7" y="4"/>
                      <a:pt x="7" y="0"/>
                    </a:cubicBezTo>
                    <a:cubicBezTo>
                      <a:pt x="12" y="0"/>
                      <a:pt x="12" y="0"/>
                      <a:pt x="12" y="0"/>
                    </a:cubicBezTo>
                    <a:cubicBezTo>
                      <a:pt x="12" y="4"/>
                      <a:pt x="12" y="10"/>
                      <a:pt x="14" y="13"/>
                    </a:cubicBezTo>
                    <a:cubicBezTo>
                      <a:pt x="16" y="13"/>
                      <a:pt x="18" y="14"/>
                      <a:pt x="20" y="14"/>
                    </a:cubicBezTo>
                    <a:close/>
                  </a:path>
                </a:pathLst>
              </a:custGeom>
              <a:solidFill>
                <a:srgbClr val="DB88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7" name="Freeform 245">
                <a:extLst>
                  <a:ext uri="{FF2B5EF4-FFF2-40B4-BE49-F238E27FC236}">
                    <a16:creationId xmlns:a16="http://schemas.microsoft.com/office/drawing/2014/main" xmlns="" id="{3CC2BB6E-E60D-47E8-8289-E1001E4E1964}"/>
                  </a:ext>
                </a:extLst>
              </p:cNvPr>
              <p:cNvSpPr>
                <a:spLocks noEditPoints="1"/>
              </p:cNvSpPr>
              <p:nvPr/>
            </p:nvSpPr>
            <p:spPr bwMode="auto">
              <a:xfrm>
                <a:off x="8797926" y="4027487"/>
                <a:ext cx="93663" cy="109538"/>
              </a:xfrm>
              <a:custGeom>
                <a:avLst/>
                <a:gdLst>
                  <a:gd name="T0" fmla="*/ 20 w 25"/>
                  <a:gd name="T1" fmla="*/ 29 h 29"/>
                  <a:gd name="T2" fmla="*/ 19 w 25"/>
                  <a:gd name="T3" fmla="*/ 28 h 29"/>
                  <a:gd name="T4" fmla="*/ 13 w 25"/>
                  <a:gd name="T5" fmla="*/ 24 h 29"/>
                  <a:gd name="T6" fmla="*/ 7 w 25"/>
                  <a:gd name="T7" fmla="*/ 28 h 29"/>
                  <a:gd name="T8" fmla="*/ 4 w 25"/>
                  <a:gd name="T9" fmla="*/ 29 h 29"/>
                  <a:gd name="T10" fmla="*/ 3 w 25"/>
                  <a:gd name="T11" fmla="*/ 27 h 29"/>
                  <a:gd name="T12" fmla="*/ 1 w 25"/>
                  <a:gd name="T13" fmla="*/ 17 h 29"/>
                  <a:gd name="T14" fmla="*/ 1 w 25"/>
                  <a:gd name="T15" fmla="*/ 15 h 29"/>
                  <a:gd name="T16" fmla="*/ 3 w 25"/>
                  <a:gd name="T17" fmla="*/ 14 h 29"/>
                  <a:gd name="T18" fmla="*/ 7 w 25"/>
                  <a:gd name="T19" fmla="*/ 13 h 29"/>
                  <a:gd name="T20" fmla="*/ 8 w 25"/>
                  <a:gd name="T21" fmla="*/ 4 h 29"/>
                  <a:gd name="T22" fmla="*/ 8 w 25"/>
                  <a:gd name="T23" fmla="*/ 2 h 29"/>
                  <a:gd name="T24" fmla="*/ 8 w 25"/>
                  <a:gd name="T25" fmla="*/ 1 h 29"/>
                  <a:gd name="T26" fmla="*/ 10 w 25"/>
                  <a:gd name="T27" fmla="*/ 0 h 29"/>
                  <a:gd name="T28" fmla="*/ 15 w 25"/>
                  <a:gd name="T29" fmla="*/ 0 h 29"/>
                  <a:gd name="T30" fmla="*/ 17 w 25"/>
                  <a:gd name="T31" fmla="*/ 1 h 29"/>
                  <a:gd name="T32" fmla="*/ 18 w 25"/>
                  <a:gd name="T33" fmla="*/ 2 h 29"/>
                  <a:gd name="T34" fmla="*/ 18 w 25"/>
                  <a:gd name="T35" fmla="*/ 4 h 29"/>
                  <a:gd name="T36" fmla="*/ 18 w 25"/>
                  <a:gd name="T37" fmla="*/ 13 h 29"/>
                  <a:gd name="T38" fmla="*/ 23 w 25"/>
                  <a:gd name="T39" fmla="*/ 14 h 29"/>
                  <a:gd name="T40" fmla="*/ 25 w 25"/>
                  <a:gd name="T41" fmla="*/ 15 h 29"/>
                  <a:gd name="T42" fmla="*/ 25 w 25"/>
                  <a:gd name="T43" fmla="*/ 17 h 29"/>
                  <a:gd name="T44" fmla="*/ 23 w 25"/>
                  <a:gd name="T45" fmla="*/ 27 h 29"/>
                  <a:gd name="T46" fmla="*/ 21 w 25"/>
                  <a:gd name="T47" fmla="*/ 29 h 29"/>
                  <a:gd name="T48" fmla="*/ 20 w 25"/>
                  <a:gd name="T49" fmla="*/ 29 h 29"/>
                  <a:gd name="T50" fmla="*/ 6 w 25"/>
                  <a:gd name="T51" fmla="*/ 18 h 29"/>
                  <a:gd name="T52" fmla="*/ 7 w 25"/>
                  <a:gd name="T53" fmla="*/ 22 h 29"/>
                  <a:gd name="T54" fmla="*/ 10 w 25"/>
                  <a:gd name="T55" fmla="*/ 20 h 29"/>
                  <a:gd name="T56" fmla="*/ 11 w 25"/>
                  <a:gd name="T57" fmla="*/ 19 h 29"/>
                  <a:gd name="T58" fmla="*/ 14 w 25"/>
                  <a:gd name="T59" fmla="*/ 19 h 29"/>
                  <a:gd name="T60" fmla="*/ 15 w 25"/>
                  <a:gd name="T61" fmla="*/ 20 h 29"/>
                  <a:gd name="T62" fmla="*/ 18 w 25"/>
                  <a:gd name="T63" fmla="*/ 22 h 29"/>
                  <a:gd name="T64" fmla="*/ 19 w 25"/>
                  <a:gd name="T65" fmla="*/ 18 h 29"/>
                  <a:gd name="T66" fmla="*/ 16 w 25"/>
                  <a:gd name="T67" fmla="*/ 17 h 29"/>
                  <a:gd name="T68" fmla="*/ 14 w 25"/>
                  <a:gd name="T69" fmla="*/ 16 h 29"/>
                  <a:gd name="T70" fmla="*/ 13 w 25"/>
                  <a:gd name="T71" fmla="*/ 8 h 29"/>
                  <a:gd name="T72" fmla="*/ 11 w 25"/>
                  <a:gd name="T73" fmla="*/ 16 h 29"/>
                  <a:gd name="T74" fmla="*/ 10 w 25"/>
                  <a:gd name="T75" fmla="*/ 17 h 29"/>
                  <a:gd name="T76" fmla="*/ 6 w 25"/>
                  <a:gd name="T7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29">
                    <a:moveTo>
                      <a:pt x="20" y="29"/>
                    </a:moveTo>
                    <a:cubicBezTo>
                      <a:pt x="20" y="29"/>
                      <a:pt x="19" y="28"/>
                      <a:pt x="19" y="28"/>
                    </a:cubicBezTo>
                    <a:cubicBezTo>
                      <a:pt x="17" y="26"/>
                      <a:pt x="15" y="25"/>
                      <a:pt x="13" y="24"/>
                    </a:cubicBezTo>
                    <a:cubicBezTo>
                      <a:pt x="11" y="25"/>
                      <a:pt x="9" y="26"/>
                      <a:pt x="7" y="28"/>
                    </a:cubicBezTo>
                    <a:cubicBezTo>
                      <a:pt x="6" y="29"/>
                      <a:pt x="5" y="29"/>
                      <a:pt x="4" y="29"/>
                    </a:cubicBezTo>
                    <a:cubicBezTo>
                      <a:pt x="3" y="28"/>
                      <a:pt x="3" y="27"/>
                      <a:pt x="3" y="27"/>
                    </a:cubicBezTo>
                    <a:cubicBezTo>
                      <a:pt x="2" y="23"/>
                      <a:pt x="2" y="19"/>
                      <a:pt x="1" y="17"/>
                    </a:cubicBezTo>
                    <a:cubicBezTo>
                      <a:pt x="0" y="16"/>
                      <a:pt x="0" y="15"/>
                      <a:pt x="1" y="15"/>
                    </a:cubicBezTo>
                    <a:cubicBezTo>
                      <a:pt x="1" y="14"/>
                      <a:pt x="2" y="14"/>
                      <a:pt x="3" y="14"/>
                    </a:cubicBezTo>
                    <a:cubicBezTo>
                      <a:pt x="4" y="13"/>
                      <a:pt x="6" y="13"/>
                      <a:pt x="7" y="13"/>
                    </a:cubicBezTo>
                    <a:cubicBezTo>
                      <a:pt x="8" y="10"/>
                      <a:pt x="8" y="7"/>
                      <a:pt x="8" y="4"/>
                    </a:cubicBezTo>
                    <a:cubicBezTo>
                      <a:pt x="8" y="2"/>
                      <a:pt x="8" y="2"/>
                      <a:pt x="8" y="2"/>
                    </a:cubicBezTo>
                    <a:cubicBezTo>
                      <a:pt x="8" y="2"/>
                      <a:pt x="8" y="1"/>
                      <a:pt x="8" y="1"/>
                    </a:cubicBezTo>
                    <a:cubicBezTo>
                      <a:pt x="9" y="0"/>
                      <a:pt x="9" y="0"/>
                      <a:pt x="10" y="0"/>
                    </a:cubicBezTo>
                    <a:cubicBezTo>
                      <a:pt x="15" y="0"/>
                      <a:pt x="15" y="0"/>
                      <a:pt x="15" y="0"/>
                    </a:cubicBezTo>
                    <a:cubicBezTo>
                      <a:pt x="16" y="0"/>
                      <a:pt x="17" y="0"/>
                      <a:pt x="17" y="1"/>
                    </a:cubicBezTo>
                    <a:cubicBezTo>
                      <a:pt x="18" y="1"/>
                      <a:pt x="18" y="2"/>
                      <a:pt x="18" y="2"/>
                    </a:cubicBezTo>
                    <a:cubicBezTo>
                      <a:pt x="18" y="4"/>
                      <a:pt x="18" y="4"/>
                      <a:pt x="18" y="4"/>
                    </a:cubicBezTo>
                    <a:cubicBezTo>
                      <a:pt x="18" y="7"/>
                      <a:pt x="18" y="10"/>
                      <a:pt x="18" y="13"/>
                    </a:cubicBezTo>
                    <a:cubicBezTo>
                      <a:pt x="20" y="13"/>
                      <a:pt x="21" y="13"/>
                      <a:pt x="23" y="14"/>
                    </a:cubicBezTo>
                    <a:cubicBezTo>
                      <a:pt x="24" y="14"/>
                      <a:pt x="24" y="14"/>
                      <a:pt x="25" y="15"/>
                    </a:cubicBezTo>
                    <a:cubicBezTo>
                      <a:pt x="25" y="15"/>
                      <a:pt x="25" y="16"/>
                      <a:pt x="25" y="17"/>
                    </a:cubicBezTo>
                    <a:cubicBezTo>
                      <a:pt x="24" y="19"/>
                      <a:pt x="23" y="23"/>
                      <a:pt x="23" y="27"/>
                    </a:cubicBezTo>
                    <a:cubicBezTo>
                      <a:pt x="23" y="27"/>
                      <a:pt x="22" y="28"/>
                      <a:pt x="21" y="29"/>
                    </a:cubicBezTo>
                    <a:lnTo>
                      <a:pt x="20" y="29"/>
                    </a:lnTo>
                    <a:close/>
                    <a:moveTo>
                      <a:pt x="6" y="18"/>
                    </a:moveTo>
                    <a:cubicBezTo>
                      <a:pt x="6" y="19"/>
                      <a:pt x="7" y="20"/>
                      <a:pt x="7" y="22"/>
                    </a:cubicBezTo>
                    <a:cubicBezTo>
                      <a:pt x="8" y="21"/>
                      <a:pt x="9" y="20"/>
                      <a:pt x="10" y="20"/>
                    </a:cubicBezTo>
                    <a:cubicBezTo>
                      <a:pt x="11" y="19"/>
                      <a:pt x="11" y="19"/>
                      <a:pt x="11" y="19"/>
                    </a:cubicBezTo>
                    <a:cubicBezTo>
                      <a:pt x="12" y="19"/>
                      <a:pt x="13" y="19"/>
                      <a:pt x="14" y="19"/>
                    </a:cubicBezTo>
                    <a:cubicBezTo>
                      <a:pt x="15" y="20"/>
                      <a:pt x="15" y="20"/>
                      <a:pt x="15" y="20"/>
                    </a:cubicBezTo>
                    <a:cubicBezTo>
                      <a:pt x="16" y="20"/>
                      <a:pt x="17" y="21"/>
                      <a:pt x="18" y="22"/>
                    </a:cubicBezTo>
                    <a:cubicBezTo>
                      <a:pt x="19" y="20"/>
                      <a:pt x="19" y="19"/>
                      <a:pt x="19" y="18"/>
                    </a:cubicBezTo>
                    <a:cubicBezTo>
                      <a:pt x="18" y="18"/>
                      <a:pt x="17" y="17"/>
                      <a:pt x="16" y="17"/>
                    </a:cubicBezTo>
                    <a:cubicBezTo>
                      <a:pt x="15" y="17"/>
                      <a:pt x="15" y="16"/>
                      <a:pt x="14" y="16"/>
                    </a:cubicBezTo>
                    <a:cubicBezTo>
                      <a:pt x="13" y="14"/>
                      <a:pt x="13" y="11"/>
                      <a:pt x="13" y="8"/>
                    </a:cubicBezTo>
                    <a:cubicBezTo>
                      <a:pt x="13" y="11"/>
                      <a:pt x="12" y="14"/>
                      <a:pt x="11" y="16"/>
                    </a:cubicBezTo>
                    <a:cubicBezTo>
                      <a:pt x="11" y="16"/>
                      <a:pt x="10" y="17"/>
                      <a:pt x="10" y="17"/>
                    </a:cubicBezTo>
                    <a:cubicBezTo>
                      <a:pt x="9" y="17"/>
                      <a:pt x="7" y="18"/>
                      <a:pt x="6" y="18"/>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8" name="Freeform 246">
                <a:extLst>
                  <a:ext uri="{FF2B5EF4-FFF2-40B4-BE49-F238E27FC236}">
                    <a16:creationId xmlns:a16="http://schemas.microsoft.com/office/drawing/2014/main" xmlns="" id="{99BD0966-E50C-4D9A-9B6F-3E91BB9447BB}"/>
                  </a:ext>
                </a:extLst>
              </p:cNvPr>
              <p:cNvSpPr>
                <a:spLocks/>
              </p:cNvSpPr>
              <p:nvPr/>
            </p:nvSpPr>
            <p:spPr bwMode="auto">
              <a:xfrm>
                <a:off x="8674101" y="4354512"/>
                <a:ext cx="161925" cy="19050"/>
              </a:xfrm>
              <a:custGeom>
                <a:avLst/>
                <a:gdLst>
                  <a:gd name="T0" fmla="*/ 41 w 43"/>
                  <a:gd name="T1" fmla="*/ 5 h 5"/>
                  <a:gd name="T2" fmla="*/ 3 w 43"/>
                  <a:gd name="T3" fmla="*/ 5 h 5"/>
                  <a:gd name="T4" fmla="*/ 0 w 43"/>
                  <a:gd name="T5" fmla="*/ 2 h 5"/>
                  <a:gd name="T6" fmla="*/ 3 w 43"/>
                  <a:gd name="T7" fmla="*/ 0 h 5"/>
                  <a:gd name="T8" fmla="*/ 41 w 43"/>
                  <a:gd name="T9" fmla="*/ 0 h 5"/>
                  <a:gd name="T10" fmla="*/ 43 w 43"/>
                  <a:gd name="T11" fmla="*/ 2 h 5"/>
                  <a:gd name="T12" fmla="*/ 41 w 4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3" h="5">
                    <a:moveTo>
                      <a:pt x="41" y="5"/>
                    </a:moveTo>
                    <a:cubicBezTo>
                      <a:pt x="3" y="5"/>
                      <a:pt x="3" y="5"/>
                      <a:pt x="3" y="5"/>
                    </a:cubicBezTo>
                    <a:cubicBezTo>
                      <a:pt x="1" y="5"/>
                      <a:pt x="0" y="4"/>
                      <a:pt x="0" y="2"/>
                    </a:cubicBezTo>
                    <a:cubicBezTo>
                      <a:pt x="0" y="1"/>
                      <a:pt x="1" y="0"/>
                      <a:pt x="3" y="0"/>
                    </a:cubicBezTo>
                    <a:cubicBezTo>
                      <a:pt x="41" y="0"/>
                      <a:pt x="41" y="0"/>
                      <a:pt x="41" y="0"/>
                    </a:cubicBezTo>
                    <a:cubicBezTo>
                      <a:pt x="42" y="0"/>
                      <a:pt x="43" y="1"/>
                      <a:pt x="43" y="2"/>
                    </a:cubicBezTo>
                    <a:cubicBezTo>
                      <a:pt x="43" y="4"/>
                      <a:pt x="42" y="5"/>
                      <a:pt x="41"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09" name="Freeform 247">
                <a:extLst>
                  <a:ext uri="{FF2B5EF4-FFF2-40B4-BE49-F238E27FC236}">
                    <a16:creationId xmlns:a16="http://schemas.microsoft.com/office/drawing/2014/main" xmlns="" id="{40246526-DA51-4F75-BC44-D007D48FD93E}"/>
                  </a:ext>
                </a:extLst>
              </p:cNvPr>
              <p:cNvSpPr>
                <a:spLocks/>
              </p:cNvSpPr>
              <p:nvPr/>
            </p:nvSpPr>
            <p:spPr bwMode="auto">
              <a:xfrm>
                <a:off x="8674101" y="4392612"/>
                <a:ext cx="244475" cy="19050"/>
              </a:xfrm>
              <a:custGeom>
                <a:avLst/>
                <a:gdLst>
                  <a:gd name="T0" fmla="*/ 63 w 65"/>
                  <a:gd name="T1" fmla="*/ 5 h 5"/>
                  <a:gd name="T2" fmla="*/ 3 w 65"/>
                  <a:gd name="T3" fmla="*/ 5 h 5"/>
                  <a:gd name="T4" fmla="*/ 0 w 65"/>
                  <a:gd name="T5" fmla="*/ 2 h 5"/>
                  <a:gd name="T6" fmla="*/ 3 w 65"/>
                  <a:gd name="T7" fmla="*/ 0 h 5"/>
                  <a:gd name="T8" fmla="*/ 63 w 65"/>
                  <a:gd name="T9" fmla="*/ 0 h 5"/>
                  <a:gd name="T10" fmla="*/ 65 w 65"/>
                  <a:gd name="T11" fmla="*/ 2 h 5"/>
                  <a:gd name="T12" fmla="*/ 63 w 6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5" h="5">
                    <a:moveTo>
                      <a:pt x="63" y="5"/>
                    </a:moveTo>
                    <a:cubicBezTo>
                      <a:pt x="3" y="5"/>
                      <a:pt x="3" y="5"/>
                      <a:pt x="3" y="5"/>
                    </a:cubicBezTo>
                    <a:cubicBezTo>
                      <a:pt x="1" y="5"/>
                      <a:pt x="0" y="3"/>
                      <a:pt x="0" y="2"/>
                    </a:cubicBezTo>
                    <a:cubicBezTo>
                      <a:pt x="0" y="1"/>
                      <a:pt x="1" y="0"/>
                      <a:pt x="3" y="0"/>
                    </a:cubicBezTo>
                    <a:cubicBezTo>
                      <a:pt x="63" y="0"/>
                      <a:pt x="63" y="0"/>
                      <a:pt x="63" y="0"/>
                    </a:cubicBezTo>
                    <a:cubicBezTo>
                      <a:pt x="64" y="0"/>
                      <a:pt x="65" y="1"/>
                      <a:pt x="65" y="2"/>
                    </a:cubicBezTo>
                    <a:cubicBezTo>
                      <a:pt x="65" y="3"/>
                      <a:pt x="64" y="5"/>
                      <a:pt x="63"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10" name="Freeform 248">
                <a:extLst>
                  <a:ext uri="{FF2B5EF4-FFF2-40B4-BE49-F238E27FC236}">
                    <a16:creationId xmlns:a16="http://schemas.microsoft.com/office/drawing/2014/main" xmlns="" id="{079F8A96-EACE-4DAE-9481-8BC5947F4A5C}"/>
                  </a:ext>
                </a:extLst>
              </p:cNvPr>
              <p:cNvSpPr>
                <a:spLocks/>
              </p:cNvSpPr>
              <p:nvPr/>
            </p:nvSpPr>
            <p:spPr bwMode="auto">
              <a:xfrm>
                <a:off x="8674101" y="4425950"/>
                <a:ext cx="200025" cy="19050"/>
              </a:xfrm>
              <a:custGeom>
                <a:avLst/>
                <a:gdLst>
                  <a:gd name="T0" fmla="*/ 50 w 53"/>
                  <a:gd name="T1" fmla="*/ 5 h 5"/>
                  <a:gd name="T2" fmla="*/ 3 w 53"/>
                  <a:gd name="T3" fmla="*/ 5 h 5"/>
                  <a:gd name="T4" fmla="*/ 0 w 53"/>
                  <a:gd name="T5" fmla="*/ 3 h 5"/>
                  <a:gd name="T6" fmla="*/ 3 w 53"/>
                  <a:gd name="T7" fmla="*/ 0 h 5"/>
                  <a:gd name="T8" fmla="*/ 50 w 53"/>
                  <a:gd name="T9" fmla="*/ 0 h 5"/>
                  <a:gd name="T10" fmla="*/ 53 w 53"/>
                  <a:gd name="T11" fmla="*/ 3 h 5"/>
                  <a:gd name="T12" fmla="*/ 50 w 5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5"/>
                    </a:moveTo>
                    <a:cubicBezTo>
                      <a:pt x="3" y="5"/>
                      <a:pt x="3" y="5"/>
                      <a:pt x="3" y="5"/>
                    </a:cubicBezTo>
                    <a:cubicBezTo>
                      <a:pt x="1" y="5"/>
                      <a:pt x="0" y="4"/>
                      <a:pt x="0" y="3"/>
                    </a:cubicBezTo>
                    <a:cubicBezTo>
                      <a:pt x="0" y="1"/>
                      <a:pt x="1" y="0"/>
                      <a:pt x="3" y="0"/>
                    </a:cubicBezTo>
                    <a:cubicBezTo>
                      <a:pt x="50" y="0"/>
                      <a:pt x="50" y="0"/>
                      <a:pt x="50" y="0"/>
                    </a:cubicBezTo>
                    <a:cubicBezTo>
                      <a:pt x="51" y="0"/>
                      <a:pt x="53" y="1"/>
                      <a:pt x="53" y="3"/>
                    </a:cubicBezTo>
                    <a:cubicBezTo>
                      <a:pt x="53" y="4"/>
                      <a:pt x="51" y="5"/>
                      <a:pt x="50"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651" name="组合 650">
            <a:extLst>
              <a:ext uri="{FF2B5EF4-FFF2-40B4-BE49-F238E27FC236}">
                <a16:creationId xmlns:a16="http://schemas.microsoft.com/office/drawing/2014/main" xmlns="" id="{CB9881B5-55A3-45E4-9088-5CECF1D178F8}"/>
              </a:ext>
            </a:extLst>
          </p:cNvPr>
          <p:cNvGrpSpPr/>
          <p:nvPr/>
        </p:nvGrpSpPr>
        <p:grpSpPr>
          <a:xfrm>
            <a:off x="7340823" y="5301208"/>
            <a:ext cx="577644" cy="577642"/>
            <a:chOff x="3271100" y="400450"/>
            <a:chExt cx="5797486" cy="6130127"/>
          </a:xfrm>
        </p:grpSpPr>
        <p:sp>
          <p:nvSpPr>
            <p:cNvPr id="613" name="椭圆 612">
              <a:extLst>
                <a:ext uri="{FF2B5EF4-FFF2-40B4-BE49-F238E27FC236}">
                  <a16:creationId xmlns:a16="http://schemas.microsoft.com/office/drawing/2014/main" xmlns="" id="{9696A8DE-706C-44B8-B00E-9C7EE8D236AF}"/>
                </a:ext>
              </a:extLst>
            </p:cNvPr>
            <p:cNvSpPr/>
            <p:nvPr/>
          </p:nvSpPr>
          <p:spPr>
            <a:xfrm>
              <a:off x="3271100" y="400450"/>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14" name="组合 613">
              <a:extLst>
                <a:ext uri="{FF2B5EF4-FFF2-40B4-BE49-F238E27FC236}">
                  <a16:creationId xmlns:a16="http://schemas.microsoft.com/office/drawing/2014/main" xmlns="" id="{B2CF42A0-0558-4802-8185-68F8E520849A}"/>
                </a:ext>
              </a:extLst>
            </p:cNvPr>
            <p:cNvGrpSpPr/>
            <p:nvPr/>
          </p:nvGrpSpPr>
          <p:grpSpPr>
            <a:xfrm>
              <a:off x="4782968" y="1784138"/>
              <a:ext cx="3176160" cy="3913933"/>
              <a:chOff x="11322051" y="3338513"/>
              <a:chExt cx="806450" cy="993775"/>
            </a:xfrm>
          </p:grpSpPr>
          <p:sp>
            <p:nvSpPr>
              <p:cNvPr id="615" name="Freeform 260">
                <a:extLst>
                  <a:ext uri="{FF2B5EF4-FFF2-40B4-BE49-F238E27FC236}">
                    <a16:creationId xmlns:a16="http://schemas.microsoft.com/office/drawing/2014/main" xmlns="" id="{C2B2B607-926F-4E8D-B2F8-637409B995EC}"/>
                  </a:ext>
                </a:extLst>
              </p:cNvPr>
              <p:cNvSpPr>
                <a:spLocks/>
              </p:cNvSpPr>
              <p:nvPr/>
            </p:nvSpPr>
            <p:spPr bwMode="auto">
              <a:xfrm>
                <a:off x="11468101" y="3338513"/>
                <a:ext cx="279400" cy="419100"/>
              </a:xfrm>
              <a:custGeom>
                <a:avLst/>
                <a:gdLst>
                  <a:gd name="T0" fmla="*/ 146 w 400"/>
                  <a:gd name="T1" fmla="*/ 588 h 600"/>
                  <a:gd name="T2" fmla="*/ 12 w 400"/>
                  <a:gd name="T3" fmla="*/ 588 h 600"/>
                  <a:gd name="T4" fmla="*/ 12 w 400"/>
                  <a:gd name="T5" fmla="*/ 12 h 600"/>
                  <a:gd name="T6" fmla="*/ 388 w 400"/>
                  <a:gd name="T7" fmla="*/ 12 h 600"/>
                  <a:gd name="T8" fmla="*/ 388 w 400"/>
                  <a:gd name="T9" fmla="*/ 509 h 600"/>
                  <a:gd name="T10" fmla="*/ 400 w 400"/>
                  <a:gd name="T11" fmla="*/ 506 h 600"/>
                  <a:gd name="T12" fmla="*/ 400 w 400"/>
                  <a:gd name="T13" fmla="*/ 0 h 600"/>
                  <a:gd name="T14" fmla="*/ 0 w 400"/>
                  <a:gd name="T15" fmla="*/ 0 h 600"/>
                  <a:gd name="T16" fmla="*/ 0 w 400"/>
                  <a:gd name="T17" fmla="*/ 600 h 600"/>
                  <a:gd name="T18" fmla="*/ 130 w 400"/>
                  <a:gd name="T19" fmla="*/ 600 h 600"/>
                  <a:gd name="T20" fmla="*/ 146 w 400"/>
                  <a:gd name="T21" fmla="*/ 58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600">
                    <a:moveTo>
                      <a:pt x="146" y="588"/>
                    </a:moveTo>
                    <a:cubicBezTo>
                      <a:pt x="12" y="588"/>
                      <a:pt x="12" y="588"/>
                      <a:pt x="12" y="588"/>
                    </a:cubicBezTo>
                    <a:cubicBezTo>
                      <a:pt x="12" y="12"/>
                      <a:pt x="12" y="12"/>
                      <a:pt x="12" y="12"/>
                    </a:cubicBezTo>
                    <a:cubicBezTo>
                      <a:pt x="388" y="12"/>
                      <a:pt x="388" y="12"/>
                      <a:pt x="388" y="12"/>
                    </a:cubicBezTo>
                    <a:cubicBezTo>
                      <a:pt x="388" y="509"/>
                      <a:pt x="388" y="509"/>
                      <a:pt x="388" y="509"/>
                    </a:cubicBezTo>
                    <a:cubicBezTo>
                      <a:pt x="392" y="508"/>
                      <a:pt x="396" y="507"/>
                      <a:pt x="400" y="506"/>
                    </a:cubicBezTo>
                    <a:cubicBezTo>
                      <a:pt x="400" y="0"/>
                      <a:pt x="400" y="0"/>
                      <a:pt x="400" y="0"/>
                    </a:cubicBezTo>
                    <a:cubicBezTo>
                      <a:pt x="0" y="0"/>
                      <a:pt x="0" y="0"/>
                      <a:pt x="0" y="0"/>
                    </a:cubicBezTo>
                    <a:cubicBezTo>
                      <a:pt x="0" y="600"/>
                      <a:pt x="0" y="600"/>
                      <a:pt x="0" y="600"/>
                    </a:cubicBezTo>
                    <a:cubicBezTo>
                      <a:pt x="130" y="600"/>
                      <a:pt x="130" y="600"/>
                      <a:pt x="130" y="600"/>
                    </a:cubicBezTo>
                    <a:cubicBezTo>
                      <a:pt x="135" y="596"/>
                      <a:pt x="140" y="592"/>
                      <a:pt x="146" y="588"/>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16" name="Freeform 261">
                <a:extLst>
                  <a:ext uri="{FF2B5EF4-FFF2-40B4-BE49-F238E27FC236}">
                    <a16:creationId xmlns:a16="http://schemas.microsoft.com/office/drawing/2014/main" xmlns="" id="{17E2313B-FA74-4419-BD6B-CD7873FE62D6}"/>
                  </a:ext>
                </a:extLst>
              </p:cNvPr>
              <p:cNvSpPr>
                <a:spLocks/>
              </p:cNvSpPr>
              <p:nvPr/>
            </p:nvSpPr>
            <p:spPr bwMode="auto">
              <a:xfrm>
                <a:off x="11645901" y="3736976"/>
                <a:ext cx="101600" cy="20638"/>
              </a:xfrm>
              <a:custGeom>
                <a:avLst/>
                <a:gdLst>
                  <a:gd name="T0" fmla="*/ 134 w 146"/>
                  <a:gd name="T1" fmla="*/ 18 h 30"/>
                  <a:gd name="T2" fmla="*/ 0 w 146"/>
                  <a:gd name="T3" fmla="*/ 18 h 30"/>
                  <a:gd name="T4" fmla="*/ 16 w 146"/>
                  <a:gd name="T5" fmla="*/ 30 h 30"/>
                  <a:gd name="T6" fmla="*/ 146 w 146"/>
                  <a:gd name="T7" fmla="*/ 30 h 30"/>
                  <a:gd name="T8" fmla="*/ 146 w 146"/>
                  <a:gd name="T9" fmla="*/ 0 h 30"/>
                  <a:gd name="T10" fmla="*/ 134 w 146"/>
                  <a:gd name="T11" fmla="*/ 2 h 30"/>
                  <a:gd name="T12" fmla="*/ 134 w 146"/>
                  <a:gd name="T13" fmla="*/ 18 h 30"/>
                </a:gdLst>
                <a:ahLst/>
                <a:cxnLst>
                  <a:cxn ang="0">
                    <a:pos x="T0" y="T1"/>
                  </a:cxn>
                  <a:cxn ang="0">
                    <a:pos x="T2" y="T3"/>
                  </a:cxn>
                  <a:cxn ang="0">
                    <a:pos x="T4" y="T5"/>
                  </a:cxn>
                  <a:cxn ang="0">
                    <a:pos x="T6" y="T7"/>
                  </a:cxn>
                  <a:cxn ang="0">
                    <a:pos x="T8" y="T9"/>
                  </a:cxn>
                  <a:cxn ang="0">
                    <a:pos x="T10" y="T11"/>
                  </a:cxn>
                  <a:cxn ang="0">
                    <a:pos x="T12" y="T13"/>
                  </a:cxn>
                </a:cxnLst>
                <a:rect l="0" t="0" r="r" b="b"/>
                <a:pathLst>
                  <a:path w="146" h="30">
                    <a:moveTo>
                      <a:pt x="134" y="18"/>
                    </a:moveTo>
                    <a:cubicBezTo>
                      <a:pt x="0" y="18"/>
                      <a:pt x="0" y="18"/>
                      <a:pt x="0" y="18"/>
                    </a:cubicBezTo>
                    <a:cubicBezTo>
                      <a:pt x="5" y="22"/>
                      <a:pt x="11" y="25"/>
                      <a:pt x="16" y="30"/>
                    </a:cubicBezTo>
                    <a:cubicBezTo>
                      <a:pt x="146" y="30"/>
                      <a:pt x="146" y="30"/>
                      <a:pt x="146" y="30"/>
                    </a:cubicBezTo>
                    <a:cubicBezTo>
                      <a:pt x="146" y="0"/>
                      <a:pt x="146" y="0"/>
                      <a:pt x="146" y="0"/>
                    </a:cubicBezTo>
                    <a:cubicBezTo>
                      <a:pt x="142" y="0"/>
                      <a:pt x="138" y="1"/>
                      <a:pt x="134" y="2"/>
                    </a:cubicBezTo>
                    <a:lnTo>
                      <a:pt x="134" y="18"/>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17" name="Freeform 262">
                <a:extLst>
                  <a:ext uri="{FF2B5EF4-FFF2-40B4-BE49-F238E27FC236}">
                    <a16:creationId xmlns:a16="http://schemas.microsoft.com/office/drawing/2014/main" xmlns="" id="{0D2931C9-5130-4DA4-B3A1-66618363D5A4}"/>
                  </a:ext>
                </a:extLst>
              </p:cNvPr>
              <p:cNvSpPr>
                <a:spLocks/>
              </p:cNvSpPr>
              <p:nvPr/>
            </p:nvSpPr>
            <p:spPr bwMode="auto">
              <a:xfrm>
                <a:off x="11577638" y="3370263"/>
                <a:ext cx="60325" cy="66675"/>
              </a:xfrm>
              <a:custGeom>
                <a:avLst/>
                <a:gdLst>
                  <a:gd name="T0" fmla="*/ 3 w 86"/>
                  <a:gd name="T1" fmla="*/ 88 h 96"/>
                  <a:gd name="T2" fmla="*/ 0 w 86"/>
                  <a:gd name="T3" fmla="*/ 89 h 96"/>
                  <a:gd name="T4" fmla="*/ 0 w 86"/>
                  <a:gd name="T5" fmla="*/ 91 h 96"/>
                  <a:gd name="T6" fmla="*/ 79 w 86"/>
                  <a:gd name="T7" fmla="*/ 91 h 96"/>
                  <a:gd name="T8" fmla="*/ 82 w 86"/>
                  <a:gd name="T9" fmla="*/ 92 h 96"/>
                  <a:gd name="T10" fmla="*/ 84 w 86"/>
                  <a:gd name="T11" fmla="*/ 96 h 96"/>
                  <a:gd name="T12" fmla="*/ 86 w 86"/>
                  <a:gd name="T13" fmla="*/ 96 h 96"/>
                  <a:gd name="T14" fmla="*/ 86 w 86"/>
                  <a:gd name="T15" fmla="*/ 73 h 96"/>
                  <a:gd name="T16" fmla="*/ 84 w 86"/>
                  <a:gd name="T17" fmla="*/ 73 h 96"/>
                  <a:gd name="T18" fmla="*/ 82 w 86"/>
                  <a:gd name="T19" fmla="*/ 76 h 96"/>
                  <a:gd name="T20" fmla="*/ 79 w 86"/>
                  <a:gd name="T21" fmla="*/ 77 h 96"/>
                  <a:gd name="T22" fmla="*/ 23 w 86"/>
                  <a:gd name="T23" fmla="*/ 77 h 96"/>
                  <a:gd name="T24" fmla="*/ 23 w 86"/>
                  <a:gd name="T25" fmla="*/ 53 h 96"/>
                  <a:gd name="T26" fmla="*/ 59 w 86"/>
                  <a:gd name="T27" fmla="*/ 53 h 96"/>
                  <a:gd name="T28" fmla="*/ 62 w 86"/>
                  <a:gd name="T29" fmla="*/ 54 h 96"/>
                  <a:gd name="T30" fmla="*/ 63 w 86"/>
                  <a:gd name="T31" fmla="*/ 57 h 96"/>
                  <a:gd name="T32" fmla="*/ 65 w 86"/>
                  <a:gd name="T33" fmla="*/ 57 h 96"/>
                  <a:gd name="T34" fmla="*/ 65 w 86"/>
                  <a:gd name="T35" fmla="*/ 35 h 96"/>
                  <a:gd name="T36" fmla="*/ 63 w 86"/>
                  <a:gd name="T37" fmla="*/ 35 h 96"/>
                  <a:gd name="T38" fmla="*/ 62 w 86"/>
                  <a:gd name="T39" fmla="*/ 38 h 96"/>
                  <a:gd name="T40" fmla="*/ 59 w 86"/>
                  <a:gd name="T41" fmla="*/ 39 h 96"/>
                  <a:gd name="T42" fmla="*/ 23 w 86"/>
                  <a:gd name="T43" fmla="*/ 39 h 96"/>
                  <a:gd name="T44" fmla="*/ 23 w 86"/>
                  <a:gd name="T45" fmla="*/ 18 h 96"/>
                  <a:gd name="T46" fmla="*/ 78 w 86"/>
                  <a:gd name="T47" fmla="*/ 18 h 96"/>
                  <a:gd name="T48" fmla="*/ 81 w 86"/>
                  <a:gd name="T49" fmla="*/ 19 h 96"/>
                  <a:gd name="T50" fmla="*/ 82 w 86"/>
                  <a:gd name="T51" fmla="*/ 22 h 96"/>
                  <a:gd name="T52" fmla="*/ 85 w 86"/>
                  <a:gd name="T53" fmla="*/ 22 h 96"/>
                  <a:gd name="T54" fmla="*/ 85 w 86"/>
                  <a:gd name="T55" fmla="*/ 0 h 96"/>
                  <a:gd name="T56" fmla="*/ 82 w 86"/>
                  <a:gd name="T57" fmla="*/ 0 h 96"/>
                  <a:gd name="T58" fmla="*/ 81 w 86"/>
                  <a:gd name="T59" fmla="*/ 3 h 96"/>
                  <a:gd name="T60" fmla="*/ 78 w 86"/>
                  <a:gd name="T61" fmla="*/ 4 h 96"/>
                  <a:gd name="T62" fmla="*/ 0 w 86"/>
                  <a:gd name="T63" fmla="*/ 4 h 96"/>
                  <a:gd name="T64" fmla="*/ 0 w 86"/>
                  <a:gd name="T65" fmla="*/ 6 h 96"/>
                  <a:gd name="T66" fmla="*/ 3 w 86"/>
                  <a:gd name="T67" fmla="*/ 7 h 96"/>
                  <a:gd name="T68" fmla="*/ 4 w 86"/>
                  <a:gd name="T69" fmla="*/ 10 h 96"/>
                  <a:gd name="T70" fmla="*/ 4 w 86"/>
                  <a:gd name="T71" fmla="*/ 85 h 96"/>
                  <a:gd name="T72" fmla="*/ 3 w 86"/>
                  <a:gd name="T7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96">
                    <a:moveTo>
                      <a:pt x="3" y="88"/>
                    </a:moveTo>
                    <a:cubicBezTo>
                      <a:pt x="2" y="88"/>
                      <a:pt x="1" y="89"/>
                      <a:pt x="0" y="89"/>
                    </a:cubicBezTo>
                    <a:cubicBezTo>
                      <a:pt x="0" y="91"/>
                      <a:pt x="0" y="91"/>
                      <a:pt x="0" y="91"/>
                    </a:cubicBezTo>
                    <a:cubicBezTo>
                      <a:pt x="79" y="91"/>
                      <a:pt x="79" y="91"/>
                      <a:pt x="79" y="91"/>
                    </a:cubicBezTo>
                    <a:cubicBezTo>
                      <a:pt x="81" y="91"/>
                      <a:pt x="82" y="92"/>
                      <a:pt x="82" y="92"/>
                    </a:cubicBezTo>
                    <a:cubicBezTo>
                      <a:pt x="83" y="93"/>
                      <a:pt x="84" y="94"/>
                      <a:pt x="84" y="96"/>
                    </a:cubicBezTo>
                    <a:cubicBezTo>
                      <a:pt x="86" y="96"/>
                      <a:pt x="86" y="96"/>
                      <a:pt x="86" y="96"/>
                    </a:cubicBezTo>
                    <a:cubicBezTo>
                      <a:pt x="86" y="73"/>
                      <a:pt x="86" y="73"/>
                      <a:pt x="86" y="73"/>
                    </a:cubicBezTo>
                    <a:cubicBezTo>
                      <a:pt x="84" y="73"/>
                      <a:pt x="84" y="73"/>
                      <a:pt x="84" y="73"/>
                    </a:cubicBezTo>
                    <a:cubicBezTo>
                      <a:pt x="84" y="74"/>
                      <a:pt x="83" y="76"/>
                      <a:pt x="82" y="76"/>
                    </a:cubicBezTo>
                    <a:cubicBezTo>
                      <a:pt x="82" y="77"/>
                      <a:pt x="81" y="77"/>
                      <a:pt x="79" y="77"/>
                    </a:cubicBezTo>
                    <a:cubicBezTo>
                      <a:pt x="23" y="77"/>
                      <a:pt x="23" y="77"/>
                      <a:pt x="23" y="77"/>
                    </a:cubicBezTo>
                    <a:cubicBezTo>
                      <a:pt x="23" y="53"/>
                      <a:pt x="23" y="53"/>
                      <a:pt x="23" y="53"/>
                    </a:cubicBezTo>
                    <a:cubicBezTo>
                      <a:pt x="59" y="53"/>
                      <a:pt x="59" y="53"/>
                      <a:pt x="59" y="53"/>
                    </a:cubicBezTo>
                    <a:cubicBezTo>
                      <a:pt x="60" y="53"/>
                      <a:pt x="61" y="53"/>
                      <a:pt x="62" y="54"/>
                    </a:cubicBezTo>
                    <a:cubicBezTo>
                      <a:pt x="62" y="55"/>
                      <a:pt x="63" y="56"/>
                      <a:pt x="63" y="57"/>
                    </a:cubicBezTo>
                    <a:cubicBezTo>
                      <a:pt x="65" y="57"/>
                      <a:pt x="65" y="57"/>
                      <a:pt x="65" y="57"/>
                    </a:cubicBezTo>
                    <a:cubicBezTo>
                      <a:pt x="65" y="35"/>
                      <a:pt x="65" y="35"/>
                      <a:pt x="65" y="35"/>
                    </a:cubicBezTo>
                    <a:cubicBezTo>
                      <a:pt x="63" y="35"/>
                      <a:pt x="63" y="35"/>
                      <a:pt x="63" y="35"/>
                    </a:cubicBezTo>
                    <a:cubicBezTo>
                      <a:pt x="63" y="36"/>
                      <a:pt x="62" y="38"/>
                      <a:pt x="62" y="38"/>
                    </a:cubicBezTo>
                    <a:cubicBezTo>
                      <a:pt x="61" y="39"/>
                      <a:pt x="60" y="39"/>
                      <a:pt x="59" y="39"/>
                    </a:cubicBezTo>
                    <a:cubicBezTo>
                      <a:pt x="23" y="39"/>
                      <a:pt x="23" y="39"/>
                      <a:pt x="23" y="39"/>
                    </a:cubicBezTo>
                    <a:cubicBezTo>
                      <a:pt x="23" y="18"/>
                      <a:pt x="23" y="18"/>
                      <a:pt x="23" y="18"/>
                    </a:cubicBezTo>
                    <a:cubicBezTo>
                      <a:pt x="78" y="18"/>
                      <a:pt x="78" y="18"/>
                      <a:pt x="78" y="18"/>
                    </a:cubicBezTo>
                    <a:cubicBezTo>
                      <a:pt x="79" y="18"/>
                      <a:pt x="80" y="18"/>
                      <a:pt x="81" y="19"/>
                    </a:cubicBezTo>
                    <a:cubicBezTo>
                      <a:pt x="82" y="20"/>
                      <a:pt x="82" y="21"/>
                      <a:pt x="82" y="22"/>
                    </a:cubicBezTo>
                    <a:cubicBezTo>
                      <a:pt x="85" y="22"/>
                      <a:pt x="85" y="22"/>
                      <a:pt x="85" y="22"/>
                    </a:cubicBezTo>
                    <a:cubicBezTo>
                      <a:pt x="85" y="0"/>
                      <a:pt x="85" y="0"/>
                      <a:pt x="85" y="0"/>
                    </a:cubicBezTo>
                    <a:cubicBezTo>
                      <a:pt x="82" y="0"/>
                      <a:pt x="82" y="0"/>
                      <a:pt x="82" y="0"/>
                    </a:cubicBezTo>
                    <a:cubicBezTo>
                      <a:pt x="82" y="1"/>
                      <a:pt x="82" y="2"/>
                      <a:pt x="81" y="3"/>
                    </a:cubicBezTo>
                    <a:cubicBezTo>
                      <a:pt x="80" y="3"/>
                      <a:pt x="79" y="4"/>
                      <a:pt x="78" y="4"/>
                    </a:cubicBezTo>
                    <a:cubicBezTo>
                      <a:pt x="0" y="4"/>
                      <a:pt x="0" y="4"/>
                      <a:pt x="0" y="4"/>
                    </a:cubicBezTo>
                    <a:cubicBezTo>
                      <a:pt x="0" y="6"/>
                      <a:pt x="0" y="6"/>
                      <a:pt x="0" y="6"/>
                    </a:cubicBezTo>
                    <a:cubicBezTo>
                      <a:pt x="1" y="6"/>
                      <a:pt x="2" y="7"/>
                      <a:pt x="3" y="7"/>
                    </a:cubicBezTo>
                    <a:cubicBezTo>
                      <a:pt x="3" y="8"/>
                      <a:pt x="4" y="9"/>
                      <a:pt x="4" y="10"/>
                    </a:cubicBezTo>
                    <a:cubicBezTo>
                      <a:pt x="4" y="85"/>
                      <a:pt x="4" y="85"/>
                      <a:pt x="4" y="85"/>
                    </a:cubicBezTo>
                    <a:cubicBezTo>
                      <a:pt x="4" y="86"/>
                      <a:pt x="3" y="87"/>
                      <a:pt x="3" y="88"/>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18" name="Freeform 263">
                <a:extLst>
                  <a:ext uri="{FF2B5EF4-FFF2-40B4-BE49-F238E27FC236}">
                    <a16:creationId xmlns:a16="http://schemas.microsoft.com/office/drawing/2014/main" xmlns="" id="{1ED84E5C-6A83-40DE-86CC-71CF0780F712}"/>
                  </a:ext>
                </a:extLst>
              </p:cNvPr>
              <p:cNvSpPr>
                <a:spLocks noEditPoints="1"/>
              </p:cNvSpPr>
              <p:nvPr/>
            </p:nvSpPr>
            <p:spPr bwMode="auto">
              <a:xfrm>
                <a:off x="11528426" y="3546476"/>
                <a:ext cx="28575" cy="25400"/>
              </a:xfrm>
              <a:custGeom>
                <a:avLst/>
                <a:gdLst>
                  <a:gd name="T0" fmla="*/ 28 w 39"/>
                  <a:gd name="T1" fmla="*/ 35 h 36"/>
                  <a:gd name="T2" fmla="*/ 34 w 39"/>
                  <a:gd name="T3" fmla="*/ 32 h 36"/>
                  <a:gd name="T4" fmla="*/ 39 w 39"/>
                  <a:gd name="T5" fmla="*/ 18 h 36"/>
                  <a:gd name="T6" fmla="*/ 37 w 39"/>
                  <a:gd name="T7" fmla="*/ 9 h 36"/>
                  <a:gd name="T8" fmla="*/ 30 w 39"/>
                  <a:gd name="T9" fmla="*/ 2 h 36"/>
                  <a:gd name="T10" fmla="*/ 20 w 39"/>
                  <a:gd name="T11" fmla="*/ 0 h 36"/>
                  <a:gd name="T12" fmla="*/ 0 w 39"/>
                  <a:gd name="T13" fmla="*/ 0 h 36"/>
                  <a:gd name="T14" fmla="*/ 0 w 39"/>
                  <a:gd name="T15" fmla="*/ 1 h 36"/>
                  <a:gd name="T16" fmla="*/ 1 w 39"/>
                  <a:gd name="T17" fmla="*/ 2 h 36"/>
                  <a:gd name="T18" fmla="*/ 2 w 39"/>
                  <a:gd name="T19" fmla="*/ 3 h 36"/>
                  <a:gd name="T20" fmla="*/ 2 w 39"/>
                  <a:gd name="T21" fmla="*/ 33 h 36"/>
                  <a:gd name="T22" fmla="*/ 1 w 39"/>
                  <a:gd name="T23" fmla="*/ 34 h 36"/>
                  <a:gd name="T24" fmla="*/ 0 w 39"/>
                  <a:gd name="T25" fmla="*/ 35 h 36"/>
                  <a:gd name="T26" fmla="*/ 0 w 39"/>
                  <a:gd name="T27" fmla="*/ 36 h 36"/>
                  <a:gd name="T28" fmla="*/ 20 w 39"/>
                  <a:gd name="T29" fmla="*/ 36 h 36"/>
                  <a:gd name="T30" fmla="*/ 28 w 39"/>
                  <a:gd name="T31" fmla="*/ 35 h 36"/>
                  <a:gd name="T32" fmla="*/ 10 w 39"/>
                  <a:gd name="T33" fmla="*/ 30 h 36"/>
                  <a:gd name="T34" fmla="*/ 10 w 39"/>
                  <a:gd name="T35" fmla="*/ 6 h 36"/>
                  <a:gd name="T36" fmla="*/ 19 w 39"/>
                  <a:gd name="T37" fmla="*/ 6 h 36"/>
                  <a:gd name="T38" fmla="*/ 25 w 39"/>
                  <a:gd name="T39" fmla="*/ 7 h 36"/>
                  <a:gd name="T40" fmla="*/ 29 w 39"/>
                  <a:gd name="T41" fmla="*/ 9 h 36"/>
                  <a:gd name="T42" fmla="*/ 31 w 39"/>
                  <a:gd name="T43" fmla="*/ 18 h 36"/>
                  <a:gd name="T44" fmla="*/ 26 w 39"/>
                  <a:gd name="T45" fmla="*/ 29 h 36"/>
                  <a:gd name="T46" fmla="*/ 19 w 39"/>
                  <a:gd name="T47" fmla="*/ 30 h 36"/>
                  <a:gd name="T48" fmla="*/ 10 w 39"/>
                  <a:gd name="T4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36">
                    <a:moveTo>
                      <a:pt x="28" y="35"/>
                    </a:moveTo>
                    <a:cubicBezTo>
                      <a:pt x="30" y="34"/>
                      <a:pt x="32" y="33"/>
                      <a:pt x="34" y="32"/>
                    </a:cubicBezTo>
                    <a:cubicBezTo>
                      <a:pt x="37" y="29"/>
                      <a:pt x="39" y="24"/>
                      <a:pt x="39" y="18"/>
                    </a:cubicBezTo>
                    <a:cubicBezTo>
                      <a:pt x="39" y="15"/>
                      <a:pt x="39" y="11"/>
                      <a:pt x="37" y="9"/>
                    </a:cubicBezTo>
                    <a:cubicBezTo>
                      <a:pt x="36" y="6"/>
                      <a:pt x="33" y="3"/>
                      <a:pt x="30" y="2"/>
                    </a:cubicBezTo>
                    <a:cubicBezTo>
                      <a:pt x="28" y="1"/>
                      <a:pt x="24" y="0"/>
                      <a:pt x="20"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20" y="36"/>
                      <a:pt x="20" y="36"/>
                      <a:pt x="20" y="36"/>
                    </a:cubicBezTo>
                    <a:cubicBezTo>
                      <a:pt x="23" y="36"/>
                      <a:pt x="26" y="35"/>
                      <a:pt x="28" y="35"/>
                    </a:cubicBezTo>
                    <a:close/>
                    <a:moveTo>
                      <a:pt x="10" y="30"/>
                    </a:moveTo>
                    <a:cubicBezTo>
                      <a:pt x="10" y="6"/>
                      <a:pt x="10" y="6"/>
                      <a:pt x="10" y="6"/>
                    </a:cubicBezTo>
                    <a:cubicBezTo>
                      <a:pt x="19" y="6"/>
                      <a:pt x="19" y="6"/>
                      <a:pt x="19" y="6"/>
                    </a:cubicBezTo>
                    <a:cubicBezTo>
                      <a:pt x="22" y="6"/>
                      <a:pt x="24" y="6"/>
                      <a:pt x="25" y="7"/>
                    </a:cubicBezTo>
                    <a:cubicBezTo>
                      <a:pt x="26" y="7"/>
                      <a:pt x="28" y="8"/>
                      <a:pt x="29" y="9"/>
                    </a:cubicBezTo>
                    <a:cubicBezTo>
                      <a:pt x="30" y="11"/>
                      <a:pt x="31" y="14"/>
                      <a:pt x="31" y="18"/>
                    </a:cubicBezTo>
                    <a:cubicBezTo>
                      <a:pt x="31" y="23"/>
                      <a:pt x="30" y="27"/>
                      <a:pt x="26" y="29"/>
                    </a:cubicBezTo>
                    <a:cubicBezTo>
                      <a:pt x="25" y="29"/>
                      <a:pt x="22" y="30"/>
                      <a:pt x="19" y="30"/>
                    </a:cubicBezTo>
                    <a:lnTo>
                      <a:pt x="10" y="30"/>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19" name="Freeform 264">
                <a:extLst>
                  <a:ext uri="{FF2B5EF4-FFF2-40B4-BE49-F238E27FC236}">
                    <a16:creationId xmlns:a16="http://schemas.microsoft.com/office/drawing/2014/main" xmlns="" id="{064FB93E-B26A-4C57-9079-FD6021AD6C45}"/>
                  </a:ext>
                </a:extLst>
              </p:cNvPr>
              <p:cNvSpPr>
                <a:spLocks/>
              </p:cNvSpPr>
              <p:nvPr/>
            </p:nvSpPr>
            <p:spPr bwMode="auto">
              <a:xfrm>
                <a:off x="11596688" y="3546476"/>
                <a:ext cx="23813" cy="25400"/>
              </a:xfrm>
              <a:custGeom>
                <a:avLst/>
                <a:gdLst>
                  <a:gd name="T0" fmla="*/ 32 w 34"/>
                  <a:gd name="T1" fmla="*/ 36 h 37"/>
                  <a:gd name="T2" fmla="*/ 33 w 34"/>
                  <a:gd name="T3" fmla="*/ 37 h 37"/>
                  <a:gd name="T4" fmla="*/ 34 w 34"/>
                  <a:gd name="T5" fmla="*/ 37 h 37"/>
                  <a:gd name="T6" fmla="*/ 34 w 34"/>
                  <a:gd name="T7" fmla="*/ 28 h 37"/>
                  <a:gd name="T8" fmla="*/ 33 w 34"/>
                  <a:gd name="T9" fmla="*/ 28 h 37"/>
                  <a:gd name="T10" fmla="*/ 32 w 34"/>
                  <a:gd name="T11" fmla="*/ 30 h 37"/>
                  <a:gd name="T12" fmla="*/ 31 w 34"/>
                  <a:gd name="T13" fmla="*/ 30 h 37"/>
                  <a:gd name="T14" fmla="*/ 9 w 34"/>
                  <a:gd name="T15" fmla="*/ 30 h 37"/>
                  <a:gd name="T16" fmla="*/ 9 w 34"/>
                  <a:gd name="T17" fmla="*/ 3 h 37"/>
                  <a:gd name="T18" fmla="*/ 10 w 34"/>
                  <a:gd name="T19" fmla="*/ 2 h 37"/>
                  <a:gd name="T20" fmla="*/ 11 w 34"/>
                  <a:gd name="T21" fmla="*/ 1 h 37"/>
                  <a:gd name="T22" fmla="*/ 11 w 34"/>
                  <a:gd name="T23" fmla="*/ 0 h 37"/>
                  <a:gd name="T24" fmla="*/ 0 w 34"/>
                  <a:gd name="T25" fmla="*/ 0 h 37"/>
                  <a:gd name="T26" fmla="*/ 0 w 34"/>
                  <a:gd name="T27" fmla="*/ 1 h 37"/>
                  <a:gd name="T28" fmla="*/ 1 w 34"/>
                  <a:gd name="T29" fmla="*/ 2 h 37"/>
                  <a:gd name="T30" fmla="*/ 2 w 34"/>
                  <a:gd name="T31" fmla="*/ 3 h 37"/>
                  <a:gd name="T32" fmla="*/ 2 w 34"/>
                  <a:gd name="T33" fmla="*/ 33 h 37"/>
                  <a:gd name="T34" fmla="*/ 1 w 34"/>
                  <a:gd name="T35" fmla="*/ 34 h 37"/>
                  <a:gd name="T36" fmla="*/ 0 w 34"/>
                  <a:gd name="T37" fmla="*/ 35 h 37"/>
                  <a:gd name="T38" fmla="*/ 0 w 34"/>
                  <a:gd name="T39" fmla="*/ 36 h 37"/>
                  <a:gd name="T40" fmla="*/ 31 w 34"/>
                  <a:gd name="T41" fmla="*/ 36 h 37"/>
                  <a:gd name="T42" fmla="*/ 32 w 34"/>
                  <a:gd name="T43"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37">
                    <a:moveTo>
                      <a:pt x="32" y="36"/>
                    </a:moveTo>
                    <a:cubicBezTo>
                      <a:pt x="33" y="36"/>
                      <a:pt x="33" y="37"/>
                      <a:pt x="33" y="37"/>
                    </a:cubicBezTo>
                    <a:cubicBezTo>
                      <a:pt x="34" y="37"/>
                      <a:pt x="34" y="37"/>
                      <a:pt x="34" y="37"/>
                    </a:cubicBezTo>
                    <a:cubicBezTo>
                      <a:pt x="34" y="28"/>
                      <a:pt x="34" y="28"/>
                      <a:pt x="34" y="28"/>
                    </a:cubicBezTo>
                    <a:cubicBezTo>
                      <a:pt x="33" y="28"/>
                      <a:pt x="33" y="28"/>
                      <a:pt x="33" y="28"/>
                    </a:cubicBezTo>
                    <a:cubicBezTo>
                      <a:pt x="33" y="29"/>
                      <a:pt x="33" y="29"/>
                      <a:pt x="32" y="30"/>
                    </a:cubicBezTo>
                    <a:cubicBezTo>
                      <a:pt x="32" y="30"/>
                      <a:pt x="32" y="30"/>
                      <a:pt x="31" y="30"/>
                    </a:cubicBezTo>
                    <a:cubicBezTo>
                      <a:pt x="9" y="30"/>
                      <a:pt x="9" y="30"/>
                      <a:pt x="9" y="30"/>
                    </a:cubicBezTo>
                    <a:cubicBezTo>
                      <a:pt x="9" y="3"/>
                      <a:pt x="9" y="3"/>
                      <a:pt x="9" y="3"/>
                    </a:cubicBezTo>
                    <a:cubicBezTo>
                      <a:pt x="9" y="2"/>
                      <a:pt x="9" y="2"/>
                      <a:pt x="10" y="2"/>
                    </a:cubicBezTo>
                    <a:cubicBezTo>
                      <a:pt x="10" y="1"/>
                      <a:pt x="10" y="1"/>
                      <a:pt x="11" y="1"/>
                    </a:cubicBezTo>
                    <a:cubicBezTo>
                      <a:pt x="11" y="0"/>
                      <a:pt x="11" y="0"/>
                      <a:pt x="11"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31" y="36"/>
                      <a:pt x="31" y="36"/>
                      <a:pt x="31" y="36"/>
                    </a:cubicBezTo>
                    <a:cubicBezTo>
                      <a:pt x="32" y="36"/>
                      <a:pt x="32" y="36"/>
                      <a:pt x="32" y="36"/>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0" name="Freeform 265">
                <a:extLst>
                  <a:ext uri="{FF2B5EF4-FFF2-40B4-BE49-F238E27FC236}">
                    <a16:creationId xmlns:a16="http://schemas.microsoft.com/office/drawing/2014/main" xmlns="" id="{56BE0385-2CBD-4366-AC63-F47BDED9F2D4}"/>
                  </a:ext>
                </a:extLst>
              </p:cNvPr>
              <p:cNvSpPr>
                <a:spLocks/>
              </p:cNvSpPr>
              <p:nvPr/>
            </p:nvSpPr>
            <p:spPr bwMode="auto">
              <a:xfrm>
                <a:off x="11660188" y="3546476"/>
                <a:ext cx="26988" cy="25400"/>
              </a:xfrm>
              <a:custGeom>
                <a:avLst/>
                <a:gdLst>
                  <a:gd name="T0" fmla="*/ 34 w 39"/>
                  <a:gd name="T1" fmla="*/ 3 h 36"/>
                  <a:gd name="T2" fmla="*/ 36 w 39"/>
                  <a:gd name="T3" fmla="*/ 2 h 36"/>
                  <a:gd name="T4" fmla="*/ 38 w 39"/>
                  <a:gd name="T5" fmla="*/ 1 h 36"/>
                  <a:gd name="T6" fmla="*/ 38 w 39"/>
                  <a:gd name="T7" fmla="*/ 0 h 36"/>
                  <a:gd name="T8" fmla="*/ 23 w 39"/>
                  <a:gd name="T9" fmla="*/ 0 h 36"/>
                  <a:gd name="T10" fmla="*/ 23 w 39"/>
                  <a:gd name="T11" fmla="*/ 1 h 36"/>
                  <a:gd name="T12" fmla="*/ 25 w 39"/>
                  <a:gd name="T13" fmla="*/ 2 h 36"/>
                  <a:gd name="T14" fmla="*/ 24 w 39"/>
                  <a:gd name="T15" fmla="*/ 3 h 36"/>
                  <a:gd name="T16" fmla="*/ 9 w 39"/>
                  <a:gd name="T17" fmla="*/ 15 h 36"/>
                  <a:gd name="T18" fmla="*/ 9 w 39"/>
                  <a:gd name="T19" fmla="*/ 3 h 36"/>
                  <a:gd name="T20" fmla="*/ 9 w 39"/>
                  <a:gd name="T21" fmla="*/ 2 h 36"/>
                  <a:gd name="T22" fmla="*/ 11 w 39"/>
                  <a:gd name="T23" fmla="*/ 1 h 36"/>
                  <a:gd name="T24" fmla="*/ 11 w 39"/>
                  <a:gd name="T25" fmla="*/ 0 h 36"/>
                  <a:gd name="T26" fmla="*/ 0 w 39"/>
                  <a:gd name="T27" fmla="*/ 0 h 36"/>
                  <a:gd name="T28" fmla="*/ 0 w 39"/>
                  <a:gd name="T29" fmla="*/ 1 h 36"/>
                  <a:gd name="T30" fmla="*/ 1 w 39"/>
                  <a:gd name="T31" fmla="*/ 2 h 36"/>
                  <a:gd name="T32" fmla="*/ 1 w 39"/>
                  <a:gd name="T33" fmla="*/ 3 h 36"/>
                  <a:gd name="T34" fmla="*/ 1 w 39"/>
                  <a:gd name="T35" fmla="*/ 33 h 36"/>
                  <a:gd name="T36" fmla="*/ 1 w 39"/>
                  <a:gd name="T37" fmla="*/ 34 h 36"/>
                  <a:gd name="T38" fmla="*/ 0 w 39"/>
                  <a:gd name="T39" fmla="*/ 35 h 36"/>
                  <a:gd name="T40" fmla="*/ 0 w 39"/>
                  <a:gd name="T41" fmla="*/ 36 h 36"/>
                  <a:gd name="T42" fmla="*/ 11 w 39"/>
                  <a:gd name="T43" fmla="*/ 36 h 36"/>
                  <a:gd name="T44" fmla="*/ 11 w 39"/>
                  <a:gd name="T45" fmla="*/ 35 h 36"/>
                  <a:gd name="T46" fmla="*/ 9 w 39"/>
                  <a:gd name="T47" fmla="*/ 34 h 36"/>
                  <a:gd name="T48" fmla="*/ 9 w 39"/>
                  <a:gd name="T49" fmla="*/ 33 h 36"/>
                  <a:gd name="T50" fmla="*/ 9 w 39"/>
                  <a:gd name="T51" fmla="*/ 23 h 36"/>
                  <a:gd name="T52" fmla="*/ 14 w 39"/>
                  <a:gd name="T53" fmla="*/ 19 h 36"/>
                  <a:gd name="T54" fmla="*/ 25 w 39"/>
                  <a:gd name="T55" fmla="*/ 32 h 36"/>
                  <a:gd name="T56" fmla="*/ 26 w 39"/>
                  <a:gd name="T57" fmla="*/ 34 h 36"/>
                  <a:gd name="T58" fmla="*/ 25 w 39"/>
                  <a:gd name="T59" fmla="*/ 35 h 36"/>
                  <a:gd name="T60" fmla="*/ 25 w 39"/>
                  <a:gd name="T61" fmla="*/ 36 h 36"/>
                  <a:gd name="T62" fmla="*/ 39 w 39"/>
                  <a:gd name="T63" fmla="*/ 36 h 36"/>
                  <a:gd name="T64" fmla="*/ 39 w 39"/>
                  <a:gd name="T65" fmla="*/ 35 h 36"/>
                  <a:gd name="T66" fmla="*/ 36 w 39"/>
                  <a:gd name="T67" fmla="*/ 34 h 36"/>
                  <a:gd name="T68" fmla="*/ 34 w 39"/>
                  <a:gd name="T69" fmla="*/ 31 h 36"/>
                  <a:gd name="T70" fmla="*/ 20 w 39"/>
                  <a:gd name="T71" fmla="*/ 15 h 36"/>
                  <a:gd name="T72" fmla="*/ 32 w 39"/>
                  <a:gd name="T73" fmla="*/ 5 h 36"/>
                  <a:gd name="T74" fmla="*/ 34 w 39"/>
                  <a:gd name="T75"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6">
                    <a:moveTo>
                      <a:pt x="34" y="3"/>
                    </a:moveTo>
                    <a:cubicBezTo>
                      <a:pt x="35" y="2"/>
                      <a:pt x="36" y="2"/>
                      <a:pt x="36" y="2"/>
                    </a:cubicBezTo>
                    <a:cubicBezTo>
                      <a:pt x="37" y="1"/>
                      <a:pt x="37" y="1"/>
                      <a:pt x="38" y="1"/>
                    </a:cubicBezTo>
                    <a:cubicBezTo>
                      <a:pt x="38" y="0"/>
                      <a:pt x="38" y="0"/>
                      <a:pt x="38" y="0"/>
                    </a:cubicBezTo>
                    <a:cubicBezTo>
                      <a:pt x="23" y="0"/>
                      <a:pt x="23" y="0"/>
                      <a:pt x="23" y="0"/>
                    </a:cubicBezTo>
                    <a:cubicBezTo>
                      <a:pt x="23" y="1"/>
                      <a:pt x="23" y="1"/>
                      <a:pt x="23" y="1"/>
                    </a:cubicBezTo>
                    <a:cubicBezTo>
                      <a:pt x="24" y="1"/>
                      <a:pt x="25" y="2"/>
                      <a:pt x="25" y="2"/>
                    </a:cubicBezTo>
                    <a:cubicBezTo>
                      <a:pt x="25" y="2"/>
                      <a:pt x="24" y="3"/>
                      <a:pt x="24" y="3"/>
                    </a:cubicBezTo>
                    <a:cubicBezTo>
                      <a:pt x="9" y="15"/>
                      <a:pt x="9" y="15"/>
                      <a:pt x="9" y="15"/>
                    </a:cubicBezTo>
                    <a:cubicBezTo>
                      <a:pt x="9" y="3"/>
                      <a:pt x="9" y="3"/>
                      <a:pt x="9" y="3"/>
                    </a:cubicBezTo>
                    <a:cubicBezTo>
                      <a:pt x="9" y="2"/>
                      <a:pt x="9" y="2"/>
                      <a:pt x="9" y="2"/>
                    </a:cubicBezTo>
                    <a:cubicBezTo>
                      <a:pt x="10" y="1"/>
                      <a:pt x="10" y="1"/>
                      <a:pt x="11" y="1"/>
                    </a:cubicBezTo>
                    <a:cubicBezTo>
                      <a:pt x="11" y="0"/>
                      <a:pt x="11" y="0"/>
                      <a:pt x="11" y="0"/>
                    </a:cubicBezTo>
                    <a:cubicBezTo>
                      <a:pt x="0" y="0"/>
                      <a:pt x="0" y="0"/>
                      <a:pt x="0" y="0"/>
                    </a:cubicBezTo>
                    <a:cubicBezTo>
                      <a:pt x="0" y="1"/>
                      <a:pt x="0" y="1"/>
                      <a:pt x="0" y="1"/>
                    </a:cubicBezTo>
                    <a:cubicBezTo>
                      <a:pt x="0" y="1"/>
                      <a:pt x="1" y="1"/>
                      <a:pt x="1" y="2"/>
                    </a:cubicBezTo>
                    <a:cubicBezTo>
                      <a:pt x="1" y="2"/>
                      <a:pt x="1" y="2"/>
                      <a:pt x="1" y="3"/>
                    </a:cubicBezTo>
                    <a:cubicBezTo>
                      <a:pt x="1" y="33"/>
                      <a:pt x="1" y="33"/>
                      <a:pt x="1" y="33"/>
                    </a:cubicBezTo>
                    <a:cubicBezTo>
                      <a:pt x="1" y="34"/>
                      <a:pt x="1" y="34"/>
                      <a:pt x="1" y="34"/>
                    </a:cubicBezTo>
                    <a:cubicBezTo>
                      <a:pt x="1" y="34"/>
                      <a:pt x="0" y="35"/>
                      <a:pt x="0" y="35"/>
                    </a:cubicBezTo>
                    <a:cubicBezTo>
                      <a:pt x="0" y="36"/>
                      <a:pt x="0" y="36"/>
                      <a:pt x="0" y="36"/>
                    </a:cubicBezTo>
                    <a:cubicBezTo>
                      <a:pt x="11" y="36"/>
                      <a:pt x="11" y="36"/>
                      <a:pt x="11" y="36"/>
                    </a:cubicBezTo>
                    <a:cubicBezTo>
                      <a:pt x="11" y="35"/>
                      <a:pt x="11" y="35"/>
                      <a:pt x="11" y="35"/>
                    </a:cubicBezTo>
                    <a:cubicBezTo>
                      <a:pt x="10" y="35"/>
                      <a:pt x="10" y="35"/>
                      <a:pt x="9" y="34"/>
                    </a:cubicBezTo>
                    <a:cubicBezTo>
                      <a:pt x="9" y="34"/>
                      <a:pt x="9" y="34"/>
                      <a:pt x="9" y="33"/>
                    </a:cubicBezTo>
                    <a:cubicBezTo>
                      <a:pt x="9" y="23"/>
                      <a:pt x="9" y="23"/>
                      <a:pt x="9" y="23"/>
                    </a:cubicBezTo>
                    <a:cubicBezTo>
                      <a:pt x="14" y="19"/>
                      <a:pt x="14" y="19"/>
                      <a:pt x="14" y="19"/>
                    </a:cubicBezTo>
                    <a:cubicBezTo>
                      <a:pt x="25" y="32"/>
                      <a:pt x="25" y="32"/>
                      <a:pt x="25" y="32"/>
                    </a:cubicBezTo>
                    <a:cubicBezTo>
                      <a:pt x="26" y="33"/>
                      <a:pt x="26" y="34"/>
                      <a:pt x="26" y="34"/>
                    </a:cubicBezTo>
                    <a:cubicBezTo>
                      <a:pt x="26" y="34"/>
                      <a:pt x="26" y="35"/>
                      <a:pt x="25" y="35"/>
                    </a:cubicBezTo>
                    <a:cubicBezTo>
                      <a:pt x="25" y="36"/>
                      <a:pt x="25" y="36"/>
                      <a:pt x="25" y="36"/>
                    </a:cubicBezTo>
                    <a:cubicBezTo>
                      <a:pt x="39" y="36"/>
                      <a:pt x="39" y="36"/>
                      <a:pt x="39" y="36"/>
                    </a:cubicBezTo>
                    <a:cubicBezTo>
                      <a:pt x="39" y="35"/>
                      <a:pt x="39" y="35"/>
                      <a:pt x="39" y="35"/>
                    </a:cubicBezTo>
                    <a:cubicBezTo>
                      <a:pt x="38" y="35"/>
                      <a:pt x="37" y="34"/>
                      <a:pt x="36" y="34"/>
                    </a:cubicBezTo>
                    <a:cubicBezTo>
                      <a:pt x="36" y="34"/>
                      <a:pt x="35" y="33"/>
                      <a:pt x="34" y="31"/>
                    </a:cubicBezTo>
                    <a:cubicBezTo>
                      <a:pt x="20" y="15"/>
                      <a:pt x="20" y="15"/>
                      <a:pt x="20" y="15"/>
                    </a:cubicBezTo>
                    <a:cubicBezTo>
                      <a:pt x="32" y="5"/>
                      <a:pt x="32" y="5"/>
                      <a:pt x="32" y="5"/>
                    </a:cubicBezTo>
                    <a:lnTo>
                      <a:pt x="34" y="3"/>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1" name="Freeform 266">
                <a:extLst>
                  <a:ext uri="{FF2B5EF4-FFF2-40B4-BE49-F238E27FC236}">
                    <a16:creationId xmlns:a16="http://schemas.microsoft.com/office/drawing/2014/main" xmlns="" id="{D1AFA224-8252-4056-89B6-6C0796929C48}"/>
                  </a:ext>
                </a:extLst>
              </p:cNvPr>
              <p:cNvSpPr>
                <a:spLocks noEditPoints="1"/>
              </p:cNvSpPr>
              <p:nvPr/>
            </p:nvSpPr>
            <p:spPr bwMode="auto">
              <a:xfrm>
                <a:off x="11510963" y="3713163"/>
                <a:ext cx="11113" cy="11113"/>
              </a:xfrm>
              <a:custGeom>
                <a:avLst/>
                <a:gdLst>
                  <a:gd name="T0" fmla="*/ 10 w 16"/>
                  <a:gd name="T1" fmla="*/ 10 h 16"/>
                  <a:gd name="T2" fmla="*/ 13 w 16"/>
                  <a:gd name="T3" fmla="*/ 9 h 16"/>
                  <a:gd name="T4" fmla="*/ 15 w 16"/>
                  <a:gd name="T5" fmla="*/ 8 h 16"/>
                  <a:gd name="T6" fmla="*/ 16 w 16"/>
                  <a:gd name="T7" fmla="*/ 5 h 16"/>
                  <a:gd name="T8" fmla="*/ 16 w 16"/>
                  <a:gd name="T9" fmla="*/ 3 h 16"/>
                  <a:gd name="T10" fmla="*/ 14 w 16"/>
                  <a:gd name="T11" fmla="*/ 1 h 16"/>
                  <a:gd name="T12" fmla="*/ 13 w 16"/>
                  <a:gd name="T13" fmla="*/ 0 h 16"/>
                  <a:gd name="T14" fmla="*/ 10 w 16"/>
                  <a:gd name="T15" fmla="*/ 0 h 16"/>
                  <a:gd name="T16" fmla="*/ 0 w 16"/>
                  <a:gd name="T17" fmla="*/ 0 h 16"/>
                  <a:gd name="T18" fmla="*/ 0 w 16"/>
                  <a:gd name="T19" fmla="*/ 1 h 16"/>
                  <a:gd name="T20" fmla="*/ 0 w 16"/>
                  <a:gd name="T21" fmla="*/ 1 h 16"/>
                  <a:gd name="T22" fmla="*/ 0 w 16"/>
                  <a:gd name="T23" fmla="*/ 1 h 16"/>
                  <a:gd name="T24" fmla="*/ 0 w 16"/>
                  <a:gd name="T25" fmla="*/ 15 h 16"/>
                  <a:gd name="T26" fmla="*/ 0 w 16"/>
                  <a:gd name="T27" fmla="*/ 16 h 16"/>
                  <a:gd name="T28" fmla="*/ 0 w 16"/>
                  <a:gd name="T29" fmla="*/ 16 h 16"/>
                  <a:gd name="T30" fmla="*/ 0 w 16"/>
                  <a:gd name="T31" fmla="*/ 16 h 16"/>
                  <a:gd name="T32" fmla="*/ 5 w 16"/>
                  <a:gd name="T33" fmla="*/ 16 h 16"/>
                  <a:gd name="T34" fmla="*/ 5 w 16"/>
                  <a:gd name="T35" fmla="*/ 16 h 16"/>
                  <a:gd name="T36" fmla="*/ 4 w 16"/>
                  <a:gd name="T37" fmla="*/ 16 h 16"/>
                  <a:gd name="T38" fmla="*/ 4 w 16"/>
                  <a:gd name="T39" fmla="*/ 15 h 16"/>
                  <a:gd name="T40" fmla="*/ 4 w 16"/>
                  <a:gd name="T41" fmla="*/ 10 h 16"/>
                  <a:gd name="T42" fmla="*/ 10 w 16"/>
                  <a:gd name="T43" fmla="*/ 10 h 16"/>
                  <a:gd name="T44" fmla="*/ 4 w 16"/>
                  <a:gd name="T45" fmla="*/ 3 h 16"/>
                  <a:gd name="T46" fmla="*/ 9 w 16"/>
                  <a:gd name="T47" fmla="*/ 3 h 16"/>
                  <a:gd name="T48" fmla="*/ 12 w 16"/>
                  <a:gd name="T49" fmla="*/ 3 h 16"/>
                  <a:gd name="T50" fmla="*/ 12 w 16"/>
                  <a:gd name="T51" fmla="*/ 4 h 16"/>
                  <a:gd name="T52" fmla="*/ 13 w 16"/>
                  <a:gd name="T53" fmla="*/ 5 h 16"/>
                  <a:gd name="T54" fmla="*/ 12 w 16"/>
                  <a:gd name="T55" fmla="*/ 6 h 16"/>
                  <a:gd name="T56" fmla="*/ 12 w 16"/>
                  <a:gd name="T57" fmla="*/ 7 h 16"/>
                  <a:gd name="T58" fmla="*/ 9 w 16"/>
                  <a:gd name="T59" fmla="*/ 7 h 16"/>
                  <a:gd name="T60" fmla="*/ 4 w 16"/>
                  <a:gd name="T61" fmla="*/ 7 h 16"/>
                  <a:gd name="T62" fmla="*/ 4 w 16"/>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6">
                    <a:moveTo>
                      <a:pt x="10" y="10"/>
                    </a:moveTo>
                    <a:cubicBezTo>
                      <a:pt x="11" y="10"/>
                      <a:pt x="12" y="10"/>
                      <a:pt x="13" y="9"/>
                    </a:cubicBezTo>
                    <a:cubicBezTo>
                      <a:pt x="14" y="9"/>
                      <a:pt x="15" y="9"/>
                      <a:pt x="15" y="8"/>
                    </a:cubicBezTo>
                    <a:cubicBezTo>
                      <a:pt x="16" y="7"/>
                      <a:pt x="16" y="6"/>
                      <a:pt x="16" y="5"/>
                    </a:cubicBezTo>
                    <a:cubicBezTo>
                      <a:pt x="16" y="4"/>
                      <a:pt x="16" y="3"/>
                      <a:pt x="16" y="3"/>
                    </a:cubicBezTo>
                    <a:cubicBezTo>
                      <a:pt x="15" y="2"/>
                      <a:pt x="15" y="2"/>
                      <a:pt x="14" y="1"/>
                    </a:cubicBezTo>
                    <a:cubicBezTo>
                      <a:pt x="14" y="1"/>
                      <a:pt x="13" y="1"/>
                      <a:pt x="13" y="0"/>
                    </a:cubicBezTo>
                    <a:cubicBezTo>
                      <a:pt x="12" y="0"/>
                      <a:pt x="11" y="0"/>
                      <a:pt x="10"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0"/>
                      <a:pt x="4" y="10"/>
                      <a:pt x="4" y="10"/>
                    </a:cubicBezTo>
                    <a:lnTo>
                      <a:pt x="10" y="10"/>
                    </a:lnTo>
                    <a:close/>
                    <a:moveTo>
                      <a:pt x="4" y="3"/>
                    </a:moveTo>
                    <a:cubicBezTo>
                      <a:pt x="9" y="3"/>
                      <a:pt x="9" y="3"/>
                      <a:pt x="9" y="3"/>
                    </a:cubicBezTo>
                    <a:cubicBezTo>
                      <a:pt x="10" y="3"/>
                      <a:pt x="11" y="3"/>
                      <a:pt x="12" y="3"/>
                    </a:cubicBezTo>
                    <a:cubicBezTo>
                      <a:pt x="12" y="3"/>
                      <a:pt x="12" y="4"/>
                      <a:pt x="12" y="4"/>
                    </a:cubicBezTo>
                    <a:cubicBezTo>
                      <a:pt x="12" y="4"/>
                      <a:pt x="13" y="5"/>
                      <a:pt x="13" y="5"/>
                    </a:cubicBezTo>
                    <a:cubicBezTo>
                      <a:pt x="13" y="5"/>
                      <a:pt x="12" y="6"/>
                      <a:pt x="12" y="6"/>
                    </a:cubicBezTo>
                    <a:cubicBezTo>
                      <a:pt x="12" y="6"/>
                      <a:pt x="12" y="7"/>
                      <a:pt x="12" y="7"/>
                    </a:cubicBezTo>
                    <a:cubicBezTo>
                      <a:pt x="11" y="7"/>
                      <a:pt x="10" y="7"/>
                      <a:pt x="9" y="7"/>
                    </a:cubicBezTo>
                    <a:cubicBezTo>
                      <a:pt x="4" y="7"/>
                      <a:pt x="4" y="7"/>
                      <a:pt x="4" y="7"/>
                    </a:cubicBezTo>
                    <a:lnTo>
                      <a:pt x="4" y="3"/>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2" name="Freeform 267">
                <a:extLst>
                  <a:ext uri="{FF2B5EF4-FFF2-40B4-BE49-F238E27FC236}">
                    <a16:creationId xmlns:a16="http://schemas.microsoft.com/office/drawing/2014/main" xmlns="" id="{C33E55C6-A8F4-4E7B-9388-CF311697E1B5}"/>
                  </a:ext>
                </a:extLst>
              </p:cNvPr>
              <p:cNvSpPr>
                <a:spLocks noEditPoints="1"/>
              </p:cNvSpPr>
              <p:nvPr/>
            </p:nvSpPr>
            <p:spPr bwMode="auto">
              <a:xfrm>
                <a:off x="11547476" y="3713163"/>
                <a:ext cx="12700" cy="11113"/>
              </a:xfrm>
              <a:custGeom>
                <a:avLst/>
                <a:gdLst>
                  <a:gd name="T0" fmla="*/ 12 w 18"/>
                  <a:gd name="T1" fmla="*/ 16 h 16"/>
                  <a:gd name="T2" fmla="*/ 12 w 18"/>
                  <a:gd name="T3" fmla="*/ 16 h 16"/>
                  <a:gd name="T4" fmla="*/ 18 w 18"/>
                  <a:gd name="T5" fmla="*/ 16 h 16"/>
                  <a:gd name="T6" fmla="*/ 18 w 18"/>
                  <a:gd name="T7" fmla="*/ 16 h 16"/>
                  <a:gd name="T8" fmla="*/ 17 w 18"/>
                  <a:gd name="T9" fmla="*/ 16 h 16"/>
                  <a:gd name="T10" fmla="*/ 15 w 18"/>
                  <a:gd name="T11" fmla="*/ 14 h 16"/>
                  <a:gd name="T12" fmla="*/ 12 w 18"/>
                  <a:gd name="T13" fmla="*/ 10 h 16"/>
                  <a:gd name="T14" fmla="*/ 17 w 18"/>
                  <a:gd name="T15" fmla="*/ 5 h 16"/>
                  <a:gd name="T16" fmla="*/ 16 w 18"/>
                  <a:gd name="T17" fmla="*/ 3 h 16"/>
                  <a:gd name="T18" fmla="*/ 15 w 18"/>
                  <a:gd name="T19" fmla="*/ 1 h 16"/>
                  <a:gd name="T20" fmla="*/ 13 w 18"/>
                  <a:gd name="T21" fmla="*/ 0 h 16"/>
                  <a:gd name="T22" fmla="*/ 10 w 18"/>
                  <a:gd name="T23" fmla="*/ 0 h 16"/>
                  <a:gd name="T24" fmla="*/ 0 w 18"/>
                  <a:gd name="T25" fmla="*/ 0 h 16"/>
                  <a:gd name="T26" fmla="*/ 0 w 18"/>
                  <a:gd name="T27" fmla="*/ 1 h 16"/>
                  <a:gd name="T28" fmla="*/ 1 w 18"/>
                  <a:gd name="T29" fmla="*/ 1 h 16"/>
                  <a:gd name="T30" fmla="*/ 1 w 18"/>
                  <a:gd name="T31" fmla="*/ 1 h 16"/>
                  <a:gd name="T32" fmla="*/ 1 w 18"/>
                  <a:gd name="T33" fmla="*/ 15 h 16"/>
                  <a:gd name="T34" fmla="*/ 1 w 18"/>
                  <a:gd name="T35" fmla="*/ 16 h 16"/>
                  <a:gd name="T36" fmla="*/ 0 w 18"/>
                  <a:gd name="T37" fmla="*/ 16 h 16"/>
                  <a:gd name="T38" fmla="*/ 0 w 18"/>
                  <a:gd name="T39" fmla="*/ 16 h 16"/>
                  <a:gd name="T40" fmla="*/ 5 w 18"/>
                  <a:gd name="T41" fmla="*/ 16 h 16"/>
                  <a:gd name="T42" fmla="*/ 5 w 18"/>
                  <a:gd name="T43" fmla="*/ 16 h 16"/>
                  <a:gd name="T44" fmla="*/ 4 w 18"/>
                  <a:gd name="T45" fmla="*/ 16 h 16"/>
                  <a:gd name="T46" fmla="*/ 4 w 18"/>
                  <a:gd name="T47" fmla="*/ 15 h 16"/>
                  <a:gd name="T48" fmla="*/ 4 w 18"/>
                  <a:gd name="T49" fmla="*/ 10 h 16"/>
                  <a:gd name="T50" fmla="*/ 9 w 18"/>
                  <a:gd name="T51" fmla="*/ 10 h 16"/>
                  <a:gd name="T52" fmla="*/ 12 w 18"/>
                  <a:gd name="T53" fmla="*/ 14 h 16"/>
                  <a:gd name="T54" fmla="*/ 12 w 18"/>
                  <a:gd name="T55" fmla="*/ 16 h 16"/>
                  <a:gd name="T56" fmla="*/ 12 w 18"/>
                  <a:gd name="T57" fmla="*/ 16 h 16"/>
                  <a:gd name="T58" fmla="*/ 11 w 18"/>
                  <a:gd name="T59" fmla="*/ 7 h 16"/>
                  <a:gd name="T60" fmla="*/ 10 w 18"/>
                  <a:gd name="T61" fmla="*/ 7 h 16"/>
                  <a:gd name="T62" fmla="*/ 4 w 18"/>
                  <a:gd name="T63" fmla="*/ 7 h 16"/>
                  <a:gd name="T64" fmla="*/ 4 w 18"/>
                  <a:gd name="T65" fmla="*/ 3 h 16"/>
                  <a:gd name="T66" fmla="*/ 10 w 18"/>
                  <a:gd name="T67" fmla="*/ 3 h 16"/>
                  <a:gd name="T68" fmla="*/ 11 w 18"/>
                  <a:gd name="T69" fmla="*/ 3 h 16"/>
                  <a:gd name="T70" fmla="*/ 12 w 18"/>
                  <a:gd name="T71" fmla="*/ 3 h 16"/>
                  <a:gd name="T72" fmla="*/ 13 w 18"/>
                  <a:gd name="T73" fmla="*/ 5 h 16"/>
                  <a:gd name="T74" fmla="*/ 12 w 18"/>
                  <a:gd name="T75" fmla="*/ 7 h 16"/>
                  <a:gd name="T76" fmla="*/ 11 w 18"/>
                  <a:gd name="T7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16">
                    <a:moveTo>
                      <a:pt x="12" y="16"/>
                    </a:moveTo>
                    <a:cubicBezTo>
                      <a:pt x="12" y="16"/>
                      <a:pt x="12" y="16"/>
                      <a:pt x="12" y="16"/>
                    </a:cubicBezTo>
                    <a:cubicBezTo>
                      <a:pt x="18" y="16"/>
                      <a:pt x="18" y="16"/>
                      <a:pt x="18" y="16"/>
                    </a:cubicBezTo>
                    <a:cubicBezTo>
                      <a:pt x="18" y="16"/>
                      <a:pt x="18" y="16"/>
                      <a:pt x="18" y="16"/>
                    </a:cubicBezTo>
                    <a:cubicBezTo>
                      <a:pt x="17" y="16"/>
                      <a:pt x="17" y="16"/>
                      <a:pt x="17" y="16"/>
                    </a:cubicBezTo>
                    <a:cubicBezTo>
                      <a:pt x="16" y="15"/>
                      <a:pt x="16" y="15"/>
                      <a:pt x="15" y="14"/>
                    </a:cubicBezTo>
                    <a:cubicBezTo>
                      <a:pt x="12" y="10"/>
                      <a:pt x="12" y="10"/>
                      <a:pt x="12" y="10"/>
                    </a:cubicBezTo>
                    <a:cubicBezTo>
                      <a:pt x="15" y="9"/>
                      <a:pt x="17" y="8"/>
                      <a:pt x="17" y="5"/>
                    </a:cubicBezTo>
                    <a:cubicBezTo>
                      <a:pt x="17" y="4"/>
                      <a:pt x="17" y="3"/>
                      <a:pt x="16" y="3"/>
                    </a:cubicBezTo>
                    <a:cubicBezTo>
                      <a:pt x="16" y="2"/>
                      <a:pt x="15" y="2"/>
                      <a:pt x="15" y="1"/>
                    </a:cubicBezTo>
                    <a:cubicBezTo>
                      <a:pt x="14" y="1"/>
                      <a:pt x="14" y="0"/>
                      <a:pt x="13" y="0"/>
                    </a:cubicBezTo>
                    <a:cubicBezTo>
                      <a:pt x="12" y="0"/>
                      <a:pt x="11" y="0"/>
                      <a:pt x="10" y="0"/>
                    </a:cubicBezTo>
                    <a:cubicBezTo>
                      <a:pt x="0" y="0"/>
                      <a:pt x="0" y="0"/>
                      <a:pt x="0" y="0"/>
                    </a:cubicBezTo>
                    <a:cubicBezTo>
                      <a:pt x="0" y="1"/>
                      <a:pt x="0" y="1"/>
                      <a:pt x="0" y="1"/>
                    </a:cubicBezTo>
                    <a:cubicBezTo>
                      <a:pt x="0" y="1"/>
                      <a:pt x="0" y="1"/>
                      <a:pt x="1" y="1"/>
                    </a:cubicBezTo>
                    <a:cubicBezTo>
                      <a:pt x="1" y="1"/>
                      <a:pt x="1" y="1"/>
                      <a:pt x="1" y="1"/>
                    </a:cubicBezTo>
                    <a:cubicBezTo>
                      <a:pt x="1" y="15"/>
                      <a:pt x="1" y="15"/>
                      <a:pt x="1" y="15"/>
                    </a:cubicBezTo>
                    <a:cubicBezTo>
                      <a:pt x="1" y="15"/>
                      <a:pt x="1" y="15"/>
                      <a:pt x="1" y="16"/>
                    </a:cubicBezTo>
                    <a:cubicBezTo>
                      <a:pt x="0" y="16"/>
                      <a:pt x="0" y="16"/>
                      <a:pt x="0" y="16"/>
                    </a:cubicBezTo>
                    <a:cubicBezTo>
                      <a:pt x="0" y="16"/>
                      <a:pt x="0" y="16"/>
                      <a:pt x="0" y="16"/>
                    </a:cubicBezTo>
                    <a:cubicBezTo>
                      <a:pt x="5" y="16"/>
                      <a:pt x="5" y="16"/>
                      <a:pt x="5" y="16"/>
                    </a:cubicBezTo>
                    <a:cubicBezTo>
                      <a:pt x="5" y="16"/>
                      <a:pt x="5" y="16"/>
                      <a:pt x="5" y="16"/>
                    </a:cubicBezTo>
                    <a:cubicBezTo>
                      <a:pt x="5" y="16"/>
                      <a:pt x="4" y="16"/>
                      <a:pt x="4" y="16"/>
                    </a:cubicBezTo>
                    <a:cubicBezTo>
                      <a:pt x="4" y="15"/>
                      <a:pt x="4" y="15"/>
                      <a:pt x="4" y="15"/>
                    </a:cubicBezTo>
                    <a:cubicBezTo>
                      <a:pt x="4" y="10"/>
                      <a:pt x="4" y="10"/>
                      <a:pt x="4" y="10"/>
                    </a:cubicBezTo>
                    <a:cubicBezTo>
                      <a:pt x="9" y="10"/>
                      <a:pt x="9" y="10"/>
                      <a:pt x="9" y="10"/>
                    </a:cubicBezTo>
                    <a:cubicBezTo>
                      <a:pt x="12" y="14"/>
                      <a:pt x="12" y="14"/>
                      <a:pt x="12" y="14"/>
                    </a:cubicBezTo>
                    <a:cubicBezTo>
                      <a:pt x="12" y="15"/>
                      <a:pt x="12" y="15"/>
                      <a:pt x="12" y="16"/>
                    </a:cubicBezTo>
                    <a:cubicBezTo>
                      <a:pt x="12" y="16"/>
                      <a:pt x="12" y="16"/>
                      <a:pt x="12" y="16"/>
                    </a:cubicBezTo>
                    <a:close/>
                    <a:moveTo>
                      <a:pt x="11" y="7"/>
                    </a:moveTo>
                    <a:cubicBezTo>
                      <a:pt x="11" y="7"/>
                      <a:pt x="10" y="7"/>
                      <a:pt x="10" y="7"/>
                    </a:cubicBezTo>
                    <a:cubicBezTo>
                      <a:pt x="4" y="7"/>
                      <a:pt x="4" y="7"/>
                      <a:pt x="4" y="7"/>
                    </a:cubicBezTo>
                    <a:cubicBezTo>
                      <a:pt x="4" y="3"/>
                      <a:pt x="4" y="3"/>
                      <a:pt x="4" y="3"/>
                    </a:cubicBezTo>
                    <a:cubicBezTo>
                      <a:pt x="10" y="3"/>
                      <a:pt x="10" y="3"/>
                      <a:pt x="10" y="3"/>
                    </a:cubicBezTo>
                    <a:cubicBezTo>
                      <a:pt x="10" y="3"/>
                      <a:pt x="11" y="3"/>
                      <a:pt x="11" y="3"/>
                    </a:cubicBezTo>
                    <a:cubicBezTo>
                      <a:pt x="12" y="3"/>
                      <a:pt x="12" y="3"/>
                      <a:pt x="12" y="3"/>
                    </a:cubicBezTo>
                    <a:cubicBezTo>
                      <a:pt x="13" y="3"/>
                      <a:pt x="13" y="4"/>
                      <a:pt x="13" y="5"/>
                    </a:cubicBezTo>
                    <a:cubicBezTo>
                      <a:pt x="13" y="6"/>
                      <a:pt x="13" y="6"/>
                      <a:pt x="12" y="7"/>
                    </a:cubicBezTo>
                    <a:cubicBezTo>
                      <a:pt x="12" y="7"/>
                      <a:pt x="12" y="7"/>
                      <a:pt x="11" y="7"/>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3" name="Freeform 268">
                <a:extLst>
                  <a:ext uri="{FF2B5EF4-FFF2-40B4-BE49-F238E27FC236}">
                    <a16:creationId xmlns:a16="http://schemas.microsoft.com/office/drawing/2014/main" xmlns="" id="{AE34E9CA-C711-412D-870B-96DFE1F48264}"/>
                  </a:ext>
                </a:extLst>
              </p:cNvPr>
              <p:cNvSpPr>
                <a:spLocks/>
              </p:cNvSpPr>
              <p:nvPr/>
            </p:nvSpPr>
            <p:spPr bwMode="auto">
              <a:xfrm>
                <a:off x="11585576" y="3713163"/>
                <a:ext cx="14288" cy="11113"/>
              </a:xfrm>
              <a:custGeom>
                <a:avLst/>
                <a:gdLst>
                  <a:gd name="T0" fmla="*/ 20 w 21"/>
                  <a:gd name="T1" fmla="*/ 1 h 16"/>
                  <a:gd name="T2" fmla="*/ 21 w 21"/>
                  <a:gd name="T3" fmla="*/ 1 h 16"/>
                  <a:gd name="T4" fmla="*/ 21 w 21"/>
                  <a:gd name="T5" fmla="*/ 0 h 16"/>
                  <a:gd name="T6" fmla="*/ 15 w 21"/>
                  <a:gd name="T7" fmla="*/ 0 h 16"/>
                  <a:gd name="T8" fmla="*/ 15 w 21"/>
                  <a:gd name="T9" fmla="*/ 1 h 16"/>
                  <a:gd name="T10" fmla="*/ 15 w 21"/>
                  <a:gd name="T11" fmla="*/ 1 h 16"/>
                  <a:gd name="T12" fmla="*/ 15 w 21"/>
                  <a:gd name="T13" fmla="*/ 2 h 16"/>
                  <a:gd name="T14" fmla="*/ 11 w 21"/>
                  <a:gd name="T15" fmla="*/ 10 h 16"/>
                  <a:gd name="T16" fmla="*/ 6 w 21"/>
                  <a:gd name="T17" fmla="*/ 2 h 16"/>
                  <a:gd name="T18" fmla="*/ 6 w 21"/>
                  <a:gd name="T19" fmla="*/ 1 h 16"/>
                  <a:gd name="T20" fmla="*/ 7 w 21"/>
                  <a:gd name="T21" fmla="*/ 1 h 16"/>
                  <a:gd name="T22" fmla="*/ 7 w 21"/>
                  <a:gd name="T23" fmla="*/ 0 h 16"/>
                  <a:gd name="T24" fmla="*/ 0 w 21"/>
                  <a:gd name="T25" fmla="*/ 0 h 16"/>
                  <a:gd name="T26" fmla="*/ 0 w 21"/>
                  <a:gd name="T27" fmla="*/ 1 h 16"/>
                  <a:gd name="T28" fmla="*/ 1 w 21"/>
                  <a:gd name="T29" fmla="*/ 1 h 16"/>
                  <a:gd name="T30" fmla="*/ 1 w 21"/>
                  <a:gd name="T31" fmla="*/ 1 h 16"/>
                  <a:gd name="T32" fmla="*/ 1 w 21"/>
                  <a:gd name="T33" fmla="*/ 15 h 16"/>
                  <a:gd name="T34" fmla="*/ 1 w 21"/>
                  <a:gd name="T35" fmla="*/ 16 h 16"/>
                  <a:gd name="T36" fmla="*/ 0 w 21"/>
                  <a:gd name="T37" fmla="*/ 16 h 16"/>
                  <a:gd name="T38" fmla="*/ 0 w 21"/>
                  <a:gd name="T39" fmla="*/ 16 h 16"/>
                  <a:gd name="T40" fmla="*/ 5 w 21"/>
                  <a:gd name="T41" fmla="*/ 16 h 16"/>
                  <a:gd name="T42" fmla="*/ 5 w 21"/>
                  <a:gd name="T43" fmla="*/ 16 h 16"/>
                  <a:gd name="T44" fmla="*/ 4 w 21"/>
                  <a:gd name="T45" fmla="*/ 16 h 16"/>
                  <a:gd name="T46" fmla="*/ 4 w 21"/>
                  <a:gd name="T47" fmla="*/ 15 h 16"/>
                  <a:gd name="T48" fmla="*/ 4 w 21"/>
                  <a:gd name="T49" fmla="*/ 5 h 16"/>
                  <a:gd name="T50" fmla="*/ 10 w 21"/>
                  <a:gd name="T51" fmla="*/ 16 h 16"/>
                  <a:gd name="T52" fmla="*/ 17 w 21"/>
                  <a:gd name="T53" fmla="*/ 5 h 16"/>
                  <a:gd name="T54" fmla="*/ 17 w 21"/>
                  <a:gd name="T55" fmla="*/ 15 h 16"/>
                  <a:gd name="T56" fmla="*/ 16 w 21"/>
                  <a:gd name="T57" fmla="*/ 16 h 16"/>
                  <a:gd name="T58" fmla="*/ 16 w 21"/>
                  <a:gd name="T59" fmla="*/ 16 h 16"/>
                  <a:gd name="T60" fmla="*/ 16 w 21"/>
                  <a:gd name="T61" fmla="*/ 16 h 16"/>
                  <a:gd name="T62" fmla="*/ 21 w 21"/>
                  <a:gd name="T63" fmla="*/ 16 h 16"/>
                  <a:gd name="T64" fmla="*/ 21 w 21"/>
                  <a:gd name="T65" fmla="*/ 16 h 16"/>
                  <a:gd name="T66" fmla="*/ 20 w 21"/>
                  <a:gd name="T67" fmla="*/ 16 h 16"/>
                  <a:gd name="T68" fmla="*/ 20 w 21"/>
                  <a:gd name="T69" fmla="*/ 15 h 16"/>
                  <a:gd name="T70" fmla="*/ 20 w 21"/>
                  <a:gd name="T71" fmla="*/ 1 h 16"/>
                  <a:gd name="T72" fmla="*/ 20 w 21"/>
                  <a:gd name="T7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6">
                    <a:moveTo>
                      <a:pt x="20" y="1"/>
                    </a:moveTo>
                    <a:cubicBezTo>
                      <a:pt x="20" y="1"/>
                      <a:pt x="21" y="1"/>
                      <a:pt x="21" y="1"/>
                    </a:cubicBezTo>
                    <a:cubicBezTo>
                      <a:pt x="21" y="0"/>
                      <a:pt x="21" y="0"/>
                      <a:pt x="21" y="0"/>
                    </a:cubicBezTo>
                    <a:cubicBezTo>
                      <a:pt x="15" y="0"/>
                      <a:pt x="15" y="0"/>
                      <a:pt x="15" y="0"/>
                    </a:cubicBezTo>
                    <a:cubicBezTo>
                      <a:pt x="15" y="1"/>
                      <a:pt x="15" y="1"/>
                      <a:pt x="15" y="1"/>
                    </a:cubicBezTo>
                    <a:cubicBezTo>
                      <a:pt x="15" y="1"/>
                      <a:pt x="15" y="1"/>
                      <a:pt x="15" y="1"/>
                    </a:cubicBezTo>
                    <a:cubicBezTo>
                      <a:pt x="15" y="1"/>
                      <a:pt x="15" y="1"/>
                      <a:pt x="15" y="2"/>
                    </a:cubicBezTo>
                    <a:cubicBezTo>
                      <a:pt x="11" y="10"/>
                      <a:pt x="11" y="10"/>
                      <a:pt x="11" y="10"/>
                    </a:cubicBezTo>
                    <a:cubicBezTo>
                      <a:pt x="6" y="2"/>
                      <a:pt x="6" y="2"/>
                      <a:pt x="6" y="2"/>
                    </a:cubicBezTo>
                    <a:cubicBezTo>
                      <a:pt x="6" y="2"/>
                      <a:pt x="6" y="1"/>
                      <a:pt x="6" y="1"/>
                    </a:cubicBezTo>
                    <a:cubicBezTo>
                      <a:pt x="6" y="1"/>
                      <a:pt x="6" y="1"/>
                      <a:pt x="7" y="1"/>
                    </a:cubicBezTo>
                    <a:cubicBezTo>
                      <a:pt x="7" y="0"/>
                      <a:pt x="7" y="0"/>
                      <a:pt x="7" y="0"/>
                    </a:cubicBezTo>
                    <a:cubicBezTo>
                      <a:pt x="0" y="0"/>
                      <a:pt x="0" y="0"/>
                      <a:pt x="0" y="0"/>
                    </a:cubicBezTo>
                    <a:cubicBezTo>
                      <a:pt x="0" y="1"/>
                      <a:pt x="0" y="1"/>
                      <a:pt x="0" y="1"/>
                    </a:cubicBezTo>
                    <a:cubicBezTo>
                      <a:pt x="1" y="1"/>
                      <a:pt x="1" y="1"/>
                      <a:pt x="1" y="1"/>
                    </a:cubicBezTo>
                    <a:cubicBezTo>
                      <a:pt x="1" y="1"/>
                      <a:pt x="1" y="1"/>
                      <a:pt x="1" y="1"/>
                    </a:cubicBezTo>
                    <a:cubicBezTo>
                      <a:pt x="1" y="15"/>
                      <a:pt x="1" y="15"/>
                      <a:pt x="1" y="15"/>
                    </a:cubicBezTo>
                    <a:cubicBezTo>
                      <a:pt x="1" y="15"/>
                      <a:pt x="1" y="15"/>
                      <a:pt x="1" y="16"/>
                    </a:cubicBezTo>
                    <a:cubicBezTo>
                      <a:pt x="1" y="16"/>
                      <a:pt x="1" y="16"/>
                      <a:pt x="0" y="16"/>
                    </a:cubicBezTo>
                    <a:cubicBezTo>
                      <a:pt x="0" y="16"/>
                      <a:pt x="0" y="16"/>
                      <a:pt x="0" y="16"/>
                    </a:cubicBezTo>
                    <a:cubicBezTo>
                      <a:pt x="5" y="16"/>
                      <a:pt x="5" y="16"/>
                      <a:pt x="5" y="16"/>
                    </a:cubicBezTo>
                    <a:cubicBezTo>
                      <a:pt x="5" y="16"/>
                      <a:pt x="5" y="16"/>
                      <a:pt x="5" y="16"/>
                    </a:cubicBezTo>
                    <a:cubicBezTo>
                      <a:pt x="5" y="16"/>
                      <a:pt x="5" y="16"/>
                      <a:pt x="4" y="16"/>
                    </a:cubicBezTo>
                    <a:cubicBezTo>
                      <a:pt x="4" y="15"/>
                      <a:pt x="4" y="15"/>
                      <a:pt x="4" y="15"/>
                    </a:cubicBezTo>
                    <a:cubicBezTo>
                      <a:pt x="4" y="5"/>
                      <a:pt x="4" y="5"/>
                      <a:pt x="4" y="5"/>
                    </a:cubicBezTo>
                    <a:cubicBezTo>
                      <a:pt x="10" y="16"/>
                      <a:pt x="10" y="16"/>
                      <a:pt x="10" y="16"/>
                    </a:cubicBezTo>
                    <a:cubicBezTo>
                      <a:pt x="17" y="5"/>
                      <a:pt x="17" y="5"/>
                      <a:pt x="17" y="5"/>
                    </a:cubicBezTo>
                    <a:cubicBezTo>
                      <a:pt x="17" y="15"/>
                      <a:pt x="17" y="15"/>
                      <a:pt x="17" y="15"/>
                    </a:cubicBezTo>
                    <a:cubicBezTo>
                      <a:pt x="17" y="15"/>
                      <a:pt x="17" y="15"/>
                      <a:pt x="16" y="16"/>
                    </a:cubicBezTo>
                    <a:cubicBezTo>
                      <a:pt x="16" y="16"/>
                      <a:pt x="16" y="16"/>
                      <a:pt x="16" y="16"/>
                    </a:cubicBezTo>
                    <a:cubicBezTo>
                      <a:pt x="16" y="16"/>
                      <a:pt x="16" y="16"/>
                      <a:pt x="16" y="16"/>
                    </a:cubicBezTo>
                    <a:cubicBezTo>
                      <a:pt x="21" y="16"/>
                      <a:pt x="21" y="16"/>
                      <a:pt x="21" y="16"/>
                    </a:cubicBezTo>
                    <a:cubicBezTo>
                      <a:pt x="21" y="16"/>
                      <a:pt x="21" y="16"/>
                      <a:pt x="21" y="16"/>
                    </a:cubicBezTo>
                    <a:cubicBezTo>
                      <a:pt x="21" y="16"/>
                      <a:pt x="20" y="16"/>
                      <a:pt x="20" y="16"/>
                    </a:cubicBezTo>
                    <a:cubicBezTo>
                      <a:pt x="20" y="15"/>
                      <a:pt x="20" y="15"/>
                      <a:pt x="20" y="15"/>
                    </a:cubicBezTo>
                    <a:cubicBezTo>
                      <a:pt x="20" y="1"/>
                      <a:pt x="20" y="1"/>
                      <a:pt x="20" y="1"/>
                    </a:cubicBezTo>
                    <a:cubicBezTo>
                      <a:pt x="20" y="1"/>
                      <a:pt x="20" y="1"/>
                      <a:pt x="20" y="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4" name="Freeform 269">
                <a:extLst>
                  <a:ext uri="{FF2B5EF4-FFF2-40B4-BE49-F238E27FC236}">
                    <a16:creationId xmlns:a16="http://schemas.microsoft.com/office/drawing/2014/main" xmlns="" id="{E326A5F0-49D8-466E-BF14-5FCDEF5B3D5E}"/>
                  </a:ext>
                </a:extLst>
              </p:cNvPr>
              <p:cNvSpPr>
                <a:spLocks/>
              </p:cNvSpPr>
              <p:nvPr/>
            </p:nvSpPr>
            <p:spPr bwMode="auto">
              <a:xfrm>
                <a:off x="11625263" y="3713163"/>
                <a:ext cx="3175" cy="11113"/>
              </a:xfrm>
              <a:custGeom>
                <a:avLst/>
                <a:gdLst>
                  <a:gd name="T0" fmla="*/ 4 w 5"/>
                  <a:gd name="T1" fmla="*/ 1 h 16"/>
                  <a:gd name="T2" fmla="*/ 5 w 5"/>
                  <a:gd name="T3" fmla="*/ 1 h 16"/>
                  <a:gd name="T4" fmla="*/ 5 w 5"/>
                  <a:gd name="T5" fmla="*/ 0 h 16"/>
                  <a:gd name="T6" fmla="*/ 0 w 5"/>
                  <a:gd name="T7" fmla="*/ 0 h 16"/>
                  <a:gd name="T8" fmla="*/ 0 w 5"/>
                  <a:gd name="T9" fmla="*/ 1 h 16"/>
                  <a:gd name="T10" fmla="*/ 0 w 5"/>
                  <a:gd name="T11" fmla="*/ 1 h 16"/>
                  <a:gd name="T12" fmla="*/ 0 w 5"/>
                  <a:gd name="T13" fmla="*/ 1 h 16"/>
                  <a:gd name="T14" fmla="*/ 0 w 5"/>
                  <a:gd name="T15" fmla="*/ 15 h 16"/>
                  <a:gd name="T16" fmla="*/ 0 w 5"/>
                  <a:gd name="T17" fmla="*/ 16 h 16"/>
                  <a:gd name="T18" fmla="*/ 0 w 5"/>
                  <a:gd name="T19" fmla="*/ 16 h 16"/>
                  <a:gd name="T20" fmla="*/ 0 w 5"/>
                  <a:gd name="T21" fmla="*/ 16 h 16"/>
                  <a:gd name="T22" fmla="*/ 5 w 5"/>
                  <a:gd name="T23" fmla="*/ 16 h 16"/>
                  <a:gd name="T24" fmla="*/ 5 w 5"/>
                  <a:gd name="T25" fmla="*/ 16 h 16"/>
                  <a:gd name="T26" fmla="*/ 4 w 5"/>
                  <a:gd name="T27" fmla="*/ 16 h 16"/>
                  <a:gd name="T28" fmla="*/ 4 w 5"/>
                  <a:gd name="T29" fmla="*/ 15 h 16"/>
                  <a:gd name="T30" fmla="*/ 4 w 5"/>
                  <a:gd name="T31" fmla="*/ 1 h 16"/>
                  <a:gd name="T32" fmla="*/ 4 w 5"/>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6">
                    <a:moveTo>
                      <a:pt x="4" y="1"/>
                    </a:moveTo>
                    <a:cubicBezTo>
                      <a:pt x="4" y="1"/>
                      <a:pt x="4" y="1"/>
                      <a:pt x="5" y="1"/>
                    </a:cubicBezTo>
                    <a:cubicBezTo>
                      <a:pt x="5" y="0"/>
                      <a:pt x="5" y="0"/>
                      <a:pt x="5"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
                      <a:pt x="4" y="1"/>
                      <a:pt x="4" y="1"/>
                    </a:cubicBezTo>
                    <a:cubicBezTo>
                      <a:pt x="4" y="1"/>
                      <a:pt x="4" y="1"/>
                      <a:pt x="4" y="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5" name="Freeform 270">
                <a:extLst>
                  <a:ext uri="{FF2B5EF4-FFF2-40B4-BE49-F238E27FC236}">
                    <a16:creationId xmlns:a16="http://schemas.microsoft.com/office/drawing/2014/main" xmlns="" id="{689C2584-2984-4608-A7D0-95639B308645}"/>
                  </a:ext>
                </a:extLst>
              </p:cNvPr>
              <p:cNvSpPr>
                <a:spLocks noEditPoints="1"/>
              </p:cNvSpPr>
              <p:nvPr/>
            </p:nvSpPr>
            <p:spPr bwMode="auto">
              <a:xfrm>
                <a:off x="11652251" y="3713163"/>
                <a:ext cx="14288" cy="14288"/>
              </a:xfrm>
              <a:custGeom>
                <a:avLst/>
                <a:gdLst>
                  <a:gd name="T0" fmla="*/ 18 w 19"/>
                  <a:gd name="T1" fmla="*/ 5 h 19"/>
                  <a:gd name="T2" fmla="*/ 16 w 19"/>
                  <a:gd name="T3" fmla="*/ 2 h 19"/>
                  <a:gd name="T4" fmla="*/ 10 w 19"/>
                  <a:gd name="T5" fmla="*/ 0 h 19"/>
                  <a:gd name="T6" fmla="*/ 2 w 19"/>
                  <a:gd name="T7" fmla="*/ 4 h 19"/>
                  <a:gd name="T8" fmla="*/ 0 w 19"/>
                  <a:gd name="T9" fmla="*/ 8 h 19"/>
                  <a:gd name="T10" fmla="*/ 1 w 19"/>
                  <a:gd name="T11" fmla="*/ 11 h 19"/>
                  <a:gd name="T12" fmla="*/ 3 w 19"/>
                  <a:gd name="T13" fmla="*/ 14 h 19"/>
                  <a:gd name="T14" fmla="*/ 10 w 19"/>
                  <a:gd name="T15" fmla="*/ 17 h 19"/>
                  <a:gd name="T16" fmla="*/ 14 w 19"/>
                  <a:gd name="T17" fmla="*/ 16 h 19"/>
                  <a:gd name="T18" fmla="*/ 15 w 19"/>
                  <a:gd name="T19" fmla="*/ 18 h 19"/>
                  <a:gd name="T20" fmla="*/ 16 w 19"/>
                  <a:gd name="T21" fmla="*/ 19 h 19"/>
                  <a:gd name="T22" fmla="*/ 16 w 19"/>
                  <a:gd name="T23" fmla="*/ 19 h 19"/>
                  <a:gd name="T24" fmla="*/ 16 w 19"/>
                  <a:gd name="T25" fmla="*/ 19 h 19"/>
                  <a:gd name="T26" fmla="*/ 19 w 19"/>
                  <a:gd name="T27" fmla="*/ 16 h 19"/>
                  <a:gd name="T28" fmla="*/ 19 w 19"/>
                  <a:gd name="T29" fmla="*/ 16 h 19"/>
                  <a:gd name="T30" fmla="*/ 19 w 19"/>
                  <a:gd name="T31" fmla="*/ 16 h 19"/>
                  <a:gd name="T32" fmla="*/ 18 w 19"/>
                  <a:gd name="T33" fmla="*/ 16 h 19"/>
                  <a:gd name="T34" fmla="*/ 18 w 19"/>
                  <a:gd name="T35" fmla="*/ 16 h 19"/>
                  <a:gd name="T36" fmla="*/ 16 w 19"/>
                  <a:gd name="T37" fmla="*/ 14 h 19"/>
                  <a:gd name="T38" fmla="*/ 19 w 19"/>
                  <a:gd name="T39" fmla="*/ 8 h 19"/>
                  <a:gd name="T40" fmla="*/ 18 w 19"/>
                  <a:gd name="T41" fmla="*/ 5 h 19"/>
                  <a:gd name="T42" fmla="*/ 14 w 19"/>
                  <a:gd name="T43" fmla="*/ 12 h 19"/>
                  <a:gd name="T44" fmla="*/ 12 w 19"/>
                  <a:gd name="T45" fmla="*/ 11 h 19"/>
                  <a:gd name="T46" fmla="*/ 11 w 19"/>
                  <a:gd name="T47" fmla="*/ 10 h 19"/>
                  <a:gd name="T48" fmla="*/ 9 w 19"/>
                  <a:gd name="T49" fmla="*/ 11 h 19"/>
                  <a:gd name="T50" fmla="*/ 9 w 19"/>
                  <a:gd name="T51" fmla="*/ 11 h 19"/>
                  <a:gd name="T52" fmla="*/ 12 w 19"/>
                  <a:gd name="T53" fmla="*/ 13 h 19"/>
                  <a:gd name="T54" fmla="*/ 12 w 19"/>
                  <a:gd name="T55" fmla="*/ 13 h 19"/>
                  <a:gd name="T56" fmla="*/ 10 w 19"/>
                  <a:gd name="T57" fmla="*/ 14 h 19"/>
                  <a:gd name="T58" fmla="*/ 6 w 19"/>
                  <a:gd name="T59" fmla="*/ 12 h 19"/>
                  <a:gd name="T60" fmla="*/ 4 w 19"/>
                  <a:gd name="T61" fmla="*/ 8 h 19"/>
                  <a:gd name="T62" fmla="*/ 6 w 19"/>
                  <a:gd name="T63" fmla="*/ 4 h 19"/>
                  <a:gd name="T64" fmla="*/ 10 w 19"/>
                  <a:gd name="T65" fmla="*/ 3 h 19"/>
                  <a:gd name="T66" fmla="*/ 14 w 19"/>
                  <a:gd name="T67" fmla="*/ 4 h 19"/>
                  <a:gd name="T68" fmla="*/ 15 w 19"/>
                  <a:gd name="T69" fmla="*/ 8 h 19"/>
                  <a:gd name="T70" fmla="*/ 14 w 19"/>
                  <a:gd name="T7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19">
                    <a:moveTo>
                      <a:pt x="18" y="5"/>
                    </a:moveTo>
                    <a:cubicBezTo>
                      <a:pt x="18" y="4"/>
                      <a:pt x="17" y="3"/>
                      <a:pt x="16" y="2"/>
                    </a:cubicBezTo>
                    <a:cubicBezTo>
                      <a:pt x="15" y="1"/>
                      <a:pt x="13" y="0"/>
                      <a:pt x="10" y="0"/>
                    </a:cubicBezTo>
                    <a:cubicBezTo>
                      <a:pt x="6" y="0"/>
                      <a:pt x="3" y="1"/>
                      <a:pt x="2" y="4"/>
                    </a:cubicBezTo>
                    <a:cubicBezTo>
                      <a:pt x="1" y="5"/>
                      <a:pt x="0" y="7"/>
                      <a:pt x="0" y="8"/>
                    </a:cubicBezTo>
                    <a:cubicBezTo>
                      <a:pt x="0" y="9"/>
                      <a:pt x="1" y="10"/>
                      <a:pt x="1" y="11"/>
                    </a:cubicBezTo>
                    <a:cubicBezTo>
                      <a:pt x="1" y="13"/>
                      <a:pt x="2" y="13"/>
                      <a:pt x="3" y="14"/>
                    </a:cubicBezTo>
                    <a:cubicBezTo>
                      <a:pt x="5" y="16"/>
                      <a:pt x="7" y="17"/>
                      <a:pt x="10" y="17"/>
                    </a:cubicBezTo>
                    <a:cubicBezTo>
                      <a:pt x="11" y="17"/>
                      <a:pt x="13" y="16"/>
                      <a:pt x="14" y="16"/>
                    </a:cubicBezTo>
                    <a:cubicBezTo>
                      <a:pt x="15" y="18"/>
                      <a:pt x="15" y="18"/>
                      <a:pt x="15" y="18"/>
                    </a:cubicBezTo>
                    <a:cubicBezTo>
                      <a:pt x="16" y="18"/>
                      <a:pt x="16" y="18"/>
                      <a:pt x="16" y="19"/>
                    </a:cubicBezTo>
                    <a:cubicBezTo>
                      <a:pt x="16" y="19"/>
                      <a:pt x="16" y="19"/>
                      <a:pt x="16" y="19"/>
                    </a:cubicBezTo>
                    <a:cubicBezTo>
                      <a:pt x="16" y="19"/>
                      <a:pt x="16" y="19"/>
                      <a:pt x="16" y="19"/>
                    </a:cubicBezTo>
                    <a:cubicBezTo>
                      <a:pt x="19" y="16"/>
                      <a:pt x="19" y="16"/>
                      <a:pt x="19" y="16"/>
                    </a:cubicBezTo>
                    <a:cubicBezTo>
                      <a:pt x="19" y="16"/>
                      <a:pt x="19" y="16"/>
                      <a:pt x="19" y="16"/>
                    </a:cubicBezTo>
                    <a:cubicBezTo>
                      <a:pt x="19" y="16"/>
                      <a:pt x="19" y="16"/>
                      <a:pt x="19" y="16"/>
                    </a:cubicBezTo>
                    <a:cubicBezTo>
                      <a:pt x="19" y="16"/>
                      <a:pt x="18" y="16"/>
                      <a:pt x="18" y="16"/>
                    </a:cubicBezTo>
                    <a:cubicBezTo>
                      <a:pt x="18" y="16"/>
                      <a:pt x="18" y="16"/>
                      <a:pt x="18" y="16"/>
                    </a:cubicBezTo>
                    <a:cubicBezTo>
                      <a:pt x="16" y="14"/>
                      <a:pt x="16" y="14"/>
                      <a:pt x="16" y="14"/>
                    </a:cubicBezTo>
                    <a:cubicBezTo>
                      <a:pt x="18" y="13"/>
                      <a:pt x="19" y="11"/>
                      <a:pt x="19" y="8"/>
                    </a:cubicBezTo>
                    <a:cubicBezTo>
                      <a:pt x="19" y="7"/>
                      <a:pt x="19" y="6"/>
                      <a:pt x="18" y="5"/>
                    </a:cubicBezTo>
                    <a:close/>
                    <a:moveTo>
                      <a:pt x="14" y="12"/>
                    </a:moveTo>
                    <a:cubicBezTo>
                      <a:pt x="13" y="11"/>
                      <a:pt x="13" y="11"/>
                      <a:pt x="12" y="11"/>
                    </a:cubicBezTo>
                    <a:cubicBezTo>
                      <a:pt x="12" y="10"/>
                      <a:pt x="11" y="10"/>
                      <a:pt x="11" y="10"/>
                    </a:cubicBezTo>
                    <a:cubicBezTo>
                      <a:pt x="10" y="10"/>
                      <a:pt x="9" y="10"/>
                      <a:pt x="9" y="11"/>
                    </a:cubicBezTo>
                    <a:cubicBezTo>
                      <a:pt x="9" y="11"/>
                      <a:pt x="9" y="11"/>
                      <a:pt x="9" y="11"/>
                    </a:cubicBezTo>
                    <a:cubicBezTo>
                      <a:pt x="10" y="11"/>
                      <a:pt x="11" y="12"/>
                      <a:pt x="12" y="13"/>
                    </a:cubicBezTo>
                    <a:cubicBezTo>
                      <a:pt x="12" y="13"/>
                      <a:pt x="12" y="13"/>
                      <a:pt x="12" y="13"/>
                    </a:cubicBezTo>
                    <a:cubicBezTo>
                      <a:pt x="11" y="14"/>
                      <a:pt x="10" y="14"/>
                      <a:pt x="10" y="14"/>
                    </a:cubicBezTo>
                    <a:cubicBezTo>
                      <a:pt x="8" y="14"/>
                      <a:pt x="7" y="13"/>
                      <a:pt x="6" y="12"/>
                    </a:cubicBezTo>
                    <a:cubicBezTo>
                      <a:pt x="5" y="11"/>
                      <a:pt x="4" y="10"/>
                      <a:pt x="4" y="8"/>
                    </a:cubicBezTo>
                    <a:cubicBezTo>
                      <a:pt x="4" y="6"/>
                      <a:pt x="5" y="5"/>
                      <a:pt x="6" y="4"/>
                    </a:cubicBezTo>
                    <a:cubicBezTo>
                      <a:pt x="7" y="3"/>
                      <a:pt x="8" y="3"/>
                      <a:pt x="10" y="3"/>
                    </a:cubicBezTo>
                    <a:cubicBezTo>
                      <a:pt x="11" y="3"/>
                      <a:pt x="13" y="3"/>
                      <a:pt x="14" y="4"/>
                    </a:cubicBezTo>
                    <a:cubicBezTo>
                      <a:pt x="15" y="5"/>
                      <a:pt x="15" y="6"/>
                      <a:pt x="15" y="8"/>
                    </a:cubicBezTo>
                    <a:cubicBezTo>
                      <a:pt x="15" y="10"/>
                      <a:pt x="15" y="11"/>
                      <a:pt x="14" y="1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6" name="Freeform 271">
                <a:extLst>
                  <a:ext uri="{FF2B5EF4-FFF2-40B4-BE49-F238E27FC236}">
                    <a16:creationId xmlns:a16="http://schemas.microsoft.com/office/drawing/2014/main" xmlns="" id="{6848088D-33E3-41C0-B90B-3189DCE300BE}"/>
                  </a:ext>
                </a:extLst>
              </p:cNvPr>
              <p:cNvSpPr>
                <a:spLocks/>
              </p:cNvSpPr>
              <p:nvPr/>
            </p:nvSpPr>
            <p:spPr bwMode="auto">
              <a:xfrm>
                <a:off x="11510963" y="3663951"/>
                <a:ext cx="15875" cy="15875"/>
              </a:xfrm>
              <a:custGeom>
                <a:avLst/>
                <a:gdLst>
                  <a:gd name="T0" fmla="*/ 18 w 21"/>
                  <a:gd name="T1" fmla="*/ 7 h 22"/>
                  <a:gd name="T2" fmla="*/ 21 w 21"/>
                  <a:gd name="T3" fmla="*/ 2 h 22"/>
                  <a:gd name="T4" fmla="*/ 20 w 21"/>
                  <a:gd name="T5" fmla="*/ 2 h 22"/>
                  <a:gd name="T6" fmla="*/ 20 w 21"/>
                  <a:gd name="T7" fmla="*/ 2 h 22"/>
                  <a:gd name="T8" fmla="*/ 18 w 21"/>
                  <a:gd name="T9" fmla="*/ 2 h 22"/>
                  <a:gd name="T10" fmla="*/ 14 w 21"/>
                  <a:gd name="T11" fmla="*/ 0 h 22"/>
                  <a:gd name="T12" fmla="*/ 10 w 21"/>
                  <a:gd name="T13" fmla="*/ 0 h 22"/>
                  <a:gd name="T14" fmla="*/ 2 w 21"/>
                  <a:gd name="T15" fmla="*/ 2 h 22"/>
                  <a:gd name="T16" fmla="*/ 1 w 21"/>
                  <a:gd name="T17" fmla="*/ 7 h 22"/>
                  <a:gd name="T18" fmla="*/ 1 w 21"/>
                  <a:gd name="T19" fmla="*/ 10 h 22"/>
                  <a:gd name="T20" fmla="*/ 4 w 21"/>
                  <a:gd name="T21" fmla="*/ 12 h 22"/>
                  <a:gd name="T22" fmla="*/ 6 w 21"/>
                  <a:gd name="T23" fmla="*/ 13 h 22"/>
                  <a:gd name="T24" fmla="*/ 9 w 21"/>
                  <a:gd name="T25" fmla="*/ 13 h 22"/>
                  <a:gd name="T26" fmla="*/ 12 w 21"/>
                  <a:gd name="T27" fmla="*/ 13 h 22"/>
                  <a:gd name="T28" fmla="*/ 15 w 21"/>
                  <a:gd name="T29" fmla="*/ 14 h 22"/>
                  <a:gd name="T30" fmla="*/ 16 w 21"/>
                  <a:gd name="T31" fmla="*/ 15 h 22"/>
                  <a:gd name="T32" fmla="*/ 16 w 21"/>
                  <a:gd name="T33" fmla="*/ 17 h 22"/>
                  <a:gd name="T34" fmla="*/ 14 w 21"/>
                  <a:gd name="T35" fmla="*/ 18 h 22"/>
                  <a:gd name="T36" fmla="*/ 11 w 21"/>
                  <a:gd name="T37" fmla="*/ 19 h 22"/>
                  <a:gd name="T38" fmla="*/ 7 w 21"/>
                  <a:gd name="T39" fmla="*/ 18 h 22"/>
                  <a:gd name="T40" fmla="*/ 3 w 21"/>
                  <a:gd name="T41" fmla="*/ 16 h 22"/>
                  <a:gd name="T42" fmla="*/ 3 w 21"/>
                  <a:gd name="T43" fmla="*/ 15 h 22"/>
                  <a:gd name="T44" fmla="*/ 3 w 21"/>
                  <a:gd name="T45" fmla="*/ 15 h 22"/>
                  <a:gd name="T46" fmla="*/ 2 w 21"/>
                  <a:gd name="T47" fmla="*/ 15 h 22"/>
                  <a:gd name="T48" fmla="*/ 0 w 21"/>
                  <a:gd name="T49" fmla="*/ 20 h 22"/>
                  <a:gd name="T50" fmla="*/ 0 w 21"/>
                  <a:gd name="T51" fmla="*/ 20 h 22"/>
                  <a:gd name="T52" fmla="*/ 1 w 21"/>
                  <a:gd name="T53" fmla="*/ 20 h 22"/>
                  <a:gd name="T54" fmla="*/ 2 w 21"/>
                  <a:gd name="T55" fmla="*/ 20 h 22"/>
                  <a:gd name="T56" fmla="*/ 11 w 21"/>
                  <a:gd name="T57" fmla="*/ 22 h 22"/>
                  <a:gd name="T58" fmla="*/ 15 w 21"/>
                  <a:gd name="T59" fmla="*/ 22 h 22"/>
                  <a:gd name="T60" fmla="*/ 19 w 21"/>
                  <a:gd name="T61" fmla="*/ 19 h 22"/>
                  <a:gd name="T62" fmla="*/ 21 w 21"/>
                  <a:gd name="T63" fmla="*/ 15 h 22"/>
                  <a:gd name="T64" fmla="*/ 20 w 21"/>
                  <a:gd name="T65" fmla="*/ 12 h 22"/>
                  <a:gd name="T66" fmla="*/ 18 w 21"/>
                  <a:gd name="T67" fmla="*/ 10 h 22"/>
                  <a:gd name="T68" fmla="*/ 16 w 21"/>
                  <a:gd name="T69" fmla="*/ 9 h 22"/>
                  <a:gd name="T70" fmla="*/ 12 w 21"/>
                  <a:gd name="T71" fmla="*/ 9 h 22"/>
                  <a:gd name="T72" fmla="*/ 10 w 21"/>
                  <a:gd name="T73" fmla="*/ 8 h 22"/>
                  <a:gd name="T74" fmla="*/ 6 w 21"/>
                  <a:gd name="T75" fmla="*/ 8 h 22"/>
                  <a:gd name="T76" fmla="*/ 5 w 21"/>
                  <a:gd name="T77" fmla="*/ 6 h 22"/>
                  <a:gd name="T78" fmla="*/ 6 w 21"/>
                  <a:gd name="T79" fmla="*/ 5 h 22"/>
                  <a:gd name="T80" fmla="*/ 7 w 21"/>
                  <a:gd name="T81" fmla="*/ 4 h 22"/>
                  <a:gd name="T82" fmla="*/ 10 w 21"/>
                  <a:gd name="T83" fmla="*/ 3 h 22"/>
                  <a:gd name="T84" fmla="*/ 17 w 21"/>
                  <a:gd name="T85" fmla="*/ 5 h 22"/>
                  <a:gd name="T86" fmla="*/ 18 w 21"/>
                  <a:gd name="T87" fmla="*/ 6 h 22"/>
                  <a:gd name="T88" fmla="*/ 18 w 21"/>
                  <a:gd name="T89"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2">
                    <a:moveTo>
                      <a:pt x="18" y="7"/>
                    </a:moveTo>
                    <a:cubicBezTo>
                      <a:pt x="21" y="2"/>
                      <a:pt x="21" y="2"/>
                      <a:pt x="21" y="2"/>
                    </a:cubicBezTo>
                    <a:cubicBezTo>
                      <a:pt x="20" y="2"/>
                      <a:pt x="20" y="2"/>
                      <a:pt x="20" y="2"/>
                    </a:cubicBezTo>
                    <a:cubicBezTo>
                      <a:pt x="20" y="2"/>
                      <a:pt x="20" y="2"/>
                      <a:pt x="20" y="2"/>
                    </a:cubicBezTo>
                    <a:cubicBezTo>
                      <a:pt x="20" y="2"/>
                      <a:pt x="19" y="2"/>
                      <a:pt x="18" y="2"/>
                    </a:cubicBezTo>
                    <a:cubicBezTo>
                      <a:pt x="17" y="1"/>
                      <a:pt x="15" y="0"/>
                      <a:pt x="14" y="0"/>
                    </a:cubicBezTo>
                    <a:cubicBezTo>
                      <a:pt x="13" y="0"/>
                      <a:pt x="11" y="0"/>
                      <a:pt x="10" y="0"/>
                    </a:cubicBezTo>
                    <a:cubicBezTo>
                      <a:pt x="7" y="0"/>
                      <a:pt x="4" y="0"/>
                      <a:pt x="2" y="2"/>
                    </a:cubicBezTo>
                    <a:cubicBezTo>
                      <a:pt x="1" y="3"/>
                      <a:pt x="1" y="5"/>
                      <a:pt x="1" y="7"/>
                    </a:cubicBezTo>
                    <a:cubicBezTo>
                      <a:pt x="1" y="8"/>
                      <a:pt x="1" y="9"/>
                      <a:pt x="1" y="10"/>
                    </a:cubicBezTo>
                    <a:cubicBezTo>
                      <a:pt x="2" y="11"/>
                      <a:pt x="3" y="11"/>
                      <a:pt x="4" y="12"/>
                    </a:cubicBezTo>
                    <a:cubicBezTo>
                      <a:pt x="4" y="12"/>
                      <a:pt x="5" y="12"/>
                      <a:pt x="6" y="13"/>
                    </a:cubicBezTo>
                    <a:cubicBezTo>
                      <a:pt x="6" y="13"/>
                      <a:pt x="8" y="13"/>
                      <a:pt x="9" y="13"/>
                    </a:cubicBezTo>
                    <a:cubicBezTo>
                      <a:pt x="12" y="13"/>
                      <a:pt x="12" y="13"/>
                      <a:pt x="12" y="13"/>
                    </a:cubicBezTo>
                    <a:cubicBezTo>
                      <a:pt x="13" y="13"/>
                      <a:pt x="14" y="14"/>
                      <a:pt x="15" y="14"/>
                    </a:cubicBezTo>
                    <a:cubicBezTo>
                      <a:pt x="16" y="14"/>
                      <a:pt x="16" y="15"/>
                      <a:pt x="16" y="15"/>
                    </a:cubicBezTo>
                    <a:cubicBezTo>
                      <a:pt x="16" y="16"/>
                      <a:pt x="16" y="16"/>
                      <a:pt x="16" y="17"/>
                    </a:cubicBezTo>
                    <a:cubicBezTo>
                      <a:pt x="15" y="17"/>
                      <a:pt x="15" y="18"/>
                      <a:pt x="14" y="18"/>
                    </a:cubicBezTo>
                    <a:cubicBezTo>
                      <a:pt x="13" y="18"/>
                      <a:pt x="12" y="19"/>
                      <a:pt x="11" y="19"/>
                    </a:cubicBezTo>
                    <a:cubicBezTo>
                      <a:pt x="9" y="19"/>
                      <a:pt x="8" y="18"/>
                      <a:pt x="7" y="18"/>
                    </a:cubicBezTo>
                    <a:cubicBezTo>
                      <a:pt x="5" y="17"/>
                      <a:pt x="4" y="17"/>
                      <a:pt x="3" y="16"/>
                    </a:cubicBezTo>
                    <a:cubicBezTo>
                      <a:pt x="3" y="16"/>
                      <a:pt x="3" y="15"/>
                      <a:pt x="3" y="15"/>
                    </a:cubicBezTo>
                    <a:cubicBezTo>
                      <a:pt x="3" y="15"/>
                      <a:pt x="3" y="15"/>
                      <a:pt x="3" y="15"/>
                    </a:cubicBezTo>
                    <a:cubicBezTo>
                      <a:pt x="2" y="15"/>
                      <a:pt x="2" y="15"/>
                      <a:pt x="2" y="15"/>
                    </a:cubicBezTo>
                    <a:cubicBezTo>
                      <a:pt x="0" y="20"/>
                      <a:pt x="0" y="20"/>
                      <a:pt x="0" y="20"/>
                    </a:cubicBezTo>
                    <a:cubicBezTo>
                      <a:pt x="0" y="20"/>
                      <a:pt x="0" y="20"/>
                      <a:pt x="0" y="20"/>
                    </a:cubicBezTo>
                    <a:cubicBezTo>
                      <a:pt x="0" y="20"/>
                      <a:pt x="1" y="20"/>
                      <a:pt x="1" y="20"/>
                    </a:cubicBezTo>
                    <a:cubicBezTo>
                      <a:pt x="1" y="20"/>
                      <a:pt x="1" y="20"/>
                      <a:pt x="2" y="20"/>
                    </a:cubicBezTo>
                    <a:cubicBezTo>
                      <a:pt x="5" y="22"/>
                      <a:pt x="8" y="22"/>
                      <a:pt x="11" y="22"/>
                    </a:cubicBezTo>
                    <a:cubicBezTo>
                      <a:pt x="12" y="22"/>
                      <a:pt x="14" y="22"/>
                      <a:pt x="15" y="22"/>
                    </a:cubicBezTo>
                    <a:cubicBezTo>
                      <a:pt x="17" y="21"/>
                      <a:pt x="18" y="20"/>
                      <a:pt x="19" y="19"/>
                    </a:cubicBezTo>
                    <a:cubicBezTo>
                      <a:pt x="20" y="18"/>
                      <a:pt x="21" y="17"/>
                      <a:pt x="21" y="15"/>
                    </a:cubicBezTo>
                    <a:cubicBezTo>
                      <a:pt x="21" y="14"/>
                      <a:pt x="21" y="13"/>
                      <a:pt x="20" y="12"/>
                    </a:cubicBezTo>
                    <a:cubicBezTo>
                      <a:pt x="20" y="12"/>
                      <a:pt x="19" y="11"/>
                      <a:pt x="18" y="10"/>
                    </a:cubicBezTo>
                    <a:cubicBezTo>
                      <a:pt x="18" y="10"/>
                      <a:pt x="17" y="9"/>
                      <a:pt x="16" y="9"/>
                    </a:cubicBezTo>
                    <a:cubicBezTo>
                      <a:pt x="15" y="9"/>
                      <a:pt x="14" y="9"/>
                      <a:pt x="12" y="9"/>
                    </a:cubicBezTo>
                    <a:cubicBezTo>
                      <a:pt x="10" y="8"/>
                      <a:pt x="10" y="8"/>
                      <a:pt x="10" y="8"/>
                    </a:cubicBezTo>
                    <a:cubicBezTo>
                      <a:pt x="8" y="8"/>
                      <a:pt x="7" y="8"/>
                      <a:pt x="6" y="8"/>
                    </a:cubicBezTo>
                    <a:cubicBezTo>
                      <a:pt x="5" y="7"/>
                      <a:pt x="5" y="7"/>
                      <a:pt x="5" y="6"/>
                    </a:cubicBezTo>
                    <a:cubicBezTo>
                      <a:pt x="5" y="6"/>
                      <a:pt x="5" y="5"/>
                      <a:pt x="6" y="5"/>
                    </a:cubicBezTo>
                    <a:cubicBezTo>
                      <a:pt x="6" y="4"/>
                      <a:pt x="6" y="4"/>
                      <a:pt x="7" y="4"/>
                    </a:cubicBezTo>
                    <a:cubicBezTo>
                      <a:pt x="8" y="3"/>
                      <a:pt x="9" y="3"/>
                      <a:pt x="10" y="3"/>
                    </a:cubicBezTo>
                    <a:cubicBezTo>
                      <a:pt x="13" y="3"/>
                      <a:pt x="15" y="4"/>
                      <a:pt x="17" y="5"/>
                    </a:cubicBezTo>
                    <a:cubicBezTo>
                      <a:pt x="18" y="6"/>
                      <a:pt x="18" y="6"/>
                      <a:pt x="18" y="6"/>
                    </a:cubicBezTo>
                    <a:cubicBezTo>
                      <a:pt x="18" y="7"/>
                      <a:pt x="18" y="7"/>
                      <a:pt x="18" y="7"/>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7" name="Freeform 272">
                <a:extLst>
                  <a:ext uri="{FF2B5EF4-FFF2-40B4-BE49-F238E27FC236}">
                    <a16:creationId xmlns:a16="http://schemas.microsoft.com/office/drawing/2014/main" xmlns="" id="{F1C16056-2561-4E3D-99E5-0E4CB19545F9}"/>
                  </a:ext>
                </a:extLst>
              </p:cNvPr>
              <p:cNvSpPr>
                <a:spLocks/>
              </p:cNvSpPr>
              <p:nvPr/>
            </p:nvSpPr>
            <p:spPr bwMode="auto">
              <a:xfrm>
                <a:off x="11555413" y="3663951"/>
                <a:ext cx="12700" cy="15875"/>
              </a:xfrm>
              <a:custGeom>
                <a:avLst/>
                <a:gdLst>
                  <a:gd name="T0" fmla="*/ 14 w 18"/>
                  <a:gd name="T1" fmla="*/ 22 h 22"/>
                  <a:gd name="T2" fmla="*/ 16 w 18"/>
                  <a:gd name="T3" fmla="*/ 19 h 22"/>
                  <a:gd name="T4" fmla="*/ 17 w 18"/>
                  <a:gd name="T5" fmla="*/ 15 h 22"/>
                  <a:gd name="T6" fmla="*/ 17 w 18"/>
                  <a:gd name="T7" fmla="*/ 2 h 22"/>
                  <a:gd name="T8" fmla="*/ 18 w 18"/>
                  <a:gd name="T9" fmla="*/ 1 h 22"/>
                  <a:gd name="T10" fmla="*/ 18 w 18"/>
                  <a:gd name="T11" fmla="*/ 0 h 22"/>
                  <a:gd name="T12" fmla="*/ 18 w 18"/>
                  <a:gd name="T13" fmla="*/ 0 h 22"/>
                  <a:gd name="T14" fmla="*/ 12 w 18"/>
                  <a:gd name="T15" fmla="*/ 0 h 22"/>
                  <a:gd name="T16" fmla="*/ 12 w 18"/>
                  <a:gd name="T17" fmla="*/ 0 h 22"/>
                  <a:gd name="T18" fmla="*/ 12 w 18"/>
                  <a:gd name="T19" fmla="*/ 1 h 22"/>
                  <a:gd name="T20" fmla="*/ 13 w 18"/>
                  <a:gd name="T21" fmla="*/ 2 h 22"/>
                  <a:gd name="T22" fmla="*/ 13 w 18"/>
                  <a:gd name="T23" fmla="*/ 14 h 22"/>
                  <a:gd name="T24" fmla="*/ 12 w 18"/>
                  <a:gd name="T25" fmla="*/ 16 h 22"/>
                  <a:gd name="T26" fmla="*/ 12 w 18"/>
                  <a:gd name="T27" fmla="*/ 18 h 22"/>
                  <a:gd name="T28" fmla="*/ 9 w 18"/>
                  <a:gd name="T29" fmla="*/ 19 h 22"/>
                  <a:gd name="T30" fmla="*/ 6 w 18"/>
                  <a:gd name="T31" fmla="*/ 18 h 22"/>
                  <a:gd name="T32" fmla="*/ 3 w 18"/>
                  <a:gd name="T33" fmla="*/ 17 h 22"/>
                  <a:gd name="T34" fmla="*/ 3 w 18"/>
                  <a:gd name="T35" fmla="*/ 16 h 22"/>
                  <a:gd name="T36" fmla="*/ 3 w 18"/>
                  <a:gd name="T37" fmla="*/ 16 h 22"/>
                  <a:gd name="T38" fmla="*/ 2 w 18"/>
                  <a:gd name="T39" fmla="*/ 16 h 22"/>
                  <a:gd name="T40" fmla="*/ 0 w 18"/>
                  <a:gd name="T41" fmla="*/ 21 h 22"/>
                  <a:gd name="T42" fmla="*/ 1 w 18"/>
                  <a:gd name="T43" fmla="*/ 21 h 22"/>
                  <a:gd name="T44" fmla="*/ 2 w 18"/>
                  <a:gd name="T45" fmla="*/ 21 h 22"/>
                  <a:gd name="T46" fmla="*/ 4 w 18"/>
                  <a:gd name="T47" fmla="*/ 21 h 22"/>
                  <a:gd name="T48" fmla="*/ 7 w 18"/>
                  <a:gd name="T49" fmla="*/ 22 h 22"/>
                  <a:gd name="T50" fmla="*/ 9 w 18"/>
                  <a:gd name="T51" fmla="*/ 22 h 22"/>
                  <a:gd name="T52" fmla="*/ 14 w 18"/>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22">
                    <a:moveTo>
                      <a:pt x="14" y="22"/>
                    </a:moveTo>
                    <a:cubicBezTo>
                      <a:pt x="15" y="21"/>
                      <a:pt x="16" y="20"/>
                      <a:pt x="16" y="19"/>
                    </a:cubicBezTo>
                    <a:cubicBezTo>
                      <a:pt x="17" y="18"/>
                      <a:pt x="17" y="17"/>
                      <a:pt x="17" y="15"/>
                    </a:cubicBezTo>
                    <a:cubicBezTo>
                      <a:pt x="17" y="2"/>
                      <a:pt x="17" y="2"/>
                      <a:pt x="17" y="2"/>
                    </a:cubicBezTo>
                    <a:cubicBezTo>
                      <a:pt x="17" y="1"/>
                      <a:pt x="17" y="1"/>
                      <a:pt x="18" y="1"/>
                    </a:cubicBezTo>
                    <a:cubicBezTo>
                      <a:pt x="18" y="1"/>
                      <a:pt x="18" y="1"/>
                      <a:pt x="18" y="0"/>
                    </a:cubicBezTo>
                    <a:cubicBezTo>
                      <a:pt x="18" y="0"/>
                      <a:pt x="18" y="0"/>
                      <a:pt x="18" y="0"/>
                    </a:cubicBezTo>
                    <a:cubicBezTo>
                      <a:pt x="12" y="0"/>
                      <a:pt x="12" y="0"/>
                      <a:pt x="12" y="0"/>
                    </a:cubicBezTo>
                    <a:cubicBezTo>
                      <a:pt x="12" y="0"/>
                      <a:pt x="12" y="0"/>
                      <a:pt x="12" y="0"/>
                    </a:cubicBezTo>
                    <a:cubicBezTo>
                      <a:pt x="12" y="1"/>
                      <a:pt x="12" y="1"/>
                      <a:pt x="12" y="1"/>
                    </a:cubicBezTo>
                    <a:cubicBezTo>
                      <a:pt x="12" y="1"/>
                      <a:pt x="13" y="1"/>
                      <a:pt x="13" y="2"/>
                    </a:cubicBezTo>
                    <a:cubicBezTo>
                      <a:pt x="13" y="14"/>
                      <a:pt x="13" y="14"/>
                      <a:pt x="13" y="14"/>
                    </a:cubicBezTo>
                    <a:cubicBezTo>
                      <a:pt x="13" y="15"/>
                      <a:pt x="12" y="16"/>
                      <a:pt x="12" y="16"/>
                    </a:cubicBezTo>
                    <a:cubicBezTo>
                      <a:pt x="12" y="17"/>
                      <a:pt x="12" y="17"/>
                      <a:pt x="12" y="18"/>
                    </a:cubicBezTo>
                    <a:cubicBezTo>
                      <a:pt x="11" y="18"/>
                      <a:pt x="10" y="19"/>
                      <a:pt x="9" y="19"/>
                    </a:cubicBezTo>
                    <a:cubicBezTo>
                      <a:pt x="8" y="19"/>
                      <a:pt x="7" y="18"/>
                      <a:pt x="6" y="18"/>
                    </a:cubicBezTo>
                    <a:cubicBezTo>
                      <a:pt x="5" y="18"/>
                      <a:pt x="4" y="18"/>
                      <a:pt x="3" y="17"/>
                    </a:cubicBezTo>
                    <a:cubicBezTo>
                      <a:pt x="3" y="17"/>
                      <a:pt x="3" y="16"/>
                      <a:pt x="3" y="16"/>
                    </a:cubicBezTo>
                    <a:cubicBezTo>
                      <a:pt x="3" y="16"/>
                      <a:pt x="3" y="16"/>
                      <a:pt x="3" y="16"/>
                    </a:cubicBezTo>
                    <a:cubicBezTo>
                      <a:pt x="2" y="16"/>
                      <a:pt x="2" y="16"/>
                      <a:pt x="2" y="16"/>
                    </a:cubicBezTo>
                    <a:cubicBezTo>
                      <a:pt x="0" y="21"/>
                      <a:pt x="0" y="21"/>
                      <a:pt x="0" y="21"/>
                    </a:cubicBezTo>
                    <a:cubicBezTo>
                      <a:pt x="1" y="21"/>
                      <a:pt x="1" y="21"/>
                      <a:pt x="1" y="21"/>
                    </a:cubicBezTo>
                    <a:cubicBezTo>
                      <a:pt x="1" y="21"/>
                      <a:pt x="1" y="21"/>
                      <a:pt x="2" y="21"/>
                    </a:cubicBezTo>
                    <a:cubicBezTo>
                      <a:pt x="2" y="21"/>
                      <a:pt x="3" y="21"/>
                      <a:pt x="4" y="21"/>
                    </a:cubicBezTo>
                    <a:cubicBezTo>
                      <a:pt x="5" y="22"/>
                      <a:pt x="6" y="22"/>
                      <a:pt x="7" y="22"/>
                    </a:cubicBezTo>
                    <a:cubicBezTo>
                      <a:pt x="8" y="22"/>
                      <a:pt x="8" y="22"/>
                      <a:pt x="9" y="22"/>
                    </a:cubicBezTo>
                    <a:cubicBezTo>
                      <a:pt x="11" y="22"/>
                      <a:pt x="12" y="22"/>
                      <a:pt x="14" y="2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8" name="Freeform 273">
                <a:extLst>
                  <a:ext uri="{FF2B5EF4-FFF2-40B4-BE49-F238E27FC236}">
                    <a16:creationId xmlns:a16="http://schemas.microsoft.com/office/drawing/2014/main" xmlns="" id="{71E02336-A021-4DB2-941E-239CA6D78A02}"/>
                  </a:ext>
                </a:extLst>
              </p:cNvPr>
              <p:cNvSpPr>
                <a:spLocks/>
              </p:cNvSpPr>
              <p:nvPr/>
            </p:nvSpPr>
            <p:spPr bwMode="auto">
              <a:xfrm>
                <a:off x="11596688" y="3662363"/>
                <a:ext cx="14288" cy="17463"/>
              </a:xfrm>
              <a:custGeom>
                <a:avLst/>
                <a:gdLst>
                  <a:gd name="T0" fmla="*/ 20 w 21"/>
                  <a:gd name="T1" fmla="*/ 5 h 23"/>
                  <a:gd name="T2" fmla="*/ 20 w 21"/>
                  <a:gd name="T3" fmla="*/ 5 h 23"/>
                  <a:gd name="T4" fmla="*/ 21 w 21"/>
                  <a:gd name="T5" fmla="*/ 6 h 23"/>
                  <a:gd name="T6" fmla="*/ 21 w 21"/>
                  <a:gd name="T7" fmla="*/ 6 h 23"/>
                  <a:gd name="T8" fmla="*/ 21 w 21"/>
                  <a:gd name="T9" fmla="*/ 0 h 23"/>
                  <a:gd name="T10" fmla="*/ 21 w 21"/>
                  <a:gd name="T11" fmla="*/ 0 h 23"/>
                  <a:gd name="T12" fmla="*/ 20 w 21"/>
                  <a:gd name="T13" fmla="*/ 1 h 23"/>
                  <a:gd name="T14" fmla="*/ 20 w 21"/>
                  <a:gd name="T15" fmla="*/ 1 h 23"/>
                  <a:gd name="T16" fmla="*/ 1 w 21"/>
                  <a:gd name="T17" fmla="*/ 1 h 23"/>
                  <a:gd name="T18" fmla="*/ 1 w 21"/>
                  <a:gd name="T19" fmla="*/ 1 h 23"/>
                  <a:gd name="T20" fmla="*/ 0 w 21"/>
                  <a:gd name="T21" fmla="*/ 0 h 23"/>
                  <a:gd name="T22" fmla="*/ 0 w 21"/>
                  <a:gd name="T23" fmla="*/ 0 h 23"/>
                  <a:gd name="T24" fmla="*/ 0 w 21"/>
                  <a:gd name="T25" fmla="*/ 6 h 23"/>
                  <a:gd name="T26" fmla="*/ 0 w 21"/>
                  <a:gd name="T27" fmla="*/ 6 h 23"/>
                  <a:gd name="T28" fmla="*/ 1 w 21"/>
                  <a:gd name="T29" fmla="*/ 5 h 23"/>
                  <a:gd name="T30" fmla="*/ 1 w 21"/>
                  <a:gd name="T31" fmla="*/ 5 h 23"/>
                  <a:gd name="T32" fmla="*/ 8 w 21"/>
                  <a:gd name="T33" fmla="*/ 5 h 23"/>
                  <a:gd name="T34" fmla="*/ 8 w 21"/>
                  <a:gd name="T35" fmla="*/ 21 h 23"/>
                  <a:gd name="T36" fmla="*/ 8 w 21"/>
                  <a:gd name="T37" fmla="*/ 22 h 23"/>
                  <a:gd name="T38" fmla="*/ 7 w 21"/>
                  <a:gd name="T39" fmla="*/ 22 h 23"/>
                  <a:gd name="T40" fmla="*/ 7 w 21"/>
                  <a:gd name="T41" fmla="*/ 23 h 23"/>
                  <a:gd name="T42" fmla="*/ 14 w 21"/>
                  <a:gd name="T43" fmla="*/ 23 h 23"/>
                  <a:gd name="T44" fmla="*/ 14 w 21"/>
                  <a:gd name="T45" fmla="*/ 22 h 23"/>
                  <a:gd name="T46" fmla="*/ 13 w 21"/>
                  <a:gd name="T47" fmla="*/ 22 h 23"/>
                  <a:gd name="T48" fmla="*/ 13 w 21"/>
                  <a:gd name="T49" fmla="*/ 21 h 23"/>
                  <a:gd name="T50" fmla="*/ 13 w 21"/>
                  <a:gd name="T51" fmla="*/ 5 h 23"/>
                  <a:gd name="T52" fmla="*/ 20 w 21"/>
                  <a:gd name="T53"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0" y="5"/>
                    </a:moveTo>
                    <a:cubicBezTo>
                      <a:pt x="20" y="5"/>
                      <a:pt x="20" y="5"/>
                      <a:pt x="20" y="5"/>
                    </a:cubicBezTo>
                    <a:cubicBezTo>
                      <a:pt x="21" y="5"/>
                      <a:pt x="21" y="5"/>
                      <a:pt x="21" y="6"/>
                    </a:cubicBezTo>
                    <a:cubicBezTo>
                      <a:pt x="21" y="6"/>
                      <a:pt x="21" y="6"/>
                      <a:pt x="21" y="6"/>
                    </a:cubicBezTo>
                    <a:cubicBezTo>
                      <a:pt x="21" y="0"/>
                      <a:pt x="21" y="0"/>
                      <a:pt x="21" y="0"/>
                    </a:cubicBezTo>
                    <a:cubicBezTo>
                      <a:pt x="21" y="0"/>
                      <a:pt x="21" y="0"/>
                      <a:pt x="21" y="0"/>
                    </a:cubicBezTo>
                    <a:cubicBezTo>
                      <a:pt x="21" y="0"/>
                      <a:pt x="21" y="1"/>
                      <a:pt x="20" y="1"/>
                    </a:cubicBezTo>
                    <a:cubicBezTo>
                      <a:pt x="20" y="1"/>
                      <a:pt x="20" y="1"/>
                      <a:pt x="20" y="1"/>
                    </a:cubicBezTo>
                    <a:cubicBezTo>
                      <a:pt x="1" y="1"/>
                      <a:pt x="1" y="1"/>
                      <a:pt x="1" y="1"/>
                    </a:cubicBezTo>
                    <a:cubicBezTo>
                      <a:pt x="1" y="1"/>
                      <a:pt x="1" y="1"/>
                      <a:pt x="1" y="1"/>
                    </a:cubicBezTo>
                    <a:cubicBezTo>
                      <a:pt x="0" y="1"/>
                      <a:pt x="0" y="0"/>
                      <a:pt x="0" y="0"/>
                    </a:cubicBezTo>
                    <a:cubicBezTo>
                      <a:pt x="0" y="0"/>
                      <a:pt x="0" y="0"/>
                      <a:pt x="0" y="0"/>
                    </a:cubicBezTo>
                    <a:cubicBezTo>
                      <a:pt x="0" y="6"/>
                      <a:pt x="0" y="6"/>
                      <a:pt x="0" y="6"/>
                    </a:cubicBezTo>
                    <a:cubicBezTo>
                      <a:pt x="0" y="6"/>
                      <a:pt x="0" y="6"/>
                      <a:pt x="0" y="6"/>
                    </a:cubicBezTo>
                    <a:cubicBezTo>
                      <a:pt x="0" y="5"/>
                      <a:pt x="0" y="5"/>
                      <a:pt x="1" y="5"/>
                    </a:cubicBezTo>
                    <a:cubicBezTo>
                      <a:pt x="1" y="5"/>
                      <a:pt x="1" y="5"/>
                      <a:pt x="1" y="5"/>
                    </a:cubicBezTo>
                    <a:cubicBezTo>
                      <a:pt x="8" y="5"/>
                      <a:pt x="8" y="5"/>
                      <a:pt x="8" y="5"/>
                    </a:cubicBezTo>
                    <a:cubicBezTo>
                      <a:pt x="8" y="21"/>
                      <a:pt x="8" y="21"/>
                      <a:pt x="8" y="21"/>
                    </a:cubicBezTo>
                    <a:cubicBezTo>
                      <a:pt x="8" y="22"/>
                      <a:pt x="8" y="22"/>
                      <a:pt x="8" y="22"/>
                    </a:cubicBezTo>
                    <a:cubicBezTo>
                      <a:pt x="8" y="22"/>
                      <a:pt x="7" y="22"/>
                      <a:pt x="7" y="22"/>
                    </a:cubicBezTo>
                    <a:cubicBezTo>
                      <a:pt x="7" y="23"/>
                      <a:pt x="7" y="23"/>
                      <a:pt x="7" y="23"/>
                    </a:cubicBezTo>
                    <a:cubicBezTo>
                      <a:pt x="14" y="23"/>
                      <a:pt x="14" y="23"/>
                      <a:pt x="14" y="23"/>
                    </a:cubicBezTo>
                    <a:cubicBezTo>
                      <a:pt x="14" y="22"/>
                      <a:pt x="14" y="22"/>
                      <a:pt x="14" y="22"/>
                    </a:cubicBezTo>
                    <a:cubicBezTo>
                      <a:pt x="14" y="22"/>
                      <a:pt x="13" y="22"/>
                      <a:pt x="13" y="22"/>
                    </a:cubicBezTo>
                    <a:cubicBezTo>
                      <a:pt x="13" y="22"/>
                      <a:pt x="13" y="22"/>
                      <a:pt x="13" y="21"/>
                    </a:cubicBezTo>
                    <a:cubicBezTo>
                      <a:pt x="13" y="5"/>
                      <a:pt x="13" y="5"/>
                      <a:pt x="13" y="5"/>
                    </a:cubicBezTo>
                    <a:lnTo>
                      <a:pt x="20" y="5"/>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29" name="Freeform 274">
                <a:extLst>
                  <a:ext uri="{FF2B5EF4-FFF2-40B4-BE49-F238E27FC236}">
                    <a16:creationId xmlns:a16="http://schemas.microsoft.com/office/drawing/2014/main" xmlns="" id="{74BC072E-5851-4801-940B-BC39B2F4B350}"/>
                  </a:ext>
                </a:extLst>
              </p:cNvPr>
              <p:cNvSpPr>
                <a:spLocks noEditPoints="1"/>
              </p:cNvSpPr>
              <p:nvPr/>
            </p:nvSpPr>
            <p:spPr bwMode="auto">
              <a:xfrm>
                <a:off x="11641138" y="3663951"/>
                <a:ext cx="15875" cy="15875"/>
              </a:xfrm>
              <a:custGeom>
                <a:avLst/>
                <a:gdLst>
                  <a:gd name="T0" fmla="*/ 18 w 23"/>
                  <a:gd name="T1" fmla="*/ 22 h 22"/>
                  <a:gd name="T2" fmla="*/ 21 w 23"/>
                  <a:gd name="T3" fmla="*/ 20 h 22"/>
                  <a:gd name="T4" fmla="*/ 23 w 23"/>
                  <a:gd name="T5" fmla="*/ 16 h 22"/>
                  <a:gd name="T6" fmla="*/ 19 w 23"/>
                  <a:gd name="T7" fmla="*/ 10 h 22"/>
                  <a:gd name="T8" fmla="*/ 22 w 23"/>
                  <a:gd name="T9" fmla="*/ 6 h 22"/>
                  <a:gd name="T10" fmla="*/ 20 w 23"/>
                  <a:gd name="T11" fmla="*/ 1 h 22"/>
                  <a:gd name="T12" fmla="*/ 18 w 23"/>
                  <a:gd name="T13" fmla="*/ 0 h 22"/>
                  <a:gd name="T14" fmla="*/ 15 w 23"/>
                  <a:gd name="T15" fmla="*/ 0 h 22"/>
                  <a:gd name="T16" fmla="*/ 0 w 23"/>
                  <a:gd name="T17" fmla="*/ 0 h 22"/>
                  <a:gd name="T18" fmla="*/ 0 w 23"/>
                  <a:gd name="T19" fmla="*/ 0 h 22"/>
                  <a:gd name="T20" fmla="*/ 0 w 23"/>
                  <a:gd name="T21" fmla="*/ 1 h 22"/>
                  <a:gd name="T22" fmla="*/ 1 w 23"/>
                  <a:gd name="T23" fmla="*/ 2 h 22"/>
                  <a:gd name="T24" fmla="*/ 1 w 23"/>
                  <a:gd name="T25" fmla="*/ 20 h 22"/>
                  <a:gd name="T26" fmla="*/ 0 w 23"/>
                  <a:gd name="T27" fmla="*/ 21 h 22"/>
                  <a:gd name="T28" fmla="*/ 0 w 23"/>
                  <a:gd name="T29" fmla="*/ 21 h 22"/>
                  <a:gd name="T30" fmla="*/ 0 w 23"/>
                  <a:gd name="T31" fmla="*/ 22 h 22"/>
                  <a:gd name="T32" fmla="*/ 15 w 23"/>
                  <a:gd name="T33" fmla="*/ 22 h 22"/>
                  <a:gd name="T34" fmla="*/ 18 w 23"/>
                  <a:gd name="T35" fmla="*/ 22 h 22"/>
                  <a:gd name="T36" fmla="*/ 5 w 23"/>
                  <a:gd name="T37" fmla="*/ 4 h 22"/>
                  <a:gd name="T38" fmla="*/ 14 w 23"/>
                  <a:gd name="T39" fmla="*/ 4 h 22"/>
                  <a:gd name="T40" fmla="*/ 17 w 23"/>
                  <a:gd name="T41" fmla="*/ 4 h 22"/>
                  <a:gd name="T42" fmla="*/ 17 w 23"/>
                  <a:gd name="T43" fmla="*/ 6 h 22"/>
                  <a:gd name="T44" fmla="*/ 17 w 23"/>
                  <a:gd name="T45" fmla="*/ 8 h 22"/>
                  <a:gd name="T46" fmla="*/ 14 w 23"/>
                  <a:gd name="T47" fmla="*/ 9 h 22"/>
                  <a:gd name="T48" fmla="*/ 5 w 23"/>
                  <a:gd name="T49" fmla="*/ 9 h 22"/>
                  <a:gd name="T50" fmla="*/ 5 w 23"/>
                  <a:gd name="T51" fmla="*/ 4 h 22"/>
                  <a:gd name="T52" fmla="*/ 5 w 23"/>
                  <a:gd name="T53" fmla="*/ 18 h 22"/>
                  <a:gd name="T54" fmla="*/ 5 w 23"/>
                  <a:gd name="T55" fmla="*/ 12 h 22"/>
                  <a:gd name="T56" fmla="*/ 14 w 23"/>
                  <a:gd name="T57" fmla="*/ 12 h 22"/>
                  <a:gd name="T58" fmla="*/ 17 w 23"/>
                  <a:gd name="T59" fmla="*/ 13 h 22"/>
                  <a:gd name="T60" fmla="*/ 18 w 23"/>
                  <a:gd name="T61" fmla="*/ 15 h 22"/>
                  <a:gd name="T62" fmla="*/ 17 w 23"/>
                  <a:gd name="T63" fmla="*/ 18 h 22"/>
                  <a:gd name="T64" fmla="*/ 14 w 23"/>
                  <a:gd name="T65" fmla="*/ 18 h 22"/>
                  <a:gd name="T66" fmla="*/ 5 w 23"/>
                  <a:gd name="T67"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2">
                    <a:moveTo>
                      <a:pt x="18" y="22"/>
                    </a:moveTo>
                    <a:cubicBezTo>
                      <a:pt x="19" y="21"/>
                      <a:pt x="20" y="21"/>
                      <a:pt x="21" y="20"/>
                    </a:cubicBezTo>
                    <a:cubicBezTo>
                      <a:pt x="22" y="19"/>
                      <a:pt x="23" y="18"/>
                      <a:pt x="23" y="16"/>
                    </a:cubicBezTo>
                    <a:cubicBezTo>
                      <a:pt x="23" y="13"/>
                      <a:pt x="22" y="11"/>
                      <a:pt x="19" y="10"/>
                    </a:cubicBezTo>
                    <a:cubicBezTo>
                      <a:pt x="21" y="9"/>
                      <a:pt x="22" y="8"/>
                      <a:pt x="22" y="6"/>
                    </a:cubicBezTo>
                    <a:cubicBezTo>
                      <a:pt x="22" y="4"/>
                      <a:pt x="22" y="2"/>
                      <a:pt x="20" y="1"/>
                    </a:cubicBezTo>
                    <a:cubicBezTo>
                      <a:pt x="20" y="1"/>
                      <a:pt x="19" y="0"/>
                      <a:pt x="18" y="0"/>
                    </a:cubicBezTo>
                    <a:cubicBezTo>
                      <a:pt x="17" y="0"/>
                      <a:pt x="16" y="0"/>
                      <a:pt x="15" y="0"/>
                    </a:cubicBezTo>
                    <a:cubicBezTo>
                      <a:pt x="0" y="0"/>
                      <a:pt x="0" y="0"/>
                      <a:pt x="0" y="0"/>
                    </a:cubicBezTo>
                    <a:cubicBezTo>
                      <a:pt x="0" y="0"/>
                      <a:pt x="0" y="0"/>
                      <a:pt x="0" y="0"/>
                    </a:cubicBezTo>
                    <a:cubicBezTo>
                      <a:pt x="0" y="1"/>
                      <a:pt x="0" y="1"/>
                      <a:pt x="0" y="1"/>
                    </a:cubicBezTo>
                    <a:cubicBezTo>
                      <a:pt x="1" y="1"/>
                      <a:pt x="1" y="1"/>
                      <a:pt x="1" y="2"/>
                    </a:cubicBezTo>
                    <a:cubicBezTo>
                      <a:pt x="1" y="20"/>
                      <a:pt x="1" y="20"/>
                      <a:pt x="1" y="20"/>
                    </a:cubicBezTo>
                    <a:cubicBezTo>
                      <a:pt x="1" y="21"/>
                      <a:pt x="1" y="21"/>
                      <a:pt x="0" y="21"/>
                    </a:cubicBezTo>
                    <a:cubicBezTo>
                      <a:pt x="0" y="21"/>
                      <a:pt x="0" y="21"/>
                      <a:pt x="0" y="21"/>
                    </a:cubicBezTo>
                    <a:cubicBezTo>
                      <a:pt x="0" y="22"/>
                      <a:pt x="0" y="22"/>
                      <a:pt x="0" y="22"/>
                    </a:cubicBezTo>
                    <a:cubicBezTo>
                      <a:pt x="15" y="22"/>
                      <a:pt x="15" y="22"/>
                      <a:pt x="15" y="22"/>
                    </a:cubicBezTo>
                    <a:cubicBezTo>
                      <a:pt x="16" y="22"/>
                      <a:pt x="17" y="22"/>
                      <a:pt x="18" y="22"/>
                    </a:cubicBezTo>
                    <a:close/>
                    <a:moveTo>
                      <a:pt x="5" y="4"/>
                    </a:moveTo>
                    <a:cubicBezTo>
                      <a:pt x="14" y="4"/>
                      <a:pt x="14" y="4"/>
                      <a:pt x="14" y="4"/>
                    </a:cubicBezTo>
                    <a:cubicBezTo>
                      <a:pt x="15" y="4"/>
                      <a:pt x="16" y="4"/>
                      <a:pt x="17" y="4"/>
                    </a:cubicBezTo>
                    <a:cubicBezTo>
                      <a:pt x="17" y="5"/>
                      <a:pt x="17" y="5"/>
                      <a:pt x="17" y="6"/>
                    </a:cubicBezTo>
                    <a:cubicBezTo>
                      <a:pt x="17" y="7"/>
                      <a:pt x="17" y="8"/>
                      <a:pt x="17" y="8"/>
                    </a:cubicBezTo>
                    <a:cubicBezTo>
                      <a:pt x="16" y="9"/>
                      <a:pt x="15" y="9"/>
                      <a:pt x="14" y="9"/>
                    </a:cubicBezTo>
                    <a:cubicBezTo>
                      <a:pt x="5" y="9"/>
                      <a:pt x="5" y="9"/>
                      <a:pt x="5" y="9"/>
                    </a:cubicBezTo>
                    <a:lnTo>
                      <a:pt x="5" y="4"/>
                    </a:lnTo>
                    <a:close/>
                    <a:moveTo>
                      <a:pt x="5" y="18"/>
                    </a:moveTo>
                    <a:cubicBezTo>
                      <a:pt x="5" y="12"/>
                      <a:pt x="5" y="12"/>
                      <a:pt x="5" y="12"/>
                    </a:cubicBezTo>
                    <a:cubicBezTo>
                      <a:pt x="14" y="12"/>
                      <a:pt x="14" y="12"/>
                      <a:pt x="14" y="12"/>
                    </a:cubicBezTo>
                    <a:cubicBezTo>
                      <a:pt x="15" y="12"/>
                      <a:pt x="16" y="13"/>
                      <a:pt x="17" y="13"/>
                    </a:cubicBezTo>
                    <a:cubicBezTo>
                      <a:pt x="18" y="13"/>
                      <a:pt x="18" y="14"/>
                      <a:pt x="18" y="15"/>
                    </a:cubicBezTo>
                    <a:cubicBezTo>
                      <a:pt x="18" y="16"/>
                      <a:pt x="18" y="17"/>
                      <a:pt x="17" y="18"/>
                    </a:cubicBezTo>
                    <a:cubicBezTo>
                      <a:pt x="16" y="18"/>
                      <a:pt x="15" y="18"/>
                      <a:pt x="14" y="18"/>
                    </a:cubicBezTo>
                    <a:lnTo>
                      <a:pt x="5" y="18"/>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0" name="Freeform 275">
                <a:extLst>
                  <a:ext uri="{FF2B5EF4-FFF2-40B4-BE49-F238E27FC236}">
                    <a16:creationId xmlns:a16="http://schemas.microsoft.com/office/drawing/2014/main" xmlns="" id="{AF9FB4A3-2C43-42C7-B874-70D86C77F7BC}"/>
                  </a:ext>
                </a:extLst>
              </p:cNvPr>
              <p:cNvSpPr>
                <a:spLocks noEditPoints="1"/>
              </p:cNvSpPr>
              <p:nvPr/>
            </p:nvSpPr>
            <p:spPr bwMode="auto">
              <a:xfrm>
                <a:off x="11687176" y="3663951"/>
                <a:ext cx="17463" cy="15875"/>
              </a:xfrm>
              <a:custGeom>
                <a:avLst/>
                <a:gdLst>
                  <a:gd name="T0" fmla="*/ 18 w 26"/>
                  <a:gd name="T1" fmla="*/ 21 h 22"/>
                  <a:gd name="T2" fmla="*/ 18 w 26"/>
                  <a:gd name="T3" fmla="*/ 22 h 22"/>
                  <a:gd name="T4" fmla="*/ 26 w 26"/>
                  <a:gd name="T5" fmla="*/ 22 h 22"/>
                  <a:gd name="T6" fmla="*/ 26 w 26"/>
                  <a:gd name="T7" fmla="*/ 21 h 22"/>
                  <a:gd name="T8" fmla="*/ 25 w 26"/>
                  <a:gd name="T9" fmla="*/ 21 h 22"/>
                  <a:gd name="T10" fmla="*/ 24 w 26"/>
                  <a:gd name="T11" fmla="*/ 19 h 22"/>
                  <a:gd name="T12" fmla="*/ 16 w 26"/>
                  <a:gd name="T13" fmla="*/ 2 h 22"/>
                  <a:gd name="T14" fmla="*/ 15 w 26"/>
                  <a:gd name="T15" fmla="*/ 1 h 22"/>
                  <a:gd name="T16" fmla="*/ 16 w 26"/>
                  <a:gd name="T17" fmla="*/ 0 h 22"/>
                  <a:gd name="T18" fmla="*/ 16 w 26"/>
                  <a:gd name="T19" fmla="*/ 0 h 22"/>
                  <a:gd name="T20" fmla="*/ 8 w 26"/>
                  <a:gd name="T21" fmla="*/ 0 h 22"/>
                  <a:gd name="T22" fmla="*/ 8 w 26"/>
                  <a:gd name="T23" fmla="*/ 0 h 22"/>
                  <a:gd name="T24" fmla="*/ 9 w 26"/>
                  <a:gd name="T25" fmla="*/ 2 h 22"/>
                  <a:gd name="T26" fmla="*/ 9 w 26"/>
                  <a:gd name="T27" fmla="*/ 3 h 22"/>
                  <a:gd name="T28" fmla="*/ 1 w 26"/>
                  <a:gd name="T29" fmla="*/ 20 h 22"/>
                  <a:gd name="T30" fmla="*/ 0 w 26"/>
                  <a:gd name="T31" fmla="*/ 21 h 22"/>
                  <a:gd name="T32" fmla="*/ 0 w 26"/>
                  <a:gd name="T33" fmla="*/ 21 h 22"/>
                  <a:gd name="T34" fmla="*/ 1 w 26"/>
                  <a:gd name="T35" fmla="*/ 22 h 22"/>
                  <a:gd name="T36" fmla="*/ 6 w 26"/>
                  <a:gd name="T37" fmla="*/ 22 h 22"/>
                  <a:gd name="T38" fmla="*/ 6 w 26"/>
                  <a:gd name="T39" fmla="*/ 21 h 22"/>
                  <a:gd name="T40" fmla="*/ 5 w 26"/>
                  <a:gd name="T41" fmla="*/ 20 h 22"/>
                  <a:gd name="T42" fmla="*/ 6 w 26"/>
                  <a:gd name="T43" fmla="*/ 19 h 22"/>
                  <a:gd name="T44" fmla="*/ 7 w 26"/>
                  <a:gd name="T45" fmla="*/ 16 h 22"/>
                  <a:gd name="T46" fmla="*/ 17 w 26"/>
                  <a:gd name="T47" fmla="*/ 16 h 22"/>
                  <a:gd name="T48" fmla="*/ 19 w 26"/>
                  <a:gd name="T49" fmla="*/ 19 h 22"/>
                  <a:gd name="T50" fmla="*/ 19 w 26"/>
                  <a:gd name="T51" fmla="*/ 20 h 22"/>
                  <a:gd name="T52" fmla="*/ 18 w 26"/>
                  <a:gd name="T53" fmla="*/ 21 h 22"/>
                  <a:gd name="T54" fmla="*/ 9 w 26"/>
                  <a:gd name="T55" fmla="*/ 13 h 22"/>
                  <a:gd name="T56" fmla="*/ 12 w 26"/>
                  <a:gd name="T57" fmla="*/ 5 h 22"/>
                  <a:gd name="T58" fmla="*/ 16 w 26"/>
                  <a:gd name="T59" fmla="*/ 13 h 22"/>
                  <a:gd name="T60" fmla="*/ 9 w 26"/>
                  <a:gd name="T61"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2">
                    <a:moveTo>
                      <a:pt x="18" y="21"/>
                    </a:moveTo>
                    <a:cubicBezTo>
                      <a:pt x="18" y="22"/>
                      <a:pt x="18" y="22"/>
                      <a:pt x="18" y="22"/>
                    </a:cubicBezTo>
                    <a:cubicBezTo>
                      <a:pt x="26" y="22"/>
                      <a:pt x="26" y="22"/>
                      <a:pt x="26" y="22"/>
                    </a:cubicBezTo>
                    <a:cubicBezTo>
                      <a:pt x="26" y="21"/>
                      <a:pt x="26" y="21"/>
                      <a:pt x="26" y="21"/>
                    </a:cubicBezTo>
                    <a:cubicBezTo>
                      <a:pt x="26" y="21"/>
                      <a:pt x="25" y="21"/>
                      <a:pt x="25" y="21"/>
                    </a:cubicBezTo>
                    <a:cubicBezTo>
                      <a:pt x="25" y="21"/>
                      <a:pt x="24" y="20"/>
                      <a:pt x="24" y="19"/>
                    </a:cubicBezTo>
                    <a:cubicBezTo>
                      <a:pt x="16" y="2"/>
                      <a:pt x="16" y="2"/>
                      <a:pt x="16" y="2"/>
                    </a:cubicBezTo>
                    <a:cubicBezTo>
                      <a:pt x="15" y="2"/>
                      <a:pt x="15" y="2"/>
                      <a:pt x="15" y="1"/>
                    </a:cubicBezTo>
                    <a:cubicBezTo>
                      <a:pt x="15" y="1"/>
                      <a:pt x="16" y="1"/>
                      <a:pt x="16" y="0"/>
                    </a:cubicBezTo>
                    <a:cubicBezTo>
                      <a:pt x="16" y="0"/>
                      <a:pt x="16" y="0"/>
                      <a:pt x="16" y="0"/>
                    </a:cubicBezTo>
                    <a:cubicBezTo>
                      <a:pt x="8" y="0"/>
                      <a:pt x="8" y="0"/>
                      <a:pt x="8" y="0"/>
                    </a:cubicBezTo>
                    <a:cubicBezTo>
                      <a:pt x="8" y="0"/>
                      <a:pt x="8" y="0"/>
                      <a:pt x="8" y="0"/>
                    </a:cubicBezTo>
                    <a:cubicBezTo>
                      <a:pt x="9" y="1"/>
                      <a:pt x="9" y="1"/>
                      <a:pt x="9" y="2"/>
                    </a:cubicBezTo>
                    <a:cubicBezTo>
                      <a:pt x="9" y="2"/>
                      <a:pt x="9" y="2"/>
                      <a:pt x="9" y="3"/>
                    </a:cubicBezTo>
                    <a:cubicBezTo>
                      <a:pt x="1" y="20"/>
                      <a:pt x="1" y="20"/>
                      <a:pt x="1" y="20"/>
                    </a:cubicBezTo>
                    <a:cubicBezTo>
                      <a:pt x="1" y="20"/>
                      <a:pt x="0" y="21"/>
                      <a:pt x="0" y="21"/>
                    </a:cubicBezTo>
                    <a:cubicBezTo>
                      <a:pt x="0" y="21"/>
                      <a:pt x="0" y="21"/>
                      <a:pt x="0" y="21"/>
                    </a:cubicBezTo>
                    <a:cubicBezTo>
                      <a:pt x="1" y="22"/>
                      <a:pt x="1" y="22"/>
                      <a:pt x="1" y="22"/>
                    </a:cubicBezTo>
                    <a:cubicBezTo>
                      <a:pt x="6" y="22"/>
                      <a:pt x="6" y="22"/>
                      <a:pt x="6" y="22"/>
                    </a:cubicBezTo>
                    <a:cubicBezTo>
                      <a:pt x="6" y="21"/>
                      <a:pt x="6" y="21"/>
                      <a:pt x="6" y="21"/>
                    </a:cubicBezTo>
                    <a:cubicBezTo>
                      <a:pt x="6" y="21"/>
                      <a:pt x="5" y="21"/>
                      <a:pt x="5" y="20"/>
                    </a:cubicBezTo>
                    <a:cubicBezTo>
                      <a:pt x="5" y="20"/>
                      <a:pt x="5" y="20"/>
                      <a:pt x="6" y="19"/>
                    </a:cubicBezTo>
                    <a:cubicBezTo>
                      <a:pt x="7" y="16"/>
                      <a:pt x="7" y="16"/>
                      <a:pt x="7" y="16"/>
                    </a:cubicBezTo>
                    <a:cubicBezTo>
                      <a:pt x="17" y="16"/>
                      <a:pt x="17" y="16"/>
                      <a:pt x="17" y="16"/>
                    </a:cubicBezTo>
                    <a:cubicBezTo>
                      <a:pt x="19" y="19"/>
                      <a:pt x="19" y="19"/>
                      <a:pt x="19" y="19"/>
                    </a:cubicBezTo>
                    <a:cubicBezTo>
                      <a:pt x="19" y="20"/>
                      <a:pt x="19" y="20"/>
                      <a:pt x="19" y="20"/>
                    </a:cubicBezTo>
                    <a:cubicBezTo>
                      <a:pt x="19" y="21"/>
                      <a:pt x="19" y="21"/>
                      <a:pt x="18" y="21"/>
                    </a:cubicBezTo>
                    <a:close/>
                    <a:moveTo>
                      <a:pt x="9" y="13"/>
                    </a:moveTo>
                    <a:cubicBezTo>
                      <a:pt x="12" y="5"/>
                      <a:pt x="12" y="5"/>
                      <a:pt x="12" y="5"/>
                    </a:cubicBezTo>
                    <a:cubicBezTo>
                      <a:pt x="16" y="13"/>
                      <a:pt x="16" y="13"/>
                      <a:pt x="16" y="13"/>
                    </a:cubicBezTo>
                    <a:lnTo>
                      <a:pt x="9" y="13"/>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1" name="Freeform 276">
                <a:extLst>
                  <a:ext uri="{FF2B5EF4-FFF2-40B4-BE49-F238E27FC236}">
                    <a16:creationId xmlns:a16="http://schemas.microsoft.com/office/drawing/2014/main" xmlns="" id="{E8ACF579-8281-4978-9F2A-31284D1F45E2}"/>
                  </a:ext>
                </a:extLst>
              </p:cNvPr>
              <p:cNvSpPr>
                <a:spLocks noEditPoints="1"/>
              </p:cNvSpPr>
              <p:nvPr/>
            </p:nvSpPr>
            <p:spPr bwMode="auto">
              <a:xfrm>
                <a:off x="11510963" y="3606801"/>
                <a:ext cx="22225" cy="20638"/>
              </a:xfrm>
              <a:custGeom>
                <a:avLst/>
                <a:gdLst>
                  <a:gd name="T0" fmla="*/ 28 w 30"/>
                  <a:gd name="T1" fmla="*/ 14 h 30"/>
                  <a:gd name="T2" fmla="*/ 30 w 30"/>
                  <a:gd name="T3" fmla="*/ 9 h 30"/>
                  <a:gd name="T4" fmla="*/ 29 w 30"/>
                  <a:gd name="T5" fmla="*/ 5 h 30"/>
                  <a:gd name="T6" fmla="*/ 27 w 30"/>
                  <a:gd name="T7" fmla="*/ 2 h 30"/>
                  <a:gd name="T8" fmla="*/ 23 w 30"/>
                  <a:gd name="T9" fmla="*/ 1 h 30"/>
                  <a:gd name="T10" fmla="*/ 18 w 30"/>
                  <a:gd name="T11" fmla="*/ 0 h 30"/>
                  <a:gd name="T12" fmla="*/ 0 w 30"/>
                  <a:gd name="T13" fmla="*/ 0 h 30"/>
                  <a:gd name="T14" fmla="*/ 0 w 30"/>
                  <a:gd name="T15" fmla="*/ 1 h 30"/>
                  <a:gd name="T16" fmla="*/ 1 w 30"/>
                  <a:gd name="T17" fmla="*/ 2 h 30"/>
                  <a:gd name="T18" fmla="*/ 1 w 30"/>
                  <a:gd name="T19" fmla="*/ 3 h 30"/>
                  <a:gd name="T20" fmla="*/ 1 w 30"/>
                  <a:gd name="T21" fmla="*/ 28 h 30"/>
                  <a:gd name="T22" fmla="*/ 1 w 30"/>
                  <a:gd name="T23" fmla="*/ 29 h 30"/>
                  <a:gd name="T24" fmla="*/ 0 w 30"/>
                  <a:gd name="T25" fmla="*/ 29 h 30"/>
                  <a:gd name="T26" fmla="*/ 0 w 30"/>
                  <a:gd name="T27" fmla="*/ 30 h 30"/>
                  <a:gd name="T28" fmla="*/ 9 w 30"/>
                  <a:gd name="T29" fmla="*/ 30 h 30"/>
                  <a:gd name="T30" fmla="*/ 9 w 30"/>
                  <a:gd name="T31" fmla="*/ 29 h 30"/>
                  <a:gd name="T32" fmla="*/ 8 w 30"/>
                  <a:gd name="T33" fmla="*/ 29 h 30"/>
                  <a:gd name="T34" fmla="*/ 8 w 30"/>
                  <a:gd name="T35" fmla="*/ 28 h 30"/>
                  <a:gd name="T36" fmla="*/ 8 w 30"/>
                  <a:gd name="T37" fmla="*/ 18 h 30"/>
                  <a:gd name="T38" fmla="*/ 18 w 30"/>
                  <a:gd name="T39" fmla="*/ 18 h 30"/>
                  <a:gd name="T40" fmla="*/ 25 w 30"/>
                  <a:gd name="T41" fmla="*/ 17 h 30"/>
                  <a:gd name="T42" fmla="*/ 28 w 30"/>
                  <a:gd name="T43" fmla="*/ 14 h 30"/>
                  <a:gd name="T44" fmla="*/ 23 w 30"/>
                  <a:gd name="T45" fmla="*/ 11 h 30"/>
                  <a:gd name="T46" fmla="*/ 22 w 30"/>
                  <a:gd name="T47" fmla="*/ 12 h 30"/>
                  <a:gd name="T48" fmla="*/ 18 w 30"/>
                  <a:gd name="T49" fmla="*/ 13 h 30"/>
                  <a:gd name="T50" fmla="*/ 8 w 30"/>
                  <a:gd name="T51" fmla="*/ 13 h 30"/>
                  <a:gd name="T52" fmla="*/ 8 w 30"/>
                  <a:gd name="T53" fmla="*/ 5 h 30"/>
                  <a:gd name="T54" fmla="*/ 18 w 30"/>
                  <a:gd name="T55" fmla="*/ 5 h 30"/>
                  <a:gd name="T56" fmla="*/ 22 w 30"/>
                  <a:gd name="T57" fmla="*/ 6 h 30"/>
                  <a:gd name="T58" fmla="*/ 23 w 30"/>
                  <a:gd name="T59" fmla="*/ 7 h 30"/>
                  <a:gd name="T60" fmla="*/ 23 w 30"/>
                  <a:gd name="T61" fmla="*/ 9 h 30"/>
                  <a:gd name="T62" fmla="*/ 23 w 30"/>
                  <a:gd name="T6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30">
                    <a:moveTo>
                      <a:pt x="28" y="14"/>
                    </a:moveTo>
                    <a:cubicBezTo>
                      <a:pt x="29" y="13"/>
                      <a:pt x="30" y="11"/>
                      <a:pt x="30" y="9"/>
                    </a:cubicBezTo>
                    <a:cubicBezTo>
                      <a:pt x="30" y="8"/>
                      <a:pt x="30" y="6"/>
                      <a:pt x="29" y="5"/>
                    </a:cubicBezTo>
                    <a:cubicBezTo>
                      <a:pt x="29" y="4"/>
                      <a:pt x="28" y="3"/>
                      <a:pt x="27" y="2"/>
                    </a:cubicBezTo>
                    <a:cubicBezTo>
                      <a:pt x="26" y="1"/>
                      <a:pt x="25" y="1"/>
                      <a:pt x="23" y="1"/>
                    </a:cubicBezTo>
                    <a:cubicBezTo>
                      <a:pt x="22" y="0"/>
                      <a:pt x="20" y="0"/>
                      <a:pt x="18" y="0"/>
                    </a:cubicBezTo>
                    <a:cubicBezTo>
                      <a:pt x="0" y="0"/>
                      <a:pt x="0" y="0"/>
                      <a:pt x="0" y="0"/>
                    </a:cubicBezTo>
                    <a:cubicBezTo>
                      <a:pt x="0" y="1"/>
                      <a:pt x="0" y="1"/>
                      <a:pt x="0" y="1"/>
                    </a:cubicBezTo>
                    <a:cubicBezTo>
                      <a:pt x="0" y="1"/>
                      <a:pt x="1" y="1"/>
                      <a:pt x="1" y="2"/>
                    </a:cubicBezTo>
                    <a:cubicBezTo>
                      <a:pt x="1" y="2"/>
                      <a:pt x="1" y="2"/>
                      <a:pt x="1" y="3"/>
                    </a:cubicBezTo>
                    <a:cubicBezTo>
                      <a:pt x="1" y="28"/>
                      <a:pt x="1" y="28"/>
                      <a:pt x="1" y="28"/>
                    </a:cubicBezTo>
                    <a:cubicBezTo>
                      <a:pt x="1" y="28"/>
                      <a:pt x="1" y="29"/>
                      <a:pt x="1" y="29"/>
                    </a:cubicBezTo>
                    <a:cubicBezTo>
                      <a:pt x="1" y="29"/>
                      <a:pt x="0" y="29"/>
                      <a:pt x="0" y="29"/>
                    </a:cubicBezTo>
                    <a:cubicBezTo>
                      <a:pt x="0" y="30"/>
                      <a:pt x="0" y="30"/>
                      <a:pt x="0" y="30"/>
                    </a:cubicBezTo>
                    <a:cubicBezTo>
                      <a:pt x="9" y="30"/>
                      <a:pt x="9" y="30"/>
                      <a:pt x="9" y="30"/>
                    </a:cubicBezTo>
                    <a:cubicBezTo>
                      <a:pt x="9" y="29"/>
                      <a:pt x="9" y="29"/>
                      <a:pt x="9" y="29"/>
                    </a:cubicBezTo>
                    <a:cubicBezTo>
                      <a:pt x="8" y="29"/>
                      <a:pt x="8" y="29"/>
                      <a:pt x="8" y="29"/>
                    </a:cubicBezTo>
                    <a:cubicBezTo>
                      <a:pt x="8" y="29"/>
                      <a:pt x="8" y="28"/>
                      <a:pt x="8" y="28"/>
                    </a:cubicBezTo>
                    <a:cubicBezTo>
                      <a:pt x="8" y="18"/>
                      <a:pt x="8" y="18"/>
                      <a:pt x="8" y="18"/>
                    </a:cubicBezTo>
                    <a:cubicBezTo>
                      <a:pt x="18" y="18"/>
                      <a:pt x="18" y="18"/>
                      <a:pt x="18" y="18"/>
                    </a:cubicBezTo>
                    <a:cubicBezTo>
                      <a:pt x="21" y="18"/>
                      <a:pt x="23" y="18"/>
                      <a:pt x="25" y="17"/>
                    </a:cubicBezTo>
                    <a:cubicBezTo>
                      <a:pt x="26" y="17"/>
                      <a:pt x="27" y="16"/>
                      <a:pt x="28" y="14"/>
                    </a:cubicBezTo>
                    <a:close/>
                    <a:moveTo>
                      <a:pt x="23" y="11"/>
                    </a:moveTo>
                    <a:cubicBezTo>
                      <a:pt x="23" y="12"/>
                      <a:pt x="22" y="12"/>
                      <a:pt x="22" y="12"/>
                    </a:cubicBezTo>
                    <a:cubicBezTo>
                      <a:pt x="21" y="13"/>
                      <a:pt x="19" y="13"/>
                      <a:pt x="18" y="13"/>
                    </a:cubicBezTo>
                    <a:cubicBezTo>
                      <a:pt x="8" y="13"/>
                      <a:pt x="8" y="13"/>
                      <a:pt x="8" y="13"/>
                    </a:cubicBezTo>
                    <a:cubicBezTo>
                      <a:pt x="8" y="5"/>
                      <a:pt x="8" y="5"/>
                      <a:pt x="8" y="5"/>
                    </a:cubicBezTo>
                    <a:cubicBezTo>
                      <a:pt x="18" y="5"/>
                      <a:pt x="18" y="5"/>
                      <a:pt x="18" y="5"/>
                    </a:cubicBezTo>
                    <a:cubicBezTo>
                      <a:pt x="20" y="5"/>
                      <a:pt x="21" y="5"/>
                      <a:pt x="22" y="6"/>
                    </a:cubicBezTo>
                    <a:cubicBezTo>
                      <a:pt x="22" y="6"/>
                      <a:pt x="23" y="7"/>
                      <a:pt x="23" y="7"/>
                    </a:cubicBezTo>
                    <a:cubicBezTo>
                      <a:pt x="23" y="8"/>
                      <a:pt x="23" y="8"/>
                      <a:pt x="23" y="9"/>
                    </a:cubicBezTo>
                    <a:cubicBezTo>
                      <a:pt x="23" y="10"/>
                      <a:pt x="23" y="10"/>
                      <a:pt x="23" y="1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2" name="Freeform 277">
                <a:extLst>
                  <a:ext uri="{FF2B5EF4-FFF2-40B4-BE49-F238E27FC236}">
                    <a16:creationId xmlns:a16="http://schemas.microsoft.com/office/drawing/2014/main" xmlns="" id="{C093D851-E4D9-4FA0-AEFF-4FB35A0BE66B}"/>
                  </a:ext>
                </a:extLst>
              </p:cNvPr>
              <p:cNvSpPr>
                <a:spLocks/>
              </p:cNvSpPr>
              <p:nvPr/>
            </p:nvSpPr>
            <p:spPr bwMode="auto">
              <a:xfrm>
                <a:off x="11568113" y="3606801"/>
                <a:ext cx="20638" cy="20638"/>
              </a:xfrm>
              <a:custGeom>
                <a:avLst/>
                <a:gdLst>
                  <a:gd name="T0" fmla="*/ 11 w 30"/>
                  <a:gd name="T1" fmla="*/ 30 h 31"/>
                  <a:gd name="T2" fmla="*/ 10 w 30"/>
                  <a:gd name="T3" fmla="*/ 30 h 31"/>
                  <a:gd name="T4" fmla="*/ 10 w 30"/>
                  <a:gd name="T5" fmla="*/ 31 h 31"/>
                  <a:gd name="T6" fmla="*/ 19 w 30"/>
                  <a:gd name="T7" fmla="*/ 31 h 31"/>
                  <a:gd name="T8" fmla="*/ 19 w 30"/>
                  <a:gd name="T9" fmla="*/ 30 h 31"/>
                  <a:gd name="T10" fmla="*/ 18 w 30"/>
                  <a:gd name="T11" fmla="*/ 30 h 31"/>
                  <a:gd name="T12" fmla="*/ 18 w 30"/>
                  <a:gd name="T13" fmla="*/ 29 h 31"/>
                  <a:gd name="T14" fmla="*/ 18 w 30"/>
                  <a:gd name="T15" fmla="*/ 6 h 31"/>
                  <a:gd name="T16" fmla="*/ 27 w 30"/>
                  <a:gd name="T17" fmla="*/ 6 h 31"/>
                  <a:gd name="T18" fmla="*/ 28 w 30"/>
                  <a:gd name="T19" fmla="*/ 6 h 31"/>
                  <a:gd name="T20" fmla="*/ 29 w 30"/>
                  <a:gd name="T21" fmla="*/ 8 h 31"/>
                  <a:gd name="T22" fmla="*/ 30 w 30"/>
                  <a:gd name="T23" fmla="*/ 8 h 31"/>
                  <a:gd name="T24" fmla="*/ 30 w 30"/>
                  <a:gd name="T25" fmla="*/ 0 h 31"/>
                  <a:gd name="T26" fmla="*/ 29 w 30"/>
                  <a:gd name="T27" fmla="*/ 0 h 31"/>
                  <a:gd name="T28" fmla="*/ 28 w 30"/>
                  <a:gd name="T29" fmla="*/ 1 h 31"/>
                  <a:gd name="T30" fmla="*/ 27 w 30"/>
                  <a:gd name="T31" fmla="*/ 1 h 31"/>
                  <a:gd name="T32" fmla="*/ 2 w 30"/>
                  <a:gd name="T33" fmla="*/ 1 h 31"/>
                  <a:gd name="T34" fmla="*/ 1 w 30"/>
                  <a:gd name="T35" fmla="*/ 1 h 31"/>
                  <a:gd name="T36" fmla="*/ 1 w 30"/>
                  <a:gd name="T37" fmla="*/ 0 h 31"/>
                  <a:gd name="T38" fmla="*/ 0 w 30"/>
                  <a:gd name="T39" fmla="*/ 0 h 31"/>
                  <a:gd name="T40" fmla="*/ 0 w 30"/>
                  <a:gd name="T41" fmla="*/ 8 h 31"/>
                  <a:gd name="T42" fmla="*/ 1 w 30"/>
                  <a:gd name="T43" fmla="*/ 8 h 31"/>
                  <a:gd name="T44" fmla="*/ 1 w 30"/>
                  <a:gd name="T45" fmla="*/ 6 h 31"/>
                  <a:gd name="T46" fmla="*/ 2 w 30"/>
                  <a:gd name="T47" fmla="*/ 6 h 31"/>
                  <a:gd name="T48" fmla="*/ 12 w 30"/>
                  <a:gd name="T49" fmla="*/ 6 h 31"/>
                  <a:gd name="T50" fmla="*/ 12 w 30"/>
                  <a:gd name="T51" fmla="*/ 29 h 31"/>
                  <a:gd name="T52" fmla="*/ 11 w 30"/>
                  <a:gd name="T5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31">
                    <a:moveTo>
                      <a:pt x="11" y="30"/>
                    </a:moveTo>
                    <a:cubicBezTo>
                      <a:pt x="11" y="30"/>
                      <a:pt x="11" y="30"/>
                      <a:pt x="10" y="30"/>
                    </a:cubicBezTo>
                    <a:cubicBezTo>
                      <a:pt x="10" y="31"/>
                      <a:pt x="10" y="31"/>
                      <a:pt x="10" y="31"/>
                    </a:cubicBezTo>
                    <a:cubicBezTo>
                      <a:pt x="19" y="31"/>
                      <a:pt x="19" y="31"/>
                      <a:pt x="19" y="31"/>
                    </a:cubicBezTo>
                    <a:cubicBezTo>
                      <a:pt x="19" y="30"/>
                      <a:pt x="19" y="30"/>
                      <a:pt x="19" y="30"/>
                    </a:cubicBezTo>
                    <a:cubicBezTo>
                      <a:pt x="19" y="30"/>
                      <a:pt x="19" y="30"/>
                      <a:pt x="18" y="30"/>
                    </a:cubicBezTo>
                    <a:cubicBezTo>
                      <a:pt x="18" y="30"/>
                      <a:pt x="18" y="29"/>
                      <a:pt x="18" y="29"/>
                    </a:cubicBezTo>
                    <a:cubicBezTo>
                      <a:pt x="18" y="6"/>
                      <a:pt x="18" y="6"/>
                      <a:pt x="18" y="6"/>
                    </a:cubicBezTo>
                    <a:cubicBezTo>
                      <a:pt x="27" y="6"/>
                      <a:pt x="27" y="6"/>
                      <a:pt x="27" y="6"/>
                    </a:cubicBezTo>
                    <a:cubicBezTo>
                      <a:pt x="28" y="6"/>
                      <a:pt x="28" y="6"/>
                      <a:pt x="28" y="6"/>
                    </a:cubicBezTo>
                    <a:cubicBezTo>
                      <a:pt x="28" y="7"/>
                      <a:pt x="29" y="7"/>
                      <a:pt x="29" y="8"/>
                    </a:cubicBezTo>
                    <a:cubicBezTo>
                      <a:pt x="30" y="8"/>
                      <a:pt x="30" y="8"/>
                      <a:pt x="30" y="8"/>
                    </a:cubicBezTo>
                    <a:cubicBezTo>
                      <a:pt x="30" y="0"/>
                      <a:pt x="30" y="0"/>
                      <a:pt x="30" y="0"/>
                    </a:cubicBezTo>
                    <a:cubicBezTo>
                      <a:pt x="29" y="0"/>
                      <a:pt x="29" y="0"/>
                      <a:pt x="29" y="0"/>
                    </a:cubicBezTo>
                    <a:cubicBezTo>
                      <a:pt x="29" y="0"/>
                      <a:pt x="28" y="1"/>
                      <a:pt x="28" y="1"/>
                    </a:cubicBezTo>
                    <a:cubicBezTo>
                      <a:pt x="28" y="1"/>
                      <a:pt x="28" y="1"/>
                      <a:pt x="27" y="1"/>
                    </a:cubicBezTo>
                    <a:cubicBezTo>
                      <a:pt x="2" y="1"/>
                      <a:pt x="2" y="1"/>
                      <a:pt x="2" y="1"/>
                    </a:cubicBezTo>
                    <a:cubicBezTo>
                      <a:pt x="2" y="1"/>
                      <a:pt x="2" y="1"/>
                      <a:pt x="1" y="1"/>
                    </a:cubicBezTo>
                    <a:cubicBezTo>
                      <a:pt x="1" y="1"/>
                      <a:pt x="1" y="0"/>
                      <a:pt x="1" y="0"/>
                    </a:cubicBezTo>
                    <a:cubicBezTo>
                      <a:pt x="0" y="0"/>
                      <a:pt x="0" y="0"/>
                      <a:pt x="0" y="0"/>
                    </a:cubicBezTo>
                    <a:cubicBezTo>
                      <a:pt x="0" y="8"/>
                      <a:pt x="0" y="8"/>
                      <a:pt x="0" y="8"/>
                    </a:cubicBezTo>
                    <a:cubicBezTo>
                      <a:pt x="1" y="8"/>
                      <a:pt x="1" y="8"/>
                      <a:pt x="1" y="8"/>
                    </a:cubicBezTo>
                    <a:cubicBezTo>
                      <a:pt x="1" y="7"/>
                      <a:pt x="1" y="7"/>
                      <a:pt x="1" y="6"/>
                    </a:cubicBezTo>
                    <a:cubicBezTo>
                      <a:pt x="2" y="6"/>
                      <a:pt x="2" y="6"/>
                      <a:pt x="2" y="6"/>
                    </a:cubicBezTo>
                    <a:cubicBezTo>
                      <a:pt x="12" y="6"/>
                      <a:pt x="12" y="6"/>
                      <a:pt x="12" y="6"/>
                    </a:cubicBezTo>
                    <a:cubicBezTo>
                      <a:pt x="12" y="29"/>
                      <a:pt x="12" y="29"/>
                      <a:pt x="12" y="29"/>
                    </a:cubicBezTo>
                    <a:cubicBezTo>
                      <a:pt x="12" y="29"/>
                      <a:pt x="11" y="30"/>
                      <a:pt x="11" y="3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3" name="Freeform 278">
                <a:extLst>
                  <a:ext uri="{FF2B5EF4-FFF2-40B4-BE49-F238E27FC236}">
                    <a16:creationId xmlns:a16="http://schemas.microsoft.com/office/drawing/2014/main" xmlns="" id="{3E0AD037-9C05-4B35-86FD-720238C9AE1F}"/>
                  </a:ext>
                </a:extLst>
              </p:cNvPr>
              <p:cNvSpPr>
                <a:spLocks/>
              </p:cNvSpPr>
              <p:nvPr/>
            </p:nvSpPr>
            <p:spPr bwMode="auto">
              <a:xfrm>
                <a:off x="11625263" y="3606801"/>
                <a:ext cx="20638" cy="22225"/>
              </a:xfrm>
              <a:custGeom>
                <a:avLst/>
                <a:gdLst>
                  <a:gd name="T0" fmla="*/ 28 w 29"/>
                  <a:gd name="T1" fmla="*/ 31 h 32"/>
                  <a:gd name="T2" fmla="*/ 28 w 29"/>
                  <a:gd name="T3" fmla="*/ 32 h 32"/>
                  <a:gd name="T4" fmla="*/ 29 w 29"/>
                  <a:gd name="T5" fmla="*/ 32 h 32"/>
                  <a:gd name="T6" fmla="*/ 29 w 29"/>
                  <a:gd name="T7" fmla="*/ 25 h 32"/>
                  <a:gd name="T8" fmla="*/ 28 w 29"/>
                  <a:gd name="T9" fmla="*/ 25 h 32"/>
                  <a:gd name="T10" fmla="*/ 28 w 29"/>
                  <a:gd name="T11" fmla="*/ 26 h 32"/>
                  <a:gd name="T12" fmla="*/ 27 w 29"/>
                  <a:gd name="T13" fmla="*/ 26 h 32"/>
                  <a:gd name="T14" fmla="*/ 7 w 29"/>
                  <a:gd name="T15" fmla="*/ 26 h 32"/>
                  <a:gd name="T16" fmla="*/ 7 w 29"/>
                  <a:gd name="T17" fmla="*/ 18 h 32"/>
                  <a:gd name="T18" fmla="*/ 19 w 29"/>
                  <a:gd name="T19" fmla="*/ 18 h 32"/>
                  <a:gd name="T20" fmla="*/ 20 w 29"/>
                  <a:gd name="T21" fmla="*/ 18 h 32"/>
                  <a:gd name="T22" fmla="*/ 21 w 29"/>
                  <a:gd name="T23" fmla="*/ 19 h 32"/>
                  <a:gd name="T24" fmla="*/ 22 w 29"/>
                  <a:gd name="T25" fmla="*/ 19 h 32"/>
                  <a:gd name="T26" fmla="*/ 22 w 29"/>
                  <a:gd name="T27" fmla="*/ 12 h 32"/>
                  <a:gd name="T28" fmla="*/ 21 w 29"/>
                  <a:gd name="T29" fmla="*/ 12 h 32"/>
                  <a:gd name="T30" fmla="*/ 20 w 29"/>
                  <a:gd name="T31" fmla="*/ 13 h 32"/>
                  <a:gd name="T32" fmla="*/ 19 w 29"/>
                  <a:gd name="T33" fmla="*/ 13 h 32"/>
                  <a:gd name="T34" fmla="*/ 7 w 29"/>
                  <a:gd name="T35" fmla="*/ 13 h 32"/>
                  <a:gd name="T36" fmla="*/ 7 w 29"/>
                  <a:gd name="T37" fmla="*/ 6 h 32"/>
                  <a:gd name="T38" fmla="*/ 26 w 29"/>
                  <a:gd name="T39" fmla="*/ 6 h 32"/>
                  <a:gd name="T40" fmla="*/ 27 w 29"/>
                  <a:gd name="T41" fmla="*/ 6 h 32"/>
                  <a:gd name="T42" fmla="*/ 28 w 29"/>
                  <a:gd name="T43" fmla="*/ 8 h 32"/>
                  <a:gd name="T44" fmla="*/ 28 w 29"/>
                  <a:gd name="T45" fmla="*/ 8 h 32"/>
                  <a:gd name="T46" fmla="*/ 28 w 29"/>
                  <a:gd name="T47" fmla="*/ 0 h 32"/>
                  <a:gd name="T48" fmla="*/ 28 w 29"/>
                  <a:gd name="T49" fmla="*/ 0 h 32"/>
                  <a:gd name="T50" fmla="*/ 27 w 29"/>
                  <a:gd name="T51" fmla="*/ 1 h 32"/>
                  <a:gd name="T52" fmla="*/ 26 w 29"/>
                  <a:gd name="T53" fmla="*/ 1 h 32"/>
                  <a:gd name="T54" fmla="*/ 0 w 29"/>
                  <a:gd name="T55" fmla="*/ 1 h 32"/>
                  <a:gd name="T56" fmla="*/ 0 w 29"/>
                  <a:gd name="T57" fmla="*/ 2 h 32"/>
                  <a:gd name="T58" fmla="*/ 1 w 29"/>
                  <a:gd name="T59" fmla="*/ 3 h 32"/>
                  <a:gd name="T60" fmla="*/ 1 w 29"/>
                  <a:gd name="T61" fmla="*/ 4 h 32"/>
                  <a:gd name="T62" fmla="*/ 1 w 29"/>
                  <a:gd name="T63" fmla="*/ 29 h 32"/>
                  <a:gd name="T64" fmla="*/ 1 w 29"/>
                  <a:gd name="T65" fmla="*/ 30 h 32"/>
                  <a:gd name="T66" fmla="*/ 0 w 29"/>
                  <a:gd name="T67" fmla="*/ 30 h 32"/>
                  <a:gd name="T68" fmla="*/ 0 w 29"/>
                  <a:gd name="T69" fmla="*/ 31 h 32"/>
                  <a:gd name="T70" fmla="*/ 27 w 29"/>
                  <a:gd name="T71" fmla="*/ 31 h 32"/>
                  <a:gd name="T72" fmla="*/ 28 w 29"/>
                  <a:gd name="T7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28" y="31"/>
                    </a:moveTo>
                    <a:cubicBezTo>
                      <a:pt x="28" y="32"/>
                      <a:pt x="28" y="32"/>
                      <a:pt x="28" y="32"/>
                    </a:cubicBezTo>
                    <a:cubicBezTo>
                      <a:pt x="29" y="32"/>
                      <a:pt x="29" y="32"/>
                      <a:pt x="29" y="32"/>
                    </a:cubicBezTo>
                    <a:cubicBezTo>
                      <a:pt x="29" y="25"/>
                      <a:pt x="29" y="25"/>
                      <a:pt x="29" y="25"/>
                    </a:cubicBezTo>
                    <a:cubicBezTo>
                      <a:pt x="28" y="25"/>
                      <a:pt x="28" y="25"/>
                      <a:pt x="28" y="25"/>
                    </a:cubicBezTo>
                    <a:cubicBezTo>
                      <a:pt x="28" y="25"/>
                      <a:pt x="28" y="26"/>
                      <a:pt x="28" y="26"/>
                    </a:cubicBezTo>
                    <a:cubicBezTo>
                      <a:pt x="27" y="26"/>
                      <a:pt x="27" y="26"/>
                      <a:pt x="27" y="26"/>
                    </a:cubicBezTo>
                    <a:cubicBezTo>
                      <a:pt x="7" y="26"/>
                      <a:pt x="7" y="26"/>
                      <a:pt x="7" y="26"/>
                    </a:cubicBezTo>
                    <a:cubicBezTo>
                      <a:pt x="7" y="18"/>
                      <a:pt x="7" y="18"/>
                      <a:pt x="7" y="18"/>
                    </a:cubicBezTo>
                    <a:cubicBezTo>
                      <a:pt x="19" y="18"/>
                      <a:pt x="19" y="18"/>
                      <a:pt x="19" y="18"/>
                    </a:cubicBezTo>
                    <a:cubicBezTo>
                      <a:pt x="20" y="18"/>
                      <a:pt x="20" y="18"/>
                      <a:pt x="20" y="18"/>
                    </a:cubicBezTo>
                    <a:cubicBezTo>
                      <a:pt x="21" y="18"/>
                      <a:pt x="21" y="19"/>
                      <a:pt x="21" y="19"/>
                    </a:cubicBezTo>
                    <a:cubicBezTo>
                      <a:pt x="22" y="19"/>
                      <a:pt x="22" y="19"/>
                      <a:pt x="22" y="19"/>
                    </a:cubicBezTo>
                    <a:cubicBezTo>
                      <a:pt x="22" y="12"/>
                      <a:pt x="22" y="12"/>
                      <a:pt x="22" y="12"/>
                    </a:cubicBezTo>
                    <a:cubicBezTo>
                      <a:pt x="21" y="12"/>
                      <a:pt x="21" y="12"/>
                      <a:pt x="21" y="12"/>
                    </a:cubicBezTo>
                    <a:cubicBezTo>
                      <a:pt x="21" y="12"/>
                      <a:pt x="21" y="13"/>
                      <a:pt x="20" y="13"/>
                    </a:cubicBezTo>
                    <a:cubicBezTo>
                      <a:pt x="20" y="13"/>
                      <a:pt x="20" y="13"/>
                      <a:pt x="19" y="13"/>
                    </a:cubicBezTo>
                    <a:cubicBezTo>
                      <a:pt x="7" y="13"/>
                      <a:pt x="7" y="13"/>
                      <a:pt x="7" y="13"/>
                    </a:cubicBezTo>
                    <a:cubicBezTo>
                      <a:pt x="7" y="6"/>
                      <a:pt x="7" y="6"/>
                      <a:pt x="7" y="6"/>
                    </a:cubicBezTo>
                    <a:cubicBezTo>
                      <a:pt x="26" y="6"/>
                      <a:pt x="26" y="6"/>
                      <a:pt x="26" y="6"/>
                    </a:cubicBezTo>
                    <a:cubicBezTo>
                      <a:pt x="26" y="6"/>
                      <a:pt x="27" y="6"/>
                      <a:pt x="27" y="6"/>
                    </a:cubicBezTo>
                    <a:cubicBezTo>
                      <a:pt x="27" y="7"/>
                      <a:pt x="27" y="7"/>
                      <a:pt x="28" y="8"/>
                    </a:cubicBezTo>
                    <a:cubicBezTo>
                      <a:pt x="28" y="8"/>
                      <a:pt x="28" y="8"/>
                      <a:pt x="28" y="8"/>
                    </a:cubicBezTo>
                    <a:cubicBezTo>
                      <a:pt x="28" y="0"/>
                      <a:pt x="28" y="0"/>
                      <a:pt x="28" y="0"/>
                    </a:cubicBezTo>
                    <a:cubicBezTo>
                      <a:pt x="28" y="0"/>
                      <a:pt x="28" y="0"/>
                      <a:pt x="28" y="0"/>
                    </a:cubicBezTo>
                    <a:cubicBezTo>
                      <a:pt x="27" y="0"/>
                      <a:pt x="27" y="1"/>
                      <a:pt x="27" y="1"/>
                    </a:cubicBezTo>
                    <a:cubicBezTo>
                      <a:pt x="27" y="1"/>
                      <a:pt x="26" y="1"/>
                      <a:pt x="26" y="1"/>
                    </a:cubicBezTo>
                    <a:cubicBezTo>
                      <a:pt x="0" y="1"/>
                      <a:pt x="0" y="1"/>
                      <a:pt x="0" y="1"/>
                    </a:cubicBezTo>
                    <a:cubicBezTo>
                      <a:pt x="0" y="2"/>
                      <a:pt x="0" y="2"/>
                      <a:pt x="0" y="2"/>
                    </a:cubicBezTo>
                    <a:cubicBezTo>
                      <a:pt x="0" y="2"/>
                      <a:pt x="0" y="2"/>
                      <a:pt x="1" y="3"/>
                    </a:cubicBezTo>
                    <a:cubicBezTo>
                      <a:pt x="1" y="3"/>
                      <a:pt x="1" y="3"/>
                      <a:pt x="1" y="4"/>
                    </a:cubicBezTo>
                    <a:cubicBezTo>
                      <a:pt x="1" y="29"/>
                      <a:pt x="1" y="29"/>
                      <a:pt x="1" y="29"/>
                    </a:cubicBezTo>
                    <a:cubicBezTo>
                      <a:pt x="1" y="29"/>
                      <a:pt x="1" y="30"/>
                      <a:pt x="1" y="30"/>
                    </a:cubicBezTo>
                    <a:cubicBezTo>
                      <a:pt x="0" y="30"/>
                      <a:pt x="0" y="30"/>
                      <a:pt x="0" y="30"/>
                    </a:cubicBezTo>
                    <a:cubicBezTo>
                      <a:pt x="0" y="31"/>
                      <a:pt x="0" y="31"/>
                      <a:pt x="0" y="31"/>
                    </a:cubicBezTo>
                    <a:cubicBezTo>
                      <a:pt x="27" y="31"/>
                      <a:pt x="27" y="31"/>
                      <a:pt x="27" y="31"/>
                    </a:cubicBezTo>
                    <a:cubicBezTo>
                      <a:pt x="27" y="31"/>
                      <a:pt x="27" y="31"/>
                      <a:pt x="28" y="3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4" name="Freeform 279">
                <a:extLst>
                  <a:ext uri="{FF2B5EF4-FFF2-40B4-BE49-F238E27FC236}">
                    <a16:creationId xmlns:a16="http://schemas.microsoft.com/office/drawing/2014/main" xmlns="" id="{0297F046-3403-46AA-AD0A-5A6E95133D76}"/>
                  </a:ext>
                </a:extLst>
              </p:cNvPr>
              <p:cNvSpPr>
                <a:spLocks noEditPoints="1"/>
              </p:cNvSpPr>
              <p:nvPr/>
            </p:nvSpPr>
            <p:spPr bwMode="auto">
              <a:xfrm>
                <a:off x="11680826" y="3606801"/>
                <a:ext cx="23813" cy="22225"/>
              </a:xfrm>
              <a:custGeom>
                <a:avLst/>
                <a:gdLst>
                  <a:gd name="T0" fmla="*/ 29 w 34"/>
                  <a:gd name="T1" fmla="*/ 4 h 31"/>
                  <a:gd name="T2" fmla="*/ 17 w 34"/>
                  <a:gd name="T3" fmla="*/ 0 h 31"/>
                  <a:gd name="T4" fmla="*/ 2 w 34"/>
                  <a:gd name="T5" fmla="*/ 7 h 31"/>
                  <a:gd name="T6" fmla="*/ 0 w 34"/>
                  <a:gd name="T7" fmla="*/ 15 h 31"/>
                  <a:gd name="T8" fmla="*/ 1 w 34"/>
                  <a:gd name="T9" fmla="*/ 21 h 31"/>
                  <a:gd name="T10" fmla="*/ 5 w 34"/>
                  <a:gd name="T11" fmla="*/ 26 h 31"/>
                  <a:gd name="T12" fmla="*/ 17 w 34"/>
                  <a:gd name="T13" fmla="*/ 31 h 31"/>
                  <a:gd name="T14" fmla="*/ 32 w 34"/>
                  <a:gd name="T15" fmla="*/ 23 h 31"/>
                  <a:gd name="T16" fmla="*/ 34 w 34"/>
                  <a:gd name="T17" fmla="*/ 15 h 31"/>
                  <a:gd name="T18" fmla="*/ 29 w 34"/>
                  <a:gd name="T19" fmla="*/ 4 h 31"/>
                  <a:gd name="T20" fmla="*/ 27 w 34"/>
                  <a:gd name="T21" fmla="*/ 19 h 31"/>
                  <a:gd name="T22" fmla="*/ 24 w 34"/>
                  <a:gd name="T23" fmla="*/ 23 h 31"/>
                  <a:gd name="T24" fmla="*/ 17 w 34"/>
                  <a:gd name="T25" fmla="*/ 25 h 31"/>
                  <a:gd name="T26" fmla="*/ 10 w 34"/>
                  <a:gd name="T27" fmla="*/ 23 h 31"/>
                  <a:gd name="T28" fmla="*/ 6 w 34"/>
                  <a:gd name="T29" fmla="*/ 15 h 31"/>
                  <a:gd name="T30" fmla="*/ 10 w 34"/>
                  <a:gd name="T31" fmla="*/ 7 h 31"/>
                  <a:gd name="T32" fmla="*/ 17 w 34"/>
                  <a:gd name="T33" fmla="*/ 5 h 31"/>
                  <a:gd name="T34" fmla="*/ 24 w 34"/>
                  <a:gd name="T35" fmla="*/ 7 h 31"/>
                  <a:gd name="T36" fmla="*/ 27 w 34"/>
                  <a:gd name="T37" fmla="*/ 15 h 31"/>
                  <a:gd name="T38" fmla="*/ 27 w 34"/>
                  <a:gd name="T39"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1">
                    <a:moveTo>
                      <a:pt x="29" y="4"/>
                    </a:moveTo>
                    <a:cubicBezTo>
                      <a:pt x="26" y="1"/>
                      <a:pt x="22" y="0"/>
                      <a:pt x="17" y="0"/>
                    </a:cubicBezTo>
                    <a:cubicBezTo>
                      <a:pt x="10" y="0"/>
                      <a:pt x="5" y="2"/>
                      <a:pt x="2" y="7"/>
                    </a:cubicBezTo>
                    <a:cubicBezTo>
                      <a:pt x="1" y="9"/>
                      <a:pt x="0" y="12"/>
                      <a:pt x="0" y="15"/>
                    </a:cubicBezTo>
                    <a:cubicBezTo>
                      <a:pt x="0" y="17"/>
                      <a:pt x="0" y="19"/>
                      <a:pt x="1" y="21"/>
                    </a:cubicBezTo>
                    <a:cubicBezTo>
                      <a:pt x="2" y="23"/>
                      <a:pt x="3" y="25"/>
                      <a:pt x="5" y="26"/>
                    </a:cubicBezTo>
                    <a:cubicBezTo>
                      <a:pt x="8" y="29"/>
                      <a:pt x="12" y="31"/>
                      <a:pt x="17" y="31"/>
                    </a:cubicBezTo>
                    <a:cubicBezTo>
                      <a:pt x="24" y="31"/>
                      <a:pt x="29" y="28"/>
                      <a:pt x="32" y="23"/>
                    </a:cubicBezTo>
                    <a:cubicBezTo>
                      <a:pt x="33" y="21"/>
                      <a:pt x="34" y="18"/>
                      <a:pt x="34" y="15"/>
                    </a:cubicBezTo>
                    <a:cubicBezTo>
                      <a:pt x="34" y="11"/>
                      <a:pt x="32" y="7"/>
                      <a:pt x="29" y="4"/>
                    </a:cubicBezTo>
                    <a:close/>
                    <a:moveTo>
                      <a:pt x="27" y="19"/>
                    </a:moveTo>
                    <a:cubicBezTo>
                      <a:pt x="26" y="21"/>
                      <a:pt x="25" y="22"/>
                      <a:pt x="24" y="23"/>
                    </a:cubicBezTo>
                    <a:cubicBezTo>
                      <a:pt x="22" y="25"/>
                      <a:pt x="20" y="25"/>
                      <a:pt x="17" y="25"/>
                    </a:cubicBezTo>
                    <a:cubicBezTo>
                      <a:pt x="14" y="25"/>
                      <a:pt x="12" y="25"/>
                      <a:pt x="10" y="23"/>
                    </a:cubicBezTo>
                    <a:cubicBezTo>
                      <a:pt x="8" y="21"/>
                      <a:pt x="6" y="18"/>
                      <a:pt x="6" y="15"/>
                    </a:cubicBezTo>
                    <a:cubicBezTo>
                      <a:pt x="6" y="12"/>
                      <a:pt x="8" y="9"/>
                      <a:pt x="10" y="7"/>
                    </a:cubicBezTo>
                    <a:cubicBezTo>
                      <a:pt x="12" y="6"/>
                      <a:pt x="14" y="5"/>
                      <a:pt x="17" y="5"/>
                    </a:cubicBezTo>
                    <a:cubicBezTo>
                      <a:pt x="20" y="5"/>
                      <a:pt x="22" y="6"/>
                      <a:pt x="24" y="7"/>
                    </a:cubicBezTo>
                    <a:cubicBezTo>
                      <a:pt x="26" y="9"/>
                      <a:pt x="27" y="12"/>
                      <a:pt x="27" y="15"/>
                    </a:cubicBezTo>
                    <a:cubicBezTo>
                      <a:pt x="27" y="17"/>
                      <a:pt x="27" y="18"/>
                      <a:pt x="27" y="19"/>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5" name="Freeform 280">
                <a:extLst>
                  <a:ext uri="{FF2B5EF4-FFF2-40B4-BE49-F238E27FC236}">
                    <a16:creationId xmlns:a16="http://schemas.microsoft.com/office/drawing/2014/main" xmlns="" id="{D339B911-6F6D-4FA4-939F-DD17EA1380D0}"/>
                  </a:ext>
                </a:extLst>
              </p:cNvPr>
              <p:cNvSpPr>
                <a:spLocks/>
              </p:cNvSpPr>
              <p:nvPr/>
            </p:nvSpPr>
            <p:spPr bwMode="auto">
              <a:xfrm>
                <a:off x="11539538" y="3470276"/>
                <a:ext cx="46038" cy="42863"/>
              </a:xfrm>
              <a:custGeom>
                <a:avLst/>
                <a:gdLst>
                  <a:gd name="T0" fmla="*/ 58 w 65"/>
                  <a:gd name="T1" fmla="*/ 53 h 60"/>
                  <a:gd name="T2" fmla="*/ 62 w 65"/>
                  <a:gd name="T3" fmla="*/ 51 h 60"/>
                  <a:gd name="T4" fmla="*/ 64 w 65"/>
                  <a:gd name="T5" fmla="*/ 52 h 60"/>
                  <a:gd name="T6" fmla="*/ 65 w 65"/>
                  <a:gd name="T7" fmla="*/ 51 h 60"/>
                  <a:gd name="T8" fmla="*/ 57 w 65"/>
                  <a:gd name="T9" fmla="*/ 39 h 60"/>
                  <a:gd name="T10" fmla="*/ 56 w 65"/>
                  <a:gd name="T11" fmla="*/ 40 h 60"/>
                  <a:gd name="T12" fmla="*/ 56 w 65"/>
                  <a:gd name="T13" fmla="*/ 41 h 60"/>
                  <a:gd name="T14" fmla="*/ 55 w 65"/>
                  <a:gd name="T15" fmla="*/ 43 h 60"/>
                  <a:gd name="T16" fmla="*/ 51 w 65"/>
                  <a:gd name="T17" fmla="*/ 46 h 60"/>
                  <a:gd name="T18" fmla="*/ 36 w 65"/>
                  <a:gd name="T19" fmla="*/ 50 h 60"/>
                  <a:gd name="T20" fmla="*/ 20 w 65"/>
                  <a:gd name="T21" fmla="*/ 45 h 60"/>
                  <a:gd name="T22" fmla="*/ 13 w 65"/>
                  <a:gd name="T23" fmla="*/ 30 h 60"/>
                  <a:gd name="T24" fmla="*/ 20 w 65"/>
                  <a:gd name="T25" fmla="*/ 15 h 60"/>
                  <a:gd name="T26" fmla="*/ 36 w 65"/>
                  <a:gd name="T27" fmla="*/ 10 h 60"/>
                  <a:gd name="T28" fmla="*/ 51 w 65"/>
                  <a:gd name="T29" fmla="*/ 14 h 60"/>
                  <a:gd name="T30" fmla="*/ 55 w 65"/>
                  <a:gd name="T31" fmla="*/ 17 h 60"/>
                  <a:gd name="T32" fmla="*/ 56 w 65"/>
                  <a:gd name="T33" fmla="*/ 19 h 60"/>
                  <a:gd name="T34" fmla="*/ 56 w 65"/>
                  <a:gd name="T35" fmla="*/ 20 h 60"/>
                  <a:gd name="T36" fmla="*/ 57 w 65"/>
                  <a:gd name="T37" fmla="*/ 21 h 60"/>
                  <a:gd name="T38" fmla="*/ 65 w 65"/>
                  <a:gd name="T39" fmla="*/ 9 h 60"/>
                  <a:gd name="T40" fmla="*/ 64 w 65"/>
                  <a:gd name="T41" fmla="*/ 8 h 60"/>
                  <a:gd name="T42" fmla="*/ 62 w 65"/>
                  <a:gd name="T43" fmla="*/ 9 h 60"/>
                  <a:gd name="T44" fmla="*/ 58 w 65"/>
                  <a:gd name="T45" fmla="*/ 7 h 60"/>
                  <a:gd name="T46" fmla="*/ 46 w 65"/>
                  <a:gd name="T47" fmla="*/ 2 h 60"/>
                  <a:gd name="T48" fmla="*/ 34 w 65"/>
                  <a:gd name="T49" fmla="*/ 0 h 60"/>
                  <a:gd name="T50" fmla="*/ 6 w 65"/>
                  <a:gd name="T51" fmla="*/ 12 h 60"/>
                  <a:gd name="T52" fmla="*/ 0 w 65"/>
                  <a:gd name="T53" fmla="*/ 30 h 60"/>
                  <a:gd name="T54" fmla="*/ 3 w 65"/>
                  <a:gd name="T55" fmla="*/ 44 h 60"/>
                  <a:gd name="T56" fmla="*/ 12 w 65"/>
                  <a:gd name="T57" fmla="*/ 53 h 60"/>
                  <a:gd name="T58" fmla="*/ 34 w 65"/>
                  <a:gd name="T59" fmla="*/ 60 h 60"/>
                  <a:gd name="T60" fmla="*/ 46 w 65"/>
                  <a:gd name="T61" fmla="*/ 58 h 60"/>
                  <a:gd name="T62" fmla="*/ 58 w 65"/>
                  <a:gd name="T63"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60">
                    <a:moveTo>
                      <a:pt x="58" y="53"/>
                    </a:moveTo>
                    <a:cubicBezTo>
                      <a:pt x="60" y="51"/>
                      <a:pt x="62" y="51"/>
                      <a:pt x="62" y="51"/>
                    </a:cubicBezTo>
                    <a:cubicBezTo>
                      <a:pt x="63" y="51"/>
                      <a:pt x="63" y="51"/>
                      <a:pt x="64" y="52"/>
                    </a:cubicBezTo>
                    <a:cubicBezTo>
                      <a:pt x="65" y="51"/>
                      <a:pt x="65" y="51"/>
                      <a:pt x="65" y="51"/>
                    </a:cubicBezTo>
                    <a:cubicBezTo>
                      <a:pt x="57" y="39"/>
                      <a:pt x="57" y="39"/>
                      <a:pt x="57" y="39"/>
                    </a:cubicBezTo>
                    <a:cubicBezTo>
                      <a:pt x="56" y="40"/>
                      <a:pt x="56" y="40"/>
                      <a:pt x="56" y="40"/>
                    </a:cubicBezTo>
                    <a:cubicBezTo>
                      <a:pt x="56" y="40"/>
                      <a:pt x="56" y="41"/>
                      <a:pt x="56" y="41"/>
                    </a:cubicBezTo>
                    <a:cubicBezTo>
                      <a:pt x="56" y="42"/>
                      <a:pt x="56" y="42"/>
                      <a:pt x="55" y="43"/>
                    </a:cubicBezTo>
                    <a:cubicBezTo>
                      <a:pt x="54" y="44"/>
                      <a:pt x="53" y="45"/>
                      <a:pt x="51" y="46"/>
                    </a:cubicBezTo>
                    <a:cubicBezTo>
                      <a:pt x="46" y="49"/>
                      <a:pt x="41" y="50"/>
                      <a:pt x="36" y="50"/>
                    </a:cubicBezTo>
                    <a:cubicBezTo>
                      <a:pt x="29" y="50"/>
                      <a:pt x="24" y="48"/>
                      <a:pt x="20" y="45"/>
                    </a:cubicBezTo>
                    <a:cubicBezTo>
                      <a:pt x="15" y="41"/>
                      <a:pt x="13" y="36"/>
                      <a:pt x="13" y="30"/>
                    </a:cubicBezTo>
                    <a:cubicBezTo>
                      <a:pt x="13" y="24"/>
                      <a:pt x="15" y="19"/>
                      <a:pt x="20" y="15"/>
                    </a:cubicBezTo>
                    <a:cubicBezTo>
                      <a:pt x="24" y="12"/>
                      <a:pt x="29" y="10"/>
                      <a:pt x="36" y="10"/>
                    </a:cubicBezTo>
                    <a:cubicBezTo>
                      <a:pt x="41" y="10"/>
                      <a:pt x="46" y="11"/>
                      <a:pt x="51" y="14"/>
                    </a:cubicBezTo>
                    <a:cubicBezTo>
                      <a:pt x="53" y="15"/>
                      <a:pt x="54" y="16"/>
                      <a:pt x="55" y="17"/>
                    </a:cubicBezTo>
                    <a:cubicBezTo>
                      <a:pt x="56" y="17"/>
                      <a:pt x="56" y="18"/>
                      <a:pt x="56" y="19"/>
                    </a:cubicBezTo>
                    <a:cubicBezTo>
                      <a:pt x="56" y="19"/>
                      <a:pt x="56" y="20"/>
                      <a:pt x="56" y="20"/>
                    </a:cubicBezTo>
                    <a:cubicBezTo>
                      <a:pt x="57" y="21"/>
                      <a:pt x="57" y="21"/>
                      <a:pt x="57" y="21"/>
                    </a:cubicBezTo>
                    <a:cubicBezTo>
                      <a:pt x="65" y="9"/>
                      <a:pt x="65" y="9"/>
                      <a:pt x="65" y="9"/>
                    </a:cubicBezTo>
                    <a:cubicBezTo>
                      <a:pt x="64" y="8"/>
                      <a:pt x="64" y="8"/>
                      <a:pt x="64" y="8"/>
                    </a:cubicBezTo>
                    <a:cubicBezTo>
                      <a:pt x="63" y="9"/>
                      <a:pt x="63" y="9"/>
                      <a:pt x="62" y="9"/>
                    </a:cubicBezTo>
                    <a:cubicBezTo>
                      <a:pt x="62" y="9"/>
                      <a:pt x="60" y="9"/>
                      <a:pt x="58" y="7"/>
                    </a:cubicBezTo>
                    <a:cubicBezTo>
                      <a:pt x="53" y="4"/>
                      <a:pt x="49" y="2"/>
                      <a:pt x="46" y="2"/>
                    </a:cubicBezTo>
                    <a:cubicBezTo>
                      <a:pt x="42" y="1"/>
                      <a:pt x="39" y="0"/>
                      <a:pt x="34" y="0"/>
                    </a:cubicBezTo>
                    <a:cubicBezTo>
                      <a:pt x="22" y="0"/>
                      <a:pt x="12" y="4"/>
                      <a:pt x="6" y="12"/>
                    </a:cubicBezTo>
                    <a:cubicBezTo>
                      <a:pt x="2" y="17"/>
                      <a:pt x="0" y="23"/>
                      <a:pt x="0" y="30"/>
                    </a:cubicBezTo>
                    <a:cubicBezTo>
                      <a:pt x="0" y="35"/>
                      <a:pt x="1" y="40"/>
                      <a:pt x="3" y="44"/>
                    </a:cubicBezTo>
                    <a:cubicBezTo>
                      <a:pt x="5" y="48"/>
                      <a:pt x="8" y="51"/>
                      <a:pt x="12" y="53"/>
                    </a:cubicBezTo>
                    <a:cubicBezTo>
                      <a:pt x="17" y="58"/>
                      <a:pt x="25" y="60"/>
                      <a:pt x="34" y="60"/>
                    </a:cubicBezTo>
                    <a:cubicBezTo>
                      <a:pt x="39" y="60"/>
                      <a:pt x="42" y="59"/>
                      <a:pt x="46" y="58"/>
                    </a:cubicBezTo>
                    <a:cubicBezTo>
                      <a:pt x="49" y="57"/>
                      <a:pt x="53" y="55"/>
                      <a:pt x="58" y="53"/>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6" name="Freeform 281">
                <a:extLst>
                  <a:ext uri="{FF2B5EF4-FFF2-40B4-BE49-F238E27FC236}">
                    <a16:creationId xmlns:a16="http://schemas.microsoft.com/office/drawing/2014/main" xmlns="" id="{FE5DA505-EA98-4CD3-9F42-C30B50FE9150}"/>
                  </a:ext>
                </a:extLst>
              </p:cNvPr>
              <p:cNvSpPr>
                <a:spLocks noEditPoints="1"/>
              </p:cNvSpPr>
              <p:nvPr/>
            </p:nvSpPr>
            <p:spPr bwMode="auto">
              <a:xfrm>
                <a:off x="11626851" y="3471863"/>
                <a:ext cx="49213" cy="39688"/>
              </a:xfrm>
              <a:custGeom>
                <a:avLst/>
                <a:gdLst>
                  <a:gd name="T0" fmla="*/ 5 w 71"/>
                  <a:gd name="T1" fmla="*/ 52 h 58"/>
                  <a:gd name="T2" fmla="*/ 3 w 71"/>
                  <a:gd name="T3" fmla="*/ 55 h 58"/>
                  <a:gd name="T4" fmla="*/ 0 w 71"/>
                  <a:gd name="T5" fmla="*/ 56 h 58"/>
                  <a:gd name="T6" fmla="*/ 0 w 71"/>
                  <a:gd name="T7" fmla="*/ 58 h 58"/>
                  <a:gd name="T8" fmla="*/ 19 w 71"/>
                  <a:gd name="T9" fmla="*/ 58 h 58"/>
                  <a:gd name="T10" fmla="*/ 19 w 71"/>
                  <a:gd name="T11" fmla="*/ 56 h 58"/>
                  <a:gd name="T12" fmla="*/ 17 w 71"/>
                  <a:gd name="T13" fmla="*/ 54 h 58"/>
                  <a:gd name="T14" fmla="*/ 17 w 71"/>
                  <a:gd name="T15" fmla="*/ 51 h 58"/>
                  <a:gd name="T16" fmla="*/ 21 w 71"/>
                  <a:gd name="T17" fmla="*/ 43 h 58"/>
                  <a:gd name="T18" fmla="*/ 47 w 71"/>
                  <a:gd name="T19" fmla="*/ 43 h 58"/>
                  <a:gd name="T20" fmla="*/ 51 w 71"/>
                  <a:gd name="T21" fmla="*/ 51 h 58"/>
                  <a:gd name="T22" fmla="*/ 52 w 71"/>
                  <a:gd name="T23" fmla="*/ 54 h 58"/>
                  <a:gd name="T24" fmla="*/ 49 w 71"/>
                  <a:gd name="T25" fmla="*/ 56 h 58"/>
                  <a:gd name="T26" fmla="*/ 49 w 71"/>
                  <a:gd name="T27" fmla="*/ 58 h 58"/>
                  <a:gd name="T28" fmla="*/ 71 w 71"/>
                  <a:gd name="T29" fmla="*/ 58 h 58"/>
                  <a:gd name="T30" fmla="*/ 71 w 71"/>
                  <a:gd name="T31" fmla="*/ 56 h 58"/>
                  <a:gd name="T32" fmla="*/ 68 w 71"/>
                  <a:gd name="T33" fmla="*/ 55 h 58"/>
                  <a:gd name="T34" fmla="*/ 65 w 71"/>
                  <a:gd name="T35" fmla="*/ 51 h 58"/>
                  <a:gd name="T36" fmla="*/ 43 w 71"/>
                  <a:gd name="T37" fmla="*/ 7 h 58"/>
                  <a:gd name="T38" fmla="*/ 43 w 71"/>
                  <a:gd name="T39" fmla="*/ 4 h 58"/>
                  <a:gd name="T40" fmla="*/ 45 w 71"/>
                  <a:gd name="T41" fmla="*/ 1 h 58"/>
                  <a:gd name="T42" fmla="*/ 45 w 71"/>
                  <a:gd name="T43" fmla="*/ 0 h 58"/>
                  <a:gd name="T44" fmla="*/ 25 w 71"/>
                  <a:gd name="T45" fmla="*/ 0 h 58"/>
                  <a:gd name="T46" fmla="*/ 25 w 71"/>
                  <a:gd name="T47" fmla="*/ 1 h 58"/>
                  <a:gd name="T48" fmla="*/ 27 w 71"/>
                  <a:gd name="T49" fmla="*/ 4 h 58"/>
                  <a:gd name="T50" fmla="*/ 26 w 71"/>
                  <a:gd name="T51" fmla="*/ 8 h 58"/>
                  <a:gd name="T52" fmla="*/ 5 w 71"/>
                  <a:gd name="T53" fmla="*/ 52 h 58"/>
                  <a:gd name="T54" fmla="*/ 35 w 71"/>
                  <a:gd name="T55" fmla="*/ 15 h 58"/>
                  <a:gd name="T56" fmla="*/ 44 w 71"/>
                  <a:gd name="T57" fmla="*/ 35 h 58"/>
                  <a:gd name="T58" fmla="*/ 25 w 71"/>
                  <a:gd name="T59" fmla="*/ 35 h 58"/>
                  <a:gd name="T60" fmla="*/ 35 w 71"/>
                  <a:gd name="T61"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1" h="58">
                    <a:moveTo>
                      <a:pt x="5" y="52"/>
                    </a:moveTo>
                    <a:cubicBezTo>
                      <a:pt x="4" y="54"/>
                      <a:pt x="4" y="55"/>
                      <a:pt x="3" y="55"/>
                    </a:cubicBezTo>
                    <a:cubicBezTo>
                      <a:pt x="2" y="56"/>
                      <a:pt x="1" y="56"/>
                      <a:pt x="0" y="56"/>
                    </a:cubicBezTo>
                    <a:cubicBezTo>
                      <a:pt x="0" y="58"/>
                      <a:pt x="0" y="58"/>
                      <a:pt x="0" y="58"/>
                    </a:cubicBezTo>
                    <a:cubicBezTo>
                      <a:pt x="19" y="58"/>
                      <a:pt x="19" y="58"/>
                      <a:pt x="19" y="58"/>
                    </a:cubicBezTo>
                    <a:cubicBezTo>
                      <a:pt x="19" y="56"/>
                      <a:pt x="19" y="56"/>
                      <a:pt x="19" y="56"/>
                    </a:cubicBezTo>
                    <a:cubicBezTo>
                      <a:pt x="18" y="56"/>
                      <a:pt x="17" y="55"/>
                      <a:pt x="17" y="54"/>
                    </a:cubicBezTo>
                    <a:cubicBezTo>
                      <a:pt x="17" y="53"/>
                      <a:pt x="17" y="52"/>
                      <a:pt x="17" y="51"/>
                    </a:cubicBezTo>
                    <a:cubicBezTo>
                      <a:pt x="21" y="43"/>
                      <a:pt x="21" y="43"/>
                      <a:pt x="21" y="43"/>
                    </a:cubicBezTo>
                    <a:cubicBezTo>
                      <a:pt x="47" y="43"/>
                      <a:pt x="47" y="43"/>
                      <a:pt x="47" y="43"/>
                    </a:cubicBezTo>
                    <a:cubicBezTo>
                      <a:pt x="51" y="51"/>
                      <a:pt x="51" y="51"/>
                      <a:pt x="51" y="51"/>
                    </a:cubicBezTo>
                    <a:cubicBezTo>
                      <a:pt x="52" y="52"/>
                      <a:pt x="52" y="53"/>
                      <a:pt x="52" y="54"/>
                    </a:cubicBezTo>
                    <a:cubicBezTo>
                      <a:pt x="52" y="55"/>
                      <a:pt x="51" y="56"/>
                      <a:pt x="49" y="56"/>
                    </a:cubicBezTo>
                    <a:cubicBezTo>
                      <a:pt x="49" y="58"/>
                      <a:pt x="49" y="58"/>
                      <a:pt x="49" y="58"/>
                    </a:cubicBezTo>
                    <a:cubicBezTo>
                      <a:pt x="71" y="58"/>
                      <a:pt x="71" y="58"/>
                      <a:pt x="71" y="58"/>
                    </a:cubicBezTo>
                    <a:cubicBezTo>
                      <a:pt x="71" y="56"/>
                      <a:pt x="71" y="56"/>
                      <a:pt x="71" y="56"/>
                    </a:cubicBezTo>
                    <a:cubicBezTo>
                      <a:pt x="70" y="56"/>
                      <a:pt x="69" y="56"/>
                      <a:pt x="68" y="55"/>
                    </a:cubicBezTo>
                    <a:cubicBezTo>
                      <a:pt x="67" y="54"/>
                      <a:pt x="66" y="53"/>
                      <a:pt x="65" y="51"/>
                    </a:cubicBezTo>
                    <a:cubicBezTo>
                      <a:pt x="43" y="7"/>
                      <a:pt x="43" y="7"/>
                      <a:pt x="43" y="7"/>
                    </a:cubicBezTo>
                    <a:cubicBezTo>
                      <a:pt x="43" y="6"/>
                      <a:pt x="43" y="5"/>
                      <a:pt x="43" y="4"/>
                    </a:cubicBezTo>
                    <a:cubicBezTo>
                      <a:pt x="43" y="3"/>
                      <a:pt x="43" y="2"/>
                      <a:pt x="45" y="1"/>
                    </a:cubicBezTo>
                    <a:cubicBezTo>
                      <a:pt x="45" y="0"/>
                      <a:pt x="45" y="0"/>
                      <a:pt x="45" y="0"/>
                    </a:cubicBezTo>
                    <a:cubicBezTo>
                      <a:pt x="25" y="0"/>
                      <a:pt x="25" y="0"/>
                      <a:pt x="25" y="0"/>
                    </a:cubicBezTo>
                    <a:cubicBezTo>
                      <a:pt x="25" y="1"/>
                      <a:pt x="25" y="1"/>
                      <a:pt x="25" y="1"/>
                    </a:cubicBezTo>
                    <a:cubicBezTo>
                      <a:pt x="26" y="2"/>
                      <a:pt x="27" y="3"/>
                      <a:pt x="27" y="4"/>
                    </a:cubicBezTo>
                    <a:cubicBezTo>
                      <a:pt x="27" y="5"/>
                      <a:pt x="27" y="6"/>
                      <a:pt x="26" y="8"/>
                    </a:cubicBezTo>
                    <a:lnTo>
                      <a:pt x="5" y="52"/>
                    </a:lnTo>
                    <a:close/>
                    <a:moveTo>
                      <a:pt x="35" y="15"/>
                    </a:moveTo>
                    <a:cubicBezTo>
                      <a:pt x="44" y="35"/>
                      <a:pt x="44" y="35"/>
                      <a:pt x="44" y="35"/>
                    </a:cubicBezTo>
                    <a:cubicBezTo>
                      <a:pt x="25" y="35"/>
                      <a:pt x="25" y="35"/>
                      <a:pt x="25" y="35"/>
                    </a:cubicBezTo>
                    <a:lnTo>
                      <a:pt x="35" y="15"/>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7" name="Freeform 282">
                <a:extLst>
                  <a:ext uri="{FF2B5EF4-FFF2-40B4-BE49-F238E27FC236}">
                    <a16:creationId xmlns:a16="http://schemas.microsoft.com/office/drawing/2014/main" xmlns="" id="{37688BC9-8AA2-412E-BFC9-9D31273C5E3A}"/>
                  </a:ext>
                </a:extLst>
              </p:cNvPr>
              <p:cNvSpPr>
                <a:spLocks/>
              </p:cNvSpPr>
              <p:nvPr/>
            </p:nvSpPr>
            <p:spPr bwMode="auto">
              <a:xfrm>
                <a:off x="11985626" y="3827463"/>
                <a:ext cx="142875" cy="11113"/>
              </a:xfrm>
              <a:custGeom>
                <a:avLst/>
                <a:gdLst>
                  <a:gd name="T0" fmla="*/ 12 w 204"/>
                  <a:gd name="T1" fmla="*/ 2 h 16"/>
                  <a:gd name="T2" fmla="*/ 0 w 204"/>
                  <a:gd name="T3" fmla="*/ 16 h 16"/>
                  <a:gd name="T4" fmla="*/ 204 w 204"/>
                  <a:gd name="T5" fmla="*/ 16 h 16"/>
                  <a:gd name="T6" fmla="*/ 204 w 204"/>
                  <a:gd name="T7" fmla="*/ 0 h 16"/>
                  <a:gd name="T8" fmla="*/ 13 w 204"/>
                  <a:gd name="T9" fmla="*/ 0 h 16"/>
                  <a:gd name="T10" fmla="*/ 12 w 204"/>
                  <a:gd name="T11" fmla="*/ 2 h 16"/>
                </a:gdLst>
                <a:ahLst/>
                <a:cxnLst>
                  <a:cxn ang="0">
                    <a:pos x="T0" y="T1"/>
                  </a:cxn>
                  <a:cxn ang="0">
                    <a:pos x="T2" y="T3"/>
                  </a:cxn>
                  <a:cxn ang="0">
                    <a:pos x="T4" y="T5"/>
                  </a:cxn>
                  <a:cxn ang="0">
                    <a:pos x="T6" y="T7"/>
                  </a:cxn>
                  <a:cxn ang="0">
                    <a:pos x="T8" y="T9"/>
                  </a:cxn>
                  <a:cxn ang="0">
                    <a:pos x="T10" y="T11"/>
                  </a:cxn>
                </a:cxnLst>
                <a:rect l="0" t="0" r="r" b="b"/>
                <a:pathLst>
                  <a:path w="204" h="16">
                    <a:moveTo>
                      <a:pt x="12" y="2"/>
                    </a:moveTo>
                    <a:cubicBezTo>
                      <a:pt x="9" y="8"/>
                      <a:pt x="5" y="13"/>
                      <a:pt x="0" y="16"/>
                    </a:cubicBezTo>
                    <a:cubicBezTo>
                      <a:pt x="204" y="16"/>
                      <a:pt x="204" y="16"/>
                      <a:pt x="204" y="16"/>
                    </a:cubicBezTo>
                    <a:cubicBezTo>
                      <a:pt x="204" y="0"/>
                      <a:pt x="204" y="0"/>
                      <a:pt x="204" y="0"/>
                    </a:cubicBezTo>
                    <a:cubicBezTo>
                      <a:pt x="13" y="0"/>
                      <a:pt x="13" y="0"/>
                      <a:pt x="13" y="0"/>
                    </a:cubicBezTo>
                    <a:cubicBezTo>
                      <a:pt x="12" y="0"/>
                      <a:pt x="12" y="1"/>
                      <a:pt x="12" y="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8" name="Freeform 283">
                <a:extLst>
                  <a:ext uri="{FF2B5EF4-FFF2-40B4-BE49-F238E27FC236}">
                    <a16:creationId xmlns:a16="http://schemas.microsoft.com/office/drawing/2014/main" xmlns="" id="{3D2B32AD-8ACC-4FEE-A6B4-3A977C4FC672}"/>
                  </a:ext>
                </a:extLst>
              </p:cNvPr>
              <p:cNvSpPr>
                <a:spLocks/>
              </p:cNvSpPr>
              <p:nvPr/>
            </p:nvSpPr>
            <p:spPr bwMode="auto">
              <a:xfrm>
                <a:off x="11674476" y="3827463"/>
                <a:ext cx="115888" cy="11113"/>
              </a:xfrm>
              <a:custGeom>
                <a:avLst/>
                <a:gdLst>
                  <a:gd name="T0" fmla="*/ 0 w 167"/>
                  <a:gd name="T1" fmla="*/ 16 h 16"/>
                  <a:gd name="T2" fmla="*/ 166 w 167"/>
                  <a:gd name="T3" fmla="*/ 16 h 16"/>
                  <a:gd name="T4" fmla="*/ 167 w 167"/>
                  <a:gd name="T5" fmla="*/ 0 h 16"/>
                  <a:gd name="T6" fmla="*/ 5 w 167"/>
                  <a:gd name="T7" fmla="*/ 0 h 16"/>
                  <a:gd name="T8" fmla="*/ 0 w 167"/>
                  <a:gd name="T9" fmla="*/ 16 h 16"/>
                </a:gdLst>
                <a:ahLst/>
                <a:cxnLst>
                  <a:cxn ang="0">
                    <a:pos x="T0" y="T1"/>
                  </a:cxn>
                  <a:cxn ang="0">
                    <a:pos x="T2" y="T3"/>
                  </a:cxn>
                  <a:cxn ang="0">
                    <a:pos x="T4" y="T5"/>
                  </a:cxn>
                  <a:cxn ang="0">
                    <a:pos x="T6" y="T7"/>
                  </a:cxn>
                  <a:cxn ang="0">
                    <a:pos x="T8" y="T9"/>
                  </a:cxn>
                </a:cxnLst>
                <a:rect l="0" t="0" r="r" b="b"/>
                <a:pathLst>
                  <a:path w="167" h="16">
                    <a:moveTo>
                      <a:pt x="0" y="16"/>
                    </a:moveTo>
                    <a:cubicBezTo>
                      <a:pt x="166" y="16"/>
                      <a:pt x="166" y="16"/>
                      <a:pt x="166" y="16"/>
                    </a:cubicBezTo>
                    <a:cubicBezTo>
                      <a:pt x="166" y="11"/>
                      <a:pt x="167" y="5"/>
                      <a:pt x="167" y="0"/>
                    </a:cubicBezTo>
                    <a:cubicBezTo>
                      <a:pt x="5" y="0"/>
                      <a:pt x="5" y="0"/>
                      <a:pt x="5" y="0"/>
                    </a:cubicBezTo>
                    <a:cubicBezTo>
                      <a:pt x="4" y="5"/>
                      <a:pt x="2" y="11"/>
                      <a:pt x="0" y="16"/>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39" name="Freeform 284">
                <a:extLst>
                  <a:ext uri="{FF2B5EF4-FFF2-40B4-BE49-F238E27FC236}">
                    <a16:creationId xmlns:a16="http://schemas.microsoft.com/office/drawing/2014/main" xmlns="" id="{4DB9203A-B384-4836-A1A2-8FF6F40BE79E}"/>
                  </a:ext>
                </a:extLst>
              </p:cNvPr>
              <p:cNvSpPr>
                <a:spLocks/>
              </p:cNvSpPr>
              <p:nvPr/>
            </p:nvSpPr>
            <p:spPr bwMode="auto">
              <a:xfrm>
                <a:off x="11828463" y="3797301"/>
                <a:ext cx="117475" cy="225425"/>
              </a:xfrm>
              <a:custGeom>
                <a:avLst/>
                <a:gdLst>
                  <a:gd name="T0" fmla="*/ 0 w 167"/>
                  <a:gd name="T1" fmla="*/ 180 h 322"/>
                  <a:gd name="T2" fmla="*/ 0 w 167"/>
                  <a:gd name="T3" fmla="*/ 284 h 322"/>
                  <a:gd name="T4" fmla="*/ 38 w 167"/>
                  <a:gd name="T5" fmla="*/ 322 h 322"/>
                  <a:gd name="T6" fmla="*/ 76 w 167"/>
                  <a:gd name="T7" fmla="*/ 284 h 322"/>
                  <a:gd name="T8" fmla="*/ 76 w 167"/>
                  <a:gd name="T9" fmla="*/ 188 h 322"/>
                  <a:gd name="T10" fmla="*/ 90 w 167"/>
                  <a:gd name="T11" fmla="*/ 188 h 322"/>
                  <a:gd name="T12" fmla="*/ 90 w 167"/>
                  <a:gd name="T13" fmla="*/ 284 h 322"/>
                  <a:gd name="T14" fmla="*/ 129 w 167"/>
                  <a:gd name="T15" fmla="*/ 322 h 322"/>
                  <a:gd name="T16" fmla="*/ 167 w 167"/>
                  <a:gd name="T17" fmla="*/ 284 h 322"/>
                  <a:gd name="T18" fmla="*/ 167 w 167"/>
                  <a:gd name="T19" fmla="*/ 180 h 322"/>
                  <a:gd name="T20" fmla="*/ 101 w 167"/>
                  <a:gd name="T21" fmla="*/ 189 h 322"/>
                  <a:gd name="T22" fmla="*/ 95 w 167"/>
                  <a:gd name="T23" fmla="*/ 189 h 322"/>
                  <a:gd name="T24" fmla="*/ 95 w 167"/>
                  <a:gd name="T25" fmla="*/ 182 h 322"/>
                  <a:gd name="T26" fmla="*/ 99 w 167"/>
                  <a:gd name="T27" fmla="*/ 0 h 322"/>
                  <a:gd name="T28" fmla="*/ 88 w 167"/>
                  <a:gd name="T29" fmla="*/ 15 h 322"/>
                  <a:gd name="T30" fmla="*/ 83 w 167"/>
                  <a:gd name="T31" fmla="*/ 21 h 322"/>
                  <a:gd name="T32" fmla="*/ 78 w 167"/>
                  <a:gd name="T33" fmla="*/ 15 h 322"/>
                  <a:gd name="T34" fmla="*/ 67 w 167"/>
                  <a:gd name="T35" fmla="*/ 0 h 322"/>
                  <a:gd name="T36" fmla="*/ 71 w 167"/>
                  <a:gd name="T37" fmla="*/ 182 h 322"/>
                  <a:gd name="T38" fmla="*/ 72 w 167"/>
                  <a:gd name="T39" fmla="*/ 189 h 322"/>
                  <a:gd name="T40" fmla="*/ 65 w 167"/>
                  <a:gd name="T41" fmla="*/ 189 h 322"/>
                  <a:gd name="T42" fmla="*/ 0 w 167"/>
                  <a:gd name="T43" fmla="*/ 18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322">
                    <a:moveTo>
                      <a:pt x="0" y="180"/>
                    </a:moveTo>
                    <a:cubicBezTo>
                      <a:pt x="0" y="284"/>
                      <a:pt x="0" y="284"/>
                      <a:pt x="0" y="284"/>
                    </a:cubicBezTo>
                    <a:cubicBezTo>
                      <a:pt x="0" y="305"/>
                      <a:pt x="17" y="322"/>
                      <a:pt x="38" y="322"/>
                    </a:cubicBezTo>
                    <a:cubicBezTo>
                      <a:pt x="59" y="322"/>
                      <a:pt x="76" y="305"/>
                      <a:pt x="76" y="284"/>
                    </a:cubicBezTo>
                    <a:cubicBezTo>
                      <a:pt x="76" y="188"/>
                      <a:pt x="76" y="188"/>
                      <a:pt x="76" y="188"/>
                    </a:cubicBezTo>
                    <a:cubicBezTo>
                      <a:pt x="90" y="188"/>
                      <a:pt x="90" y="188"/>
                      <a:pt x="90" y="188"/>
                    </a:cubicBezTo>
                    <a:cubicBezTo>
                      <a:pt x="90" y="284"/>
                      <a:pt x="90" y="284"/>
                      <a:pt x="90" y="284"/>
                    </a:cubicBezTo>
                    <a:cubicBezTo>
                      <a:pt x="90" y="305"/>
                      <a:pt x="107" y="322"/>
                      <a:pt x="129" y="322"/>
                    </a:cubicBezTo>
                    <a:cubicBezTo>
                      <a:pt x="150" y="322"/>
                      <a:pt x="167" y="305"/>
                      <a:pt x="167" y="284"/>
                    </a:cubicBezTo>
                    <a:cubicBezTo>
                      <a:pt x="167" y="180"/>
                      <a:pt x="167" y="180"/>
                      <a:pt x="167" y="180"/>
                    </a:cubicBezTo>
                    <a:cubicBezTo>
                      <a:pt x="149" y="185"/>
                      <a:pt x="127" y="189"/>
                      <a:pt x="101" y="189"/>
                    </a:cubicBezTo>
                    <a:cubicBezTo>
                      <a:pt x="95" y="189"/>
                      <a:pt x="95" y="189"/>
                      <a:pt x="95" y="189"/>
                    </a:cubicBezTo>
                    <a:cubicBezTo>
                      <a:pt x="95" y="182"/>
                      <a:pt x="95" y="182"/>
                      <a:pt x="95" y="182"/>
                    </a:cubicBezTo>
                    <a:cubicBezTo>
                      <a:pt x="99" y="0"/>
                      <a:pt x="99" y="0"/>
                      <a:pt x="99" y="0"/>
                    </a:cubicBezTo>
                    <a:cubicBezTo>
                      <a:pt x="88" y="15"/>
                      <a:pt x="88" y="15"/>
                      <a:pt x="88" y="15"/>
                    </a:cubicBezTo>
                    <a:cubicBezTo>
                      <a:pt x="83" y="21"/>
                      <a:pt x="83" y="21"/>
                      <a:pt x="83" y="21"/>
                    </a:cubicBezTo>
                    <a:cubicBezTo>
                      <a:pt x="78" y="15"/>
                      <a:pt x="78" y="15"/>
                      <a:pt x="78" y="15"/>
                    </a:cubicBezTo>
                    <a:cubicBezTo>
                      <a:pt x="67" y="0"/>
                      <a:pt x="67" y="0"/>
                      <a:pt x="67" y="0"/>
                    </a:cubicBezTo>
                    <a:cubicBezTo>
                      <a:pt x="71" y="182"/>
                      <a:pt x="71" y="182"/>
                      <a:pt x="71" y="182"/>
                    </a:cubicBezTo>
                    <a:cubicBezTo>
                      <a:pt x="72" y="189"/>
                      <a:pt x="72" y="189"/>
                      <a:pt x="72" y="189"/>
                    </a:cubicBezTo>
                    <a:cubicBezTo>
                      <a:pt x="65" y="189"/>
                      <a:pt x="65" y="189"/>
                      <a:pt x="65" y="189"/>
                    </a:cubicBezTo>
                    <a:cubicBezTo>
                      <a:pt x="40" y="189"/>
                      <a:pt x="18" y="185"/>
                      <a:pt x="0" y="18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0" name="Freeform 285">
                <a:extLst>
                  <a:ext uri="{FF2B5EF4-FFF2-40B4-BE49-F238E27FC236}">
                    <a16:creationId xmlns:a16="http://schemas.microsoft.com/office/drawing/2014/main" xmlns="" id="{C3B92D7D-A01E-4986-89F9-528E14E5636F}"/>
                  </a:ext>
                </a:extLst>
              </p:cNvPr>
              <p:cNvSpPr>
                <a:spLocks/>
              </p:cNvSpPr>
              <p:nvPr/>
            </p:nvSpPr>
            <p:spPr bwMode="auto">
              <a:xfrm>
                <a:off x="11664951" y="3667126"/>
                <a:ext cx="33338" cy="46038"/>
              </a:xfrm>
              <a:custGeom>
                <a:avLst/>
                <a:gdLst>
                  <a:gd name="T0" fmla="*/ 9 w 46"/>
                  <a:gd name="T1" fmla="*/ 0 h 67"/>
                  <a:gd name="T2" fmla="*/ 0 w 46"/>
                  <a:gd name="T3" fmla="*/ 7 h 67"/>
                  <a:gd name="T4" fmla="*/ 40 w 46"/>
                  <a:gd name="T5" fmla="*/ 67 h 67"/>
                  <a:gd name="T6" fmla="*/ 46 w 46"/>
                  <a:gd name="T7" fmla="*/ 56 h 67"/>
                  <a:gd name="T8" fmla="*/ 9 w 46"/>
                  <a:gd name="T9" fmla="*/ 0 h 67"/>
                </a:gdLst>
                <a:ahLst/>
                <a:cxnLst>
                  <a:cxn ang="0">
                    <a:pos x="T0" y="T1"/>
                  </a:cxn>
                  <a:cxn ang="0">
                    <a:pos x="T2" y="T3"/>
                  </a:cxn>
                  <a:cxn ang="0">
                    <a:pos x="T4" y="T5"/>
                  </a:cxn>
                  <a:cxn ang="0">
                    <a:pos x="T6" y="T7"/>
                  </a:cxn>
                  <a:cxn ang="0">
                    <a:pos x="T8" y="T9"/>
                  </a:cxn>
                </a:cxnLst>
                <a:rect l="0" t="0" r="r" b="b"/>
                <a:pathLst>
                  <a:path w="46" h="67">
                    <a:moveTo>
                      <a:pt x="9" y="0"/>
                    </a:moveTo>
                    <a:cubicBezTo>
                      <a:pt x="0" y="7"/>
                      <a:pt x="0" y="7"/>
                      <a:pt x="0" y="7"/>
                    </a:cubicBezTo>
                    <a:cubicBezTo>
                      <a:pt x="40" y="67"/>
                      <a:pt x="40" y="67"/>
                      <a:pt x="40" y="67"/>
                    </a:cubicBezTo>
                    <a:cubicBezTo>
                      <a:pt x="41" y="63"/>
                      <a:pt x="43" y="59"/>
                      <a:pt x="46" y="56"/>
                    </a:cubicBezTo>
                    <a:lnTo>
                      <a:pt x="9" y="0"/>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1" name="Freeform 286">
                <a:extLst>
                  <a:ext uri="{FF2B5EF4-FFF2-40B4-BE49-F238E27FC236}">
                    <a16:creationId xmlns:a16="http://schemas.microsoft.com/office/drawing/2014/main" xmlns="" id="{1B7CD7ED-081A-4BB4-BC06-45A5F0A1BA36}"/>
                  </a:ext>
                </a:extLst>
              </p:cNvPr>
              <p:cNvSpPr>
                <a:spLocks/>
              </p:cNvSpPr>
              <p:nvPr/>
            </p:nvSpPr>
            <p:spPr bwMode="auto">
              <a:xfrm>
                <a:off x="11833226" y="3524251"/>
                <a:ext cx="106363" cy="107950"/>
              </a:xfrm>
              <a:custGeom>
                <a:avLst/>
                <a:gdLst>
                  <a:gd name="T0" fmla="*/ 61 w 152"/>
                  <a:gd name="T1" fmla="*/ 144 h 153"/>
                  <a:gd name="T2" fmla="*/ 144 w 152"/>
                  <a:gd name="T3" fmla="*/ 92 h 153"/>
                  <a:gd name="T4" fmla="*/ 92 w 152"/>
                  <a:gd name="T5" fmla="*/ 9 h 153"/>
                  <a:gd name="T6" fmla="*/ 9 w 152"/>
                  <a:gd name="T7" fmla="*/ 61 h 153"/>
                  <a:gd name="T8" fmla="*/ 61 w 152"/>
                  <a:gd name="T9" fmla="*/ 144 h 153"/>
                </a:gdLst>
                <a:ahLst/>
                <a:cxnLst>
                  <a:cxn ang="0">
                    <a:pos x="T0" y="T1"/>
                  </a:cxn>
                  <a:cxn ang="0">
                    <a:pos x="T2" y="T3"/>
                  </a:cxn>
                  <a:cxn ang="0">
                    <a:pos x="T4" y="T5"/>
                  </a:cxn>
                  <a:cxn ang="0">
                    <a:pos x="T6" y="T7"/>
                  </a:cxn>
                  <a:cxn ang="0">
                    <a:pos x="T8" y="T9"/>
                  </a:cxn>
                </a:cxnLst>
                <a:rect l="0" t="0" r="r" b="b"/>
                <a:pathLst>
                  <a:path w="152" h="153">
                    <a:moveTo>
                      <a:pt x="61" y="144"/>
                    </a:moveTo>
                    <a:cubicBezTo>
                      <a:pt x="98" y="153"/>
                      <a:pt x="135" y="130"/>
                      <a:pt x="144" y="92"/>
                    </a:cubicBezTo>
                    <a:cubicBezTo>
                      <a:pt x="152" y="55"/>
                      <a:pt x="129" y="18"/>
                      <a:pt x="92" y="9"/>
                    </a:cubicBezTo>
                    <a:cubicBezTo>
                      <a:pt x="55" y="0"/>
                      <a:pt x="17" y="24"/>
                      <a:pt x="9" y="61"/>
                    </a:cubicBezTo>
                    <a:cubicBezTo>
                      <a:pt x="0" y="98"/>
                      <a:pt x="23" y="135"/>
                      <a:pt x="61" y="144"/>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2" name="Freeform 287">
                <a:extLst>
                  <a:ext uri="{FF2B5EF4-FFF2-40B4-BE49-F238E27FC236}">
                    <a16:creationId xmlns:a16="http://schemas.microsoft.com/office/drawing/2014/main" xmlns="" id="{BBAABCCA-E08E-4260-9147-1313F8CD8C08}"/>
                  </a:ext>
                </a:extLst>
              </p:cNvPr>
              <p:cNvSpPr>
                <a:spLocks noEditPoints="1"/>
              </p:cNvSpPr>
              <p:nvPr/>
            </p:nvSpPr>
            <p:spPr bwMode="auto">
              <a:xfrm>
                <a:off x="11899901" y="3640138"/>
                <a:ext cx="109538" cy="285750"/>
              </a:xfrm>
              <a:custGeom>
                <a:avLst/>
                <a:gdLst>
                  <a:gd name="T0" fmla="*/ 42 w 158"/>
                  <a:gd name="T1" fmla="*/ 1 h 408"/>
                  <a:gd name="T2" fmla="*/ 23 w 158"/>
                  <a:gd name="T3" fmla="*/ 1 h 408"/>
                  <a:gd name="T4" fmla="*/ 14 w 158"/>
                  <a:gd name="T5" fmla="*/ 0 h 408"/>
                  <a:gd name="T6" fmla="*/ 10 w 158"/>
                  <a:gd name="T7" fmla="*/ 0 h 408"/>
                  <a:gd name="T8" fmla="*/ 8 w 158"/>
                  <a:gd name="T9" fmla="*/ 70 h 408"/>
                  <a:gd name="T10" fmla="*/ 24 w 158"/>
                  <a:gd name="T11" fmla="*/ 190 h 408"/>
                  <a:gd name="T12" fmla="*/ 24 w 158"/>
                  <a:gd name="T13" fmla="*/ 193 h 408"/>
                  <a:gd name="T14" fmla="*/ 23 w 158"/>
                  <a:gd name="T15" fmla="*/ 195 h 408"/>
                  <a:gd name="T16" fmla="*/ 5 w 158"/>
                  <a:gd name="T17" fmla="*/ 217 h 408"/>
                  <a:gd name="T18" fmla="*/ 0 w 158"/>
                  <a:gd name="T19" fmla="*/ 408 h 408"/>
                  <a:gd name="T20" fmla="*/ 118 w 158"/>
                  <a:gd name="T21" fmla="*/ 374 h 408"/>
                  <a:gd name="T22" fmla="*/ 115 w 158"/>
                  <a:gd name="T23" fmla="*/ 285 h 408"/>
                  <a:gd name="T24" fmla="*/ 108 w 158"/>
                  <a:gd name="T25" fmla="*/ 286 h 408"/>
                  <a:gd name="T26" fmla="*/ 96 w 158"/>
                  <a:gd name="T27" fmla="*/ 284 h 408"/>
                  <a:gd name="T28" fmla="*/ 79 w 158"/>
                  <a:gd name="T29" fmla="*/ 244 h 408"/>
                  <a:gd name="T30" fmla="*/ 101 w 158"/>
                  <a:gd name="T31" fmla="*/ 165 h 408"/>
                  <a:gd name="T32" fmla="*/ 87 w 158"/>
                  <a:gd name="T33" fmla="*/ 79 h 408"/>
                  <a:gd name="T34" fmla="*/ 95 w 158"/>
                  <a:gd name="T35" fmla="*/ 91 h 408"/>
                  <a:gd name="T36" fmla="*/ 98 w 158"/>
                  <a:gd name="T37" fmla="*/ 96 h 408"/>
                  <a:gd name="T38" fmla="*/ 108 w 158"/>
                  <a:gd name="T39" fmla="*/ 132 h 408"/>
                  <a:gd name="T40" fmla="*/ 109 w 158"/>
                  <a:gd name="T41" fmla="*/ 146 h 408"/>
                  <a:gd name="T42" fmla="*/ 85 w 158"/>
                  <a:gd name="T43" fmla="*/ 246 h 408"/>
                  <a:gd name="T44" fmla="*/ 98 w 158"/>
                  <a:gd name="T45" fmla="*/ 278 h 408"/>
                  <a:gd name="T46" fmla="*/ 108 w 158"/>
                  <a:gd name="T47" fmla="*/ 280 h 408"/>
                  <a:gd name="T48" fmla="*/ 130 w 158"/>
                  <a:gd name="T49" fmla="*/ 265 h 408"/>
                  <a:gd name="T50" fmla="*/ 158 w 158"/>
                  <a:gd name="T51" fmla="*/ 146 h 408"/>
                  <a:gd name="T52" fmla="*/ 158 w 158"/>
                  <a:gd name="T53" fmla="*/ 132 h 408"/>
                  <a:gd name="T54" fmla="*/ 142 w 158"/>
                  <a:gd name="T55" fmla="*/ 73 h 408"/>
                  <a:gd name="T56" fmla="*/ 106 w 158"/>
                  <a:gd name="T57" fmla="*/ 29 h 408"/>
                  <a:gd name="T58" fmla="*/ 52 w 158"/>
                  <a:gd name="T59" fmla="*/ 2 h 408"/>
                  <a:gd name="T60" fmla="*/ 52 w 158"/>
                  <a:gd name="T61" fmla="*/ 2 h 408"/>
                  <a:gd name="T62" fmla="*/ 47 w 158"/>
                  <a:gd name="T63" fmla="*/ 1 h 408"/>
                  <a:gd name="T64" fmla="*/ 42 w 158"/>
                  <a:gd name="T65" fmla="*/ 1 h 408"/>
                  <a:gd name="T66" fmla="*/ 82 w 158"/>
                  <a:gd name="T67" fmla="*/ 294 h 408"/>
                  <a:gd name="T68" fmla="*/ 84 w 158"/>
                  <a:gd name="T69" fmla="*/ 303 h 408"/>
                  <a:gd name="T70" fmla="*/ 34 w 158"/>
                  <a:gd name="T71" fmla="*/ 320 h 408"/>
                  <a:gd name="T72" fmla="*/ 30 w 158"/>
                  <a:gd name="T73" fmla="*/ 307 h 408"/>
                  <a:gd name="T74" fmla="*/ 82 w 158"/>
                  <a:gd name="T75"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408">
                    <a:moveTo>
                      <a:pt x="42" y="1"/>
                    </a:moveTo>
                    <a:cubicBezTo>
                      <a:pt x="23" y="1"/>
                      <a:pt x="23" y="1"/>
                      <a:pt x="23" y="1"/>
                    </a:cubicBezTo>
                    <a:cubicBezTo>
                      <a:pt x="14" y="0"/>
                      <a:pt x="14" y="0"/>
                      <a:pt x="14" y="0"/>
                    </a:cubicBezTo>
                    <a:cubicBezTo>
                      <a:pt x="10" y="0"/>
                      <a:pt x="10" y="0"/>
                      <a:pt x="10" y="0"/>
                    </a:cubicBezTo>
                    <a:cubicBezTo>
                      <a:pt x="8" y="70"/>
                      <a:pt x="8" y="70"/>
                      <a:pt x="8" y="70"/>
                    </a:cubicBezTo>
                    <a:cubicBezTo>
                      <a:pt x="24" y="190"/>
                      <a:pt x="24" y="190"/>
                      <a:pt x="24" y="190"/>
                    </a:cubicBezTo>
                    <a:cubicBezTo>
                      <a:pt x="24" y="193"/>
                      <a:pt x="24" y="193"/>
                      <a:pt x="24" y="193"/>
                    </a:cubicBezTo>
                    <a:cubicBezTo>
                      <a:pt x="23" y="195"/>
                      <a:pt x="23" y="195"/>
                      <a:pt x="23" y="195"/>
                    </a:cubicBezTo>
                    <a:cubicBezTo>
                      <a:pt x="5" y="217"/>
                      <a:pt x="5" y="217"/>
                      <a:pt x="5" y="217"/>
                    </a:cubicBezTo>
                    <a:cubicBezTo>
                      <a:pt x="0" y="408"/>
                      <a:pt x="0" y="408"/>
                      <a:pt x="0" y="408"/>
                    </a:cubicBezTo>
                    <a:cubicBezTo>
                      <a:pt x="76" y="408"/>
                      <a:pt x="118" y="374"/>
                      <a:pt x="118" y="374"/>
                    </a:cubicBezTo>
                    <a:cubicBezTo>
                      <a:pt x="118" y="344"/>
                      <a:pt x="117" y="314"/>
                      <a:pt x="115" y="285"/>
                    </a:cubicBezTo>
                    <a:cubicBezTo>
                      <a:pt x="113" y="286"/>
                      <a:pt x="110" y="286"/>
                      <a:pt x="108" y="286"/>
                    </a:cubicBezTo>
                    <a:cubicBezTo>
                      <a:pt x="103" y="286"/>
                      <a:pt x="99" y="286"/>
                      <a:pt x="96" y="284"/>
                    </a:cubicBezTo>
                    <a:cubicBezTo>
                      <a:pt x="80" y="277"/>
                      <a:pt x="73" y="259"/>
                      <a:pt x="79" y="244"/>
                    </a:cubicBezTo>
                    <a:cubicBezTo>
                      <a:pt x="91" y="215"/>
                      <a:pt x="99" y="188"/>
                      <a:pt x="101" y="165"/>
                    </a:cubicBezTo>
                    <a:cubicBezTo>
                      <a:pt x="96" y="130"/>
                      <a:pt x="91" y="101"/>
                      <a:pt x="87" y="79"/>
                    </a:cubicBezTo>
                    <a:cubicBezTo>
                      <a:pt x="90" y="82"/>
                      <a:pt x="92" y="86"/>
                      <a:pt x="95" y="91"/>
                    </a:cubicBezTo>
                    <a:cubicBezTo>
                      <a:pt x="96" y="92"/>
                      <a:pt x="97" y="94"/>
                      <a:pt x="98" y="96"/>
                    </a:cubicBezTo>
                    <a:cubicBezTo>
                      <a:pt x="103" y="105"/>
                      <a:pt x="107" y="117"/>
                      <a:pt x="108" y="132"/>
                    </a:cubicBezTo>
                    <a:cubicBezTo>
                      <a:pt x="109" y="136"/>
                      <a:pt x="109" y="141"/>
                      <a:pt x="109" y="146"/>
                    </a:cubicBezTo>
                    <a:cubicBezTo>
                      <a:pt x="109" y="171"/>
                      <a:pt x="103" y="204"/>
                      <a:pt x="85" y="246"/>
                    </a:cubicBezTo>
                    <a:cubicBezTo>
                      <a:pt x="80" y="259"/>
                      <a:pt x="86" y="273"/>
                      <a:pt x="98" y="278"/>
                    </a:cubicBezTo>
                    <a:cubicBezTo>
                      <a:pt x="101" y="280"/>
                      <a:pt x="104" y="280"/>
                      <a:pt x="108" y="280"/>
                    </a:cubicBezTo>
                    <a:cubicBezTo>
                      <a:pt x="117" y="280"/>
                      <a:pt x="126" y="275"/>
                      <a:pt x="130" y="265"/>
                    </a:cubicBezTo>
                    <a:cubicBezTo>
                      <a:pt x="150" y="218"/>
                      <a:pt x="158" y="179"/>
                      <a:pt x="158" y="146"/>
                    </a:cubicBezTo>
                    <a:cubicBezTo>
                      <a:pt x="158" y="141"/>
                      <a:pt x="158" y="136"/>
                      <a:pt x="158" y="132"/>
                    </a:cubicBezTo>
                    <a:cubicBezTo>
                      <a:pt x="156" y="109"/>
                      <a:pt x="150" y="90"/>
                      <a:pt x="142" y="73"/>
                    </a:cubicBezTo>
                    <a:cubicBezTo>
                      <a:pt x="132" y="54"/>
                      <a:pt x="119" y="39"/>
                      <a:pt x="106" y="29"/>
                    </a:cubicBezTo>
                    <a:cubicBezTo>
                      <a:pt x="79" y="8"/>
                      <a:pt x="54" y="2"/>
                      <a:pt x="52" y="2"/>
                    </a:cubicBezTo>
                    <a:cubicBezTo>
                      <a:pt x="52" y="2"/>
                      <a:pt x="52" y="2"/>
                      <a:pt x="52" y="2"/>
                    </a:cubicBezTo>
                    <a:cubicBezTo>
                      <a:pt x="51" y="1"/>
                      <a:pt x="49" y="1"/>
                      <a:pt x="47" y="1"/>
                    </a:cubicBezTo>
                    <a:cubicBezTo>
                      <a:pt x="46" y="1"/>
                      <a:pt x="44" y="1"/>
                      <a:pt x="42" y="1"/>
                    </a:cubicBezTo>
                    <a:close/>
                    <a:moveTo>
                      <a:pt x="82" y="294"/>
                    </a:moveTo>
                    <a:cubicBezTo>
                      <a:pt x="84" y="303"/>
                      <a:pt x="84" y="303"/>
                      <a:pt x="84" y="303"/>
                    </a:cubicBezTo>
                    <a:cubicBezTo>
                      <a:pt x="34" y="320"/>
                      <a:pt x="34" y="320"/>
                      <a:pt x="34" y="320"/>
                    </a:cubicBezTo>
                    <a:cubicBezTo>
                      <a:pt x="30" y="307"/>
                      <a:pt x="30" y="307"/>
                      <a:pt x="30" y="307"/>
                    </a:cubicBezTo>
                    <a:lnTo>
                      <a:pt x="82" y="294"/>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3" name="Freeform 288">
                <a:extLst>
                  <a:ext uri="{FF2B5EF4-FFF2-40B4-BE49-F238E27FC236}">
                    <a16:creationId xmlns:a16="http://schemas.microsoft.com/office/drawing/2014/main" xmlns="" id="{CC8E3506-2124-4ECB-BF72-52AAE51CE4BA}"/>
                  </a:ext>
                </a:extLst>
              </p:cNvPr>
              <p:cNvSpPr>
                <a:spLocks noEditPoints="1"/>
              </p:cNvSpPr>
              <p:nvPr/>
            </p:nvSpPr>
            <p:spPr bwMode="auto">
              <a:xfrm>
                <a:off x="11695113" y="3640138"/>
                <a:ext cx="179388" cy="285750"/>
              </a:xfrm>
              <a:custGeom>
                <a:avLst/>
                <a:gdLst>
                  <a:gd name="T0" fmla="*/ 1 w 255"/>
                  <a:gd name="T1" fmla="*/ 116 h 408"/>
                  <a:gd name="T2" fmla="*/ 26 w 255"/>
                  <a:gd name="T3" fmla="*/ 139 h 408"/>
                  <a:gd name="T4" fmla="*/ 28 w 255"/>
                  <a:gd name="T5" fmla="*/ 138 h 408"/>
                  <a:gd name="T6" fmla="*/ 140 w 255"/>
                  <a:gd name="T7" fmla="*/ 109 h 408"/>
                  <a:gd name="T8" fmla="*/ 159 w 255"/>
                  <a:gd name="T9" fmla="*/ 99 h 408"/>
                  <a:gd name="T10" fmla="*/ 166 w 255"/>
                  <a:gd name="T11" fmla="*/ 95 h 408"/>
                  <a:gd name="T12" fmla="*/ 137 w 255"/>
                  <a:gd name="T13" fmla="*/ 374 h 408"/>
                  <a:gd name="T14" fmla="*/ 255 w 255"/>
                  <a:gd name="T15" fmla="*/ 408 h 408"/>
                  <a:gd name="T16" fmla="*/ 251 w 255"/>
                  <a:gd name="T17" fmla="*/ 217 h 408"/>
                  <a:gd name="T18" fmla="*/ 233 w 255"/>
                  <a:gd name="T19" fmla="*/ 195 h 408"/>
                  <a:gd name="T20" fmla="*/ 231 w 255"/>
                  <a:gd name="T21" fmla="*/ 193 h 408"/>
                  <a:gd name="T22" fmla="*/ 232 w 255"/>
                  <a:gd name="T23" fmla="*/ 190 h 408"/>
                  <a:gd name="T24" fmla="*/ 247 w 255"/>
                  <a:gd name="T25" fmla="*/ 67 h 408"/>
                  <a:gd name="T26" fmla="*/ 246 w 255"/>
                  <a:gd name="T27" fmla="*/ 22 h 408"/>
                  <a:gd name="T28" fmla="*/ 246 w 255"/>
                  <a:gd name="T29" fmla="*/ 22 h 408"/>
                  <a:gd name="T30" fmla="*/ 246 w 255"/>
                  <a:gd name="T31" fmla="*/ 22 h 408"/>
                  <a:gd name="T32" fmla="*/ 246 w 255"/>
                  <a:gd name="T33" fmla="*/ 0 h 408"/>
                  <a:gd name="T34" fmla="*/ 241 w 255"/>
                  <a:gd name="T35" fmla="*/ 0 h 408"/>
                  <a:gd name="T36" fmla="*/ 233 w 255"/>
                  <a:gd name="T37" fmla="*/ 1 h 408"/>
                  <a:gd name="T38" fmla="*/ 214 w 255"/>
                  <a:gd name="T39" fmla="*/ 1 h 408"/>
                  <a:gd name="T40" fmla="*/ 205 w 255"/>
                  <a:gd name="T41" fmla="*/ 2 h 408"/>
                  <a:gd name="T42" fmla="*/ 188 w 255"/>
                  <a:gd name="T43" fmla="*/ 12 h 408"/>
                  <a:gd name="T44" fmla="*/ 188 w 255"/>
                  <a:gd name="T45" fmla="*/ 12 h 408"/>
                  <a:gd name="T46" fmla="*/ 187 w 255"/>
                  <a:gd name="T47" fmla="*/ 13 h 408"/>
                  <a:gd name="T48" fmla="*/ 186 w 255"/>
                  <a:gd name="T49" fmla="*/ 14 h 408"/>
                  <a:gd name="T50" fmla="*/ 179 w 255"/>
                  <a:gd name="T51" fmla="*/ 22 h 408"/>
                  <a:gd name="T52" fmla="*/ 151 w 255"/>
                  <a:gd name="T53" fmla="*/ 46 h 408"/>
                  <a:gd name="T54" fmla="*/ 144 w 255"/>
                  <a:gd name="T55" fmla="*/ 50 h 408"/>
                  <a:gd name="T56" fmla="*/ 24 w 255"/>
                  <a:gd name="T57" fmla="*/ 89 h 408"/>
                  <a:gd name="T58" fmla="*/ 1 w 255"/>
                  <a:gd name="T59" fmla="*/ 116 h 408"/>
                  <a:gd name="T60" fmla="*/ 173 w 255"/>
                  <a:gd name="T61" fmla="*/ 294 h 408"/>
                  <a:gd name="T62" fmla="*/ 226 w 255"/>
                  <a:gd name="T63" fmla="*/ 307 h 408"/>
                  <a:gd name="T64" fmla="*/ 222 w 255"/>
                  <a:gd name="T65" fmla="*/ 320 h 408"/>
                  <a:gd name="T66" fmla="*/ 171 w 255"/>
                  <a:gd name="T67" fmla="*/ 303 h 408"/>
                  <a:gd name="T68" fmla="*/ 173 w 255"/>
                  <a:gd name="T69"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408">
                    <a:moveTo>
                      <a:pt x="1" y="116"/>
                    </a:moveTo>
                    <a:cubicBezTo>
                      <a:pt x="2" y="129"/>
                      <a:pt x="13" y="139"/>
                      <a:pt x="26" y="139"/>
                    </a:cubicBezTo>
                    <a:cubicBezTo>
                      <a:pt x="27" y="139"/>
                      <a:pt x="27" y="139"/>
                      <a:pt x="28" y="138"/>
                    </a:cubicBezTo>
                    <a:cubicBezTo>
                      <a:pt x="73" y="135"/>
                      <a:pt x="110" y="123"/>
                      <a:pt x="140" y="109"/>
                    </a:cubicBezTo>
                    <a:cubicBezTo>
                      <a:pt x="146" y="106"/>
                      <a:pt x="153" y="102"/>
                      <a:pt x="159" y="99"/>
                    </a:cubicBezTo>
                    <a:cubicBezTo>
                      <a:pt x="161" y="98"/>
                      <a:pt x="164" y="96"/>
                      <a:pt x="166" y="95"/>
                    </a:cubicBezTo>
                    <a:cubicBezTo>
                      <a:pt x="154" y="158"/>
                      <a:pt x="137" y="266"/>
                      <a:pt x="137" y="374"/>
                    </a:cubicBezTo>
                    <a:cubicBezTo>
                      <a:pt x="137" y="374"/>
                      <a:pt x="180" y="408"/>
                      <a:pt x="255" y="408"/>
                    </a:cubicBezTo>
                    <a:cubicBezTo>
                      <a:pt x="251" y="217"/>
                      <a:pt x="251" y="217"/>
                      <a:pt x="251" y="217"/>
                    </a:cubicBezTo>
                    <a:cubicBezTo>
                      <a:pt x="233" y="195"/>
                      <a:pt x="233" y="195"/>
                      <a:pt x="233" y="195"/>
                    </a:cubicBezTo>
                    <a:cubicBezTo>
                      <a:pt x="231" y="193"/>
                      <a:pt x="231" y="193"/>
                      <a:pt x="231" y="193"/>
                    </a:cubicBezTo>
                    <a:cubicBezTo>
                      <a:pt x="232" y="190"/>
                      <a:pt x="232" y="190"/>
                      <a:pt x="232" y="190"/>
                    </a:cubicBezTo>
                    <a:cubicBezTo>
                      <a:pt x="247" y="67"/>
                      <a:pt x="247" y="67"/>
                      <a:pt x="247" y="67"/>
                    </a:cubicBezTo>
                    <a:cubicBezTo>
                      <a:pt x="246" y="22"/>
                      <a:pt x="246" y="22"/>
                      <a:pt x="246" y="22"/>
                    </a:cubicBezTo>
                    <a:cubicBezTo>
                      <a:pt x="246" y="22"/>
                      <a:pt x="246" y="22"/>
                      <a:pt x="246" y="22"/>
                    </a:cubicBezTo>
                    <a:cubicBezTo>
                      <a:pt x="246" y="22"/>
                      <a:pt x="246" y="22"/>
                      <a:pt x="246" y="22"/>
                    </a:cubicBezTo>
                    <a:cubicBezTo>
                      <a:pt x="246" y="0"/>
                      <a:pt x="246" y="0"/>
                      <a:pt x="246" y="0"/>
                    </a:cubicBezTo>
                    <a:cubicBezTo>
                      <a:pt x="241" y="0"/>
                      <a:pt x="241" y="0"/>
                      <a:pt x="241" y="0"/>
                    </a:cubicBezTo>
                    <a:cubicBezTo>
                      <a:pt x="233" y="1"/>
                      <a:pt x="233" y="1"/>
                      <a:pt x="233" y="1"/>
                    </a:cubicBezTo>
                    <a:cubicBezTo>
                      <a:pt x="214" y="1"/>
                      <a:pt x="214" y="1"/>
                      <a:pt x="214" y="1"/>
                    </a:cubicBezTo>
                    <a:cubicBezTo>
                      <a:pt x="211" y="1"/>
                      <a:pt x="208" y="1"/>
                      <a:pt x="205" y="2"/>
                    </a:cubicBezTo>
                    <a:cubicBezTo>
                      <a:pt x="199" y="3"/>
                      <a:pt x="192" y="6"/>
                      <a:pt x="188" y="12"/>
                    </a:cubicBezTo>
                    <a:cubicBezTo>
                      <a:pt x="188" y="12"/>
                      <a:pt x="188" y="12"/>
                      <a:pt x="188" y="12"/>
                    </a:cubicBezTo>
                    <a:cubicBezTo>
                      <a:pt x="188" y="12"/>
                      <a:pt x="187" y="12"/>
                      <a:pt x="187" y="13"/>
                    </a:cubicBezTo>
                    <a:cubicBezTo>
                      <a:pt x="187" y="13"/>
                      <a:pt x="187" y="14"/>
                      <a:pt x="186" y="14"/>
                    </a:cubicBezTo>
                    <a:cubicBezTo>
                      <a:pt x="185" y="16"/>
                      <a:pt x="182" y="19"/>
                      <a:pt x="179" y="22"/>
                    </a:cubicBezTo>
                    <a:cubicBezTo>
                      <a:pt x="173" y="28"/>
                      <a:pt x="164" y="37"/>
                      <a:pt x="151" y="46"/>
                    </a:cubicBezTo>
                    <a:cubicBezTo>
                      <a:pt x="148" y="47"/>
                      <a:pt x="146" y="49"/>
                      <a:pt x="144" y="50"/>
                    </a:cubicBezTo>
                    <a:cubicBezTo>
                      <a:pt x="117" y="67"/>
                      <a:pt x="78" y="85"/>
                      <a:pt x="24" y="89"/>
                    </a:cubicBezTo>
                    <a:cubicBezTo>
                      <a:pt x="10" y="90"/>
                      <a:pt x="0" y="102"/>
                      <a:pt x="1" y="116"/>
                    </a:cubicBezTo>
                    <a:close/>
                    <a:moveTo>
                      <a:pt x="173" y="294"/>
                    </a:moveTo>
                    <a:cubicBezTo>
                      <a:pt x="226" y="307"/>
                      <a:pt x="226" y="307"/>
                      <a:pt x="226" y="307"/>
                    </a:cubicBezTo>
                    <a:cubicBezTo>
                      <a:pt x="222" y="320"/>
                      <a:pt x="222" y="320"/>
                      <a:pt x="222" y="320"/>
                    </a:cubicBezTo>
                    <a:cubicBezTo>
                      <a:pt x="171" y="303"/>
                      <a:pt x="171" y="303"/>
                      <a:pt x="171" y="303"/>
                    </a:cubicBezTo>
                    <a:lnTo>
                      <a:pt x="173" y="294"/>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4" name="Freeform 289">
                <a:extLst>
                  <a:ext uri="{FF2B5EF4-FFF2-40B4-BE49-F238E27FC236}">
                    <a16:creationId xmlns:a16="http://schemas.microsoft.com/office/drawing/2014/main" xmlns="" id="{94C97494-2F45-4471-82B6-70DB936CBACB}"/>
                  </a:ext>
                </a:extLst>
              </p:cNvPr>
              <p:cNvSpPr>
                <a:spLocks/>
              </p:cNvSpPr>
              <p:nvPr/>
            </p:nvSpPr>
            <p:spPr bwMode="auto">
              <a:xfrm>
                <a:off x="11861801" y="3636963"/>
                <a:ext cx="49213" cy="168275"/>
              </a:xfrm>
              <a:custGeom>
                <a:avLst/>
                <a:gdLst>
                  <a:gd name="T0" fmla="*/ 16 w 31"/>
                  <a:gd name="T1" fmla="*/ 106 h 106"/>
                  <a:gd name="T2" fmla="*/ 31 w 31"/>
                  <a:gd name="T3" fmla="*/ 86 h 106"/>
                  <a:gd name="T4" fmla="*/ 22 w 31"/>
                  <a:gd name="T5" fmla="*/ 17 h 106"/>
                  <a:gd name="T6" fmla="*/ 25 w 31"/>
                  <a:gd name="T7" fmla="*/ 12 h 106"/>
                  <a:gd name="T8" fmla="*/ 22 w 31"/>
                  <a:gd name="T9" fmla="*/ 0 h 106"/>
                  <a:gd name="T10" fmla="*/ 16 w 31"/>
                  <a:gd name="T11" fmla="*/ 0 h 106"/>
                  <a:gd name="T12" fmla="*/ 9 w 31"/>
                  <a:gd name="T13" fmla="*/ 0 h 106"/>
                  <a:gd name="T14" fmla="*/ 6 w 31"/>
                  <a:gd name="T15" fmla="*/ 12 h 106"/>
                  <a:gd name="T16" fmla="*/ 9 w 31"/>
                  <a:gd name="T17" fmla="*/ 17 h 106"/>
                  <a:gd name="T18" fmla="*/ 0 w 31"/>
                  <a:gd name="T19" fmla="*/ 86 h 106"/>
                  <a:gd name="T20" fmla="*/ 16 w 31"/>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06">
                    <a:moveTo>
                      <a:pt x="16" y="106"/>
                    </a:moveTo>
                    <a:lnTo>
                      <a:pt x="31" y="86"/>
                    </a:lnTo>
                    <a:lnTo>
                      <a:pt x="22" y="17"/>
                    </a:lnTo>
                    <a:lnTo>
                      <a:pt x="25" y="12"/>
                    </a:lnTo>
                    <a:lnTo>
                      <a:pt x="22" y="0"/>
                    </a:lnTo>
                    <a:lnTo>
                      <a:pt x="16" y="0"/>
                    </a:lnTo>
                    <a:lnTo>
                      <a:pt x="9" y="0"/>
                    </a:lnTo>
                    <a:lnTo>
                      <a:pt x="6" y="12"/>
                    </a:lnTo>
                    <a:lnTo>
                      <a:pt x="9" y="17"/>
                    </a:lnTo>
                    <a:lnTo>
                      <a:pt x="0" y="86"/>
                    </a:lnTo>
                    <a:lnTo>
                      <a:pt x="16" y="106"/>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5" name="Freeform 290">
                <a:extLst>
                  <a:ext uri="{FF2B5EF4-FFF2-40B4-BE49-F238E27FC236}">
                    <a16:creationId xmlns:a16="http://schemas.microsoft.com/office/drawing/2014/main" xmlns="" id="{82F16031-2F8C-4415-9BF3-078DDEAA95E4}"/>
                  </a:ext>
                </a:extLst>
              </p:cNvPr>
              <p:cNvSpPr>
                <a:spLocks/>
              </p:cNvSpPr>
              <p:nvPr/>
            </p:nvSpPr>
            <p:spPr bwMode="auto">
              <a:xfrm>
                <a:off x="11476038" y="3887788"/>
                <a:ext cx="263525" cy="219075"/>
              </a:xfrm>
              <a:custGeom>
                <a:avLst/>
                <a:gdLst>
                  <a:gd name="T0" fmla="*/ 77 w 377"/>
                  <a:gd name="T1" fmla="*/ 12 h 313"/>
                  <a:gd name="T2" fmla="*/ 57 w 377"/>
                  <a:gd name="T3" fmla="*/ 30 h 313"/>
                  <a:gd name="T4" fmla="*/ 14 w 377"/>
                  <a:gd name="T5" fmla="*/ 89 h 313"/>
                  <a:gd name="T6" fmla="*/ 0 w 377"/>
                  <a:gd name="T7" fmla="*/ 149 h 313"/>
                  <a:gd name="T8" fmla="*/ 1 w 377"/>
                  <a:gd name="T9" fmla="*/ 157 h 313"/>
                  <a:gd name="T10" fmla="*/ 23 w 377"/>
                  <a:gd name="T11" fmla="*/ 223 h 313"/>
                  <a:gd name="T12" fmla="*/ 45 w 377"/>
                  <a:gd name="T13" fmla="*/ 251 h 313"/>
                  <a:gd name="T14" fmla="*/ 73 w 377"/>
                  <a:gd name="T15" fmla="*/ 229 h 313"/>
                  <a:gd name="T16" fmla="*/ 73 w 377"/>
                  <a:gd name="T17" fmla="*/ 181 h 313"/>
                  <a:gd name="T18" fmla="*/ 65 w 377"/>
                  <a:gd name="T19" fmla="*/ 157 h 313"/>
                  <a:gd name="T20" fmla="*/ 64 w 377"/>
                  <a:gd name="T21" fmla="*/ 149 h 313"/>
                  <a:gd name="T22" fmla="*/ 73 w 377"/>
                  <a:gd name="T23" fmla="*/ 115 h 313"/>
                  <a:gd name="T24" fmla="*/ 81 w 377"/>
                  <a:gd name="T25" fmla="*/ 101 h 313"/>
                  <a:gd name="T26" fmla="*/ 81 w 377"/>
                  <a:gd name="T27" fmla="*/ 233 h 313"/>
                  <a:gd name="T28" fmla="*/ 33 w 377"/>
                  <a:gd name="T29" fmla="*/ 283 h 313"/>
                  <a:gd name="T30" fmla="*/ 20 w 377"/>
                  <a:gd name="T31" fmla="*/ 313 h 313"/>
                  <a:gd name="T32" fmla="*/ 357 w 377"/>
                  <a:gd name="T33" fmla="*/ 313 h 313"/>
                  <a:gd name="T34" fmla="*/ 349 w 377"/>
                  <a:gd name="T35" fmla="*/ 291 h 313"/>
                  <a:gd name="T36" fmla="*/ 316 w 377"/>
                  <a:gd name="T37" fmla="*/ 247 h 313"/>
                  <a:gd name="T38" fmla="*/ 297 w 377"/>
                  <a:gd name="T39" fmla="*/ 233 h 313"/>
                  <a:gd name="T40" fmla="*/ 297 w 377"/>
                  <a:gd name="T41" fmla="*/ 101 h 313"/>
                  <a:gd name="T42" fmla="*/ 305 w 377"/>
                  <a:gd name="T43" fmla="*/ 115 h 313"/>
                  <a:gd name="T44" fmla="*/ 313 w 377"/>
                  <a:gd name="T45" fmla="*/ 149 h 313"/>
                  <a:gd name="T46" fmla="*/ 313 w 377"/>
                  <a:gd name="T47" fmla="*/ 157 h 313"/>
                  <a:gd name="T48" fmla="*/ 305 w 377"/>
                  <a:gd name="T49" fmla="*/ 181 h 313"/>
                  <a:gd name="T50" fmla="*/ 305 w 377"/>
                  <a:gd name="T51" fmla="*/ 229 h 313"/>
                  <a:gd name="T52" fmla="*/ 321 w 377"/>
                  <a:gd name="T53" fmla="*/ 241 h 313"/>
                  <a:gd name="T54" fmla="*/ 332 w 377"/>
                  <a:gd name="T55" fmla="*/ 251 h 313"/>
                  <a:gd name="T56" fmla="*/ 354 w 377"/>
                  <a:gd name="T57" fmla="*/ 223 h 313"/>
                  <a:gd name="T58" fmla="*/ 377 w 377"/>
                  <a:gd name="T59" fmla="*/ 157 h 313"/>
                  <a:gd name="T60" fmla="*/ 377 w 377"/>
                  <a:gd name="T61" fmla="*/ 149 h 313"/>
                  <a:gd name="T62" fmla="*/ 363 w 377"/>
                  <a:gd name="T63" fmla="*/ 89 h 313"/>
                  <a:gd name="T64" fmla="*/ 320 w 377"/>
                  <a:gd name="T65" fmla="*/ 30 h 313"/>
                  <a:gd name="T66" fmla="*/ 300 w 377"/>
                  <a:gd name="T67" fmla="*/ 12 h 313"/>
                  <a:gd name="T68" fmla="*/ 294 w 377"/>
                  <a:gd name="T69" fmla="*/ 7 h 313"/>
                  <a:gd name="T70" fmla="*/ 277 w 377"/>
                  <a:gd name="T71" fmla="*/ 2 h 313"/>
                  <a:gd name="T72" fmla="*/ 266 w 377"/>
                  <a:gd name="T73" fmla="*/ 0 h 313"/>
                  <a:gd name="T74" fmla="*/ 112 w 377"/>
                  <a:gd name="T75" fmla="*/ 0 h 313"/>
                  <a:gd name="T76" fmla="*/ 101 w 377"/>
                  <a:gd name="T77" fmla="*/ 2 h 313"/>
                  <a:gd name="T78" fmla="*/ 84 w 377"/>
                  <a:gd name="T79" fmla="*/ 7 h 313"/>
                  <a:gd name="T80" fmla="*/ 77 w 377"/>
                  <a:gd name="T81" fmla="*/ 1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7" h="313">
                    <a:moveTo>
                      <a:pt x="77" y="12"/>
                    </a:moveTo>
                    <a:cubicBezTo>
                      <a:pt x="73" y="16"/>
                      <a:pt x="66" y="22"/>
                      <a:pt x="57" y="30"/>
                    </a:cubicBezTo>
                    <a:cubicBezTo>
                      <a:pt x="44" y="43"/>
                      <a:pt x="26" y="63"/>
                      <a:pt x="14" y="89"/>
                    </a:cubicBezTo>
                    <a:cubicBezTo>
                      <a:pt x="6" y="106"/>
                      <a:pt x="0" y="126"/>
                      <a:pt x="0" y="149"/>
                    </a:cubicBezTo>
                    <a:cubicBezTo>
                      <a:pt x="0" y="151"/>
                      <a:pt x="1" y="154"/>
                      <a:pt x="1" y="157"/>
                    </a:cubicBezTo>
                    <a:cubicBezTo>
                      <a:pt x="2" y="178"/>
                      <a:pt x="9" y="201"/>
                      <a:pt x="23" y="223"/>
                    </a:cubicBezTo>
                    <a:cubicBezTo>
                      <a:pt x="29" y="233"/>
                      <a:pt x="37" y="242"/>
                      <a:pt x="45" y="251"/>
                    </a:cubicBezTo>
                    <a:cubicBezTo>
                      <a:pt x="53" y="243"/>
                      <a:pt x="63" y="235"/>
                      <a:pt x="73" y="229"/>
                    </a:cubicBezTo>
                    <a:cubicBezTo>
                      <a:pt x="73" y="181"/>
                      <a:pt x="73" y="181"/>
                      <a:pt x="73" y="181"/>
                    </a:cubicBezTo>
                    <a:cubicBezTo>
                      <a:pt x="68" y="172"/>
                      <a:pt x="66" y="164"/>
                      <a:pt x="65" y="157"/>
                    </a:cubicBezTo>
                    <a:cubicBezTo>
                      <a:pt x="65" y="154"/>
                      <a:pt x="64" y="151"/>
                      <a:pt x="64" y="149"/>
                    </a:cubicBezTo>
                    <a:cubicBezTo>
                      <a:pt x="64" y="137"/>
                      <a:pt x="68" y="126"/>
                      <a:pt x="73" y="115"/>
                    </a:cubicBezTo>
                    <a:cubicBezTo>
                      <a:pt x="75" y="110"/>
                      <a:pt x="78" y="106"/>
                      <a:pt x="81" y="101"/>
                    </a:cubicBezTo>
                    <a:cubicBezTo>
                      <a:pt x="81" y="233"/>
                      <a:pt x="81" y="233"/>
                      <a:pt x="81" y="233"/>
                    </a:cubicBezTo>
                    <a:cubicBezTo>
                      <a:pt x="62" y="244"/>
                      <a:pt x="44" y="261"/>
                      <a:pt x="33" y="283"/>
                    </a:cubicBezTo>
                    <a:cubicBezTo>
                      <a:pt x="27" y="292"/>
                      <a:pt x="23" y="302"/>
                      <a:pt x="20" y="313"/>
                    </a:cubicBezTo>
                    <a:cubicBezTo>
                      <a:pt x="357" y="313"/>
                      <a:pt x="357" y="313"/>
                      <a:pt x="357" y="313"/>
                    </a:cubicBezTo>
                    <a:cubicBezTo>
                      <a:pt x="355" y="306"/>
                      <a:pt x="353" y="298"/>
                      <a:pt x="349" y="291"/>
                    </a:cubicBezTo>
                    <a:cubicBezTo>
                      <a:pt x="341" y="274"/>
                      <a:pt x="330" y="258"/>
                      <a:pt x="316" y="247"/>
                    </a:cubicBezTo>
                    <a:cubicBezTo>
                      <a:pt x="310" y="242"/>
                      <a:pt x="304" y="237"/>
                      <a:pt x="297" y="233"/>
                    </a:cubicBezTo>
                    <a:cubicBezTo>
                      <a:pt x="297" y="101"/>
                      <a:pt x="297" y="101"/>
                      <a:pt x="297" y="101"/>
                    </a:cubicBezTo>
                    <a:cubicBezTo>
                      <a:pt x="300" y="106"/>
                      <a:pt x="303" y="110"/>
                      <a:pt x="305" y="115"/>
                    </a:cubicBezTo>
                    <a:cubicBezTo>
                      <a:pt x="310" y="126"/>
                      <a:pt x="313" y="137"/>
                      <a:pt x="313" y="149"/>
                    </a:cubicBezTo>
                    <a:cubicBezTo>
                      <a:pt x="313" y="151"/>
                      <a:pt x="313" y="154"/>
                      <a:pt x="313" y="157"/>
                    </a:cubicBezTo>
                    <a:cubicBezTo>
                      <a:pt x="312" y="164"/>
                      <a:pt x="310" y="172"/>
                      <a:pt x="305" y="181"/>
                    </a:cubicBezTo>
                    <a:cubicBezTo>
                      <a:pt x="305" y="229"/>
                      <a:pt x="305" y="229"/>
                      <a:pt x="305" y="229"/>
                    </a:cubicBezTo>
                    <a:cubicBezTo>
                      <a:pt x="311" y="233"/>
                      <a:pt x="316" y="236"/>
                      <a:pt x="321" y="241"/>
                    </a:cubicBezTo>
                    <a:cubicBezTo>
                      <a:pt x="325" y="244"/>
                      <a:pt x="329" y="248"/>
                      <a:pt x="332" y="251"/>
                    </a:cubicBezTo>
                    <a:cubicBezTo>
                      <a:pt x="341" y="242"/>
                      <a:pt x="348" y="233"/>
                      <a:pt x="354" y="223"/>
                    </a:cubicBezTo>
                    <a:cubicBezTo>
                      <a:pt x="368" y="201"/>
                      <a:pt x="376" y="178"/>
                      <a:pt x="377" y="157"/>
                    </a:cubicBezTo>
                    <a:cubicBezTo>
                      <a:pt x="377" y="154"/>
                      <a:pt x="377" y="151"/>
                      <a:pt x="377" y="149"/>
                    </a:cubicBezTo>
                    <a:cubicBezTo>
                      <a:pt x="377" y="126"/>
                      <a:pt x="372" y="106"/>
                      <a:pt x="363" y="89"/>
                    </a:cubicBezTo>
                    <a:cubicBezTo>
                      <a:pt x="351" y="63"/>
                      <a:pt x="334" y="43"/>
                      <a:pt x="320" y="30"/>
                    </a:cubicBezTo>
                    <a:cubicBezTo>
                      <a:pt x="312" y="22"/>
                      <a:pt x="305" y="16"/>
                      <a:pt x="300" y="12"/>
                    </a:cubicBezTo>
                    <a:cubicBezTo>
                      <a:pt x="297" y="9"/>
                      <a:pt x="295" y="8"/>
                      <a:pt x="294" y="7"/>
                    </a:cubicBezTo>
                    <a:cubicBezTo>
                      <a:pt x="289" y="4"/>
                      <a:pt x="283" y="2"/>
                      <a:pt x="277" y="2"/>
                    </a:cubicBezTo>
                    <a:cubicBezTo>
                      <a:pt x="274" y="0"/>
                      <a:pt x="270" y="0"/>
                      <a:pt x="266" y="0"/>
                    </a:cubicBezTo>
                    <a:cubicBezTo>
                      <a:pt x="112" y="0"/>
                      <a:pt x="112" y="0"/>
                      <a:pt x="112" y="0"/>
                    </a:cubicBezTo>
                    <a:cubicBezTo>
                      <a:pt x="108" y="0"/>
                      <a:pt x="104" y="0"/>
                      <a:pt x="101" y="2"/>
                    </a:cubicBezTo>
                    <a:cubicBezTo>
                      <a:pt x="95" y="2"/>
                      <a:pt x="89" y="4"/>
                      <a:pt x="84" y="7"/>
                    </a:cubicBezTo>
                    <a:cubicBezTo>
                      <a:pt x="83" y="8"/>
                      <a:pt x="81" y="9"/>
                      <a:pt x="77" y="1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6" name="Freeform 291">
                <a:extLst>
                  <a:ext uri="{FF2B5EF4-FFF2-40B4-BE49-F238E27FC236}">
                    <a16:creationId xmlns:a16="http://schemas.microsoft.com/office/drawing/2014/main" xmlns="" id="{2AEA47EA-0561-40E8-B136-B90F91F90D5A}"/>
                  </a:ext>
                </a:extLst>
              </p:cNvPr>
              <p:cNvSpPr>
                <a:spLocks/>
              </p:cNvSpPr>
              <p:nvPr/>
            </p:nvSpPr>
            <p:spPr bwMode="auto">
              <a:xfrm>
                <a:off x="11536363" y="3738563"/>
                <a:ext cx="144463" cy="144463"/>
              </a:xfrm>
              <a:custGeom>
                <a:avLst/>
                <a:gdLst>
                  <a:gd name="T0" fmla="*/ 11 w 206"/>
                  <a:gd name="T1" fmla="*/ 125 h 207"/>
                  <a:gd name="T2" fmla="*/ 124 w 206"/>
                  <a:gd name="T3" fmla="*/ 195 h 207"/>
                  <a:gd name="T4" fmla="*/ 194 w 206"/>
                  <a:gd name="T5" fmla="*/ 82 h 207"/>
                  <a:gd name="T6" fmla="*/ 82 w 206"/>
                  <a:gd name="T7" fmla="*/ 12 h 207"/>
                  <a:gd name="T8" fmla="*/ 11 w 206"/>
                  <a:gd name="T9" fmla="*/ 125 h 207"/>
                </a:gdLst>
                <a:ahLst/>
                <a:cxnLst>
                  <a:cxn ang="0">
                    <a:pos x="T0" y="T1"/>
                  </a:cxn>
                  <a:cxn ang="0">
                    <a:pos x="T2" y="T3"/>
                  </a:cxn>
                  <a:cxn ang="0">
                    <a:pos x="T4" y="T5"/>
                  </a:cxn>
                  <a:cxn ang="0">
                    <a:pos x="T6" y="T7"/>
                  </a:cxn>
                  <a:cxn ang="0">
                    <a:pos x="T8" y="T9"/>
                  </a:cxn>
                </a:cxnLst>
                <a:rect l="0" t="0" r="r" b="b"/>
                <a:pathLst>
                  <a:path w="206" h="207">
                    <a:moveTo>
                      <a:pt x="11" y="125"/>
                    </a:moveTo>
                    <a:cubicBezTo>
                      <a:pt x="23" y="175"/>
                      <a:pt x="74" y="207"/>
                      <a:pt x="124" y="195"/>
                    </a:cubicBezTo>
                    <a:cubicBezTo>
                      <a:pt x="175" y="183"/>
                      <a:pt x="206" y="133"/>
                      <a:pt x="194" y="82"/>
                    </a:cubicBezTo>
                    <a:cubicBezTo>
                      <a:pt x="183" y="32"/>
                      <a:pt x="132" y="0"/>
                      <a:pt x="82" y="12"/>
                    </a:cubicBezTo>
                    <a:cubicBezTo>
                      <a:pt x="31" y="24"/>
                      <a:pt x="0" y="74"/>
                      <a:pt x="11" y="125"/>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7" name="Freeform 292">
                <a:extLst>
                  <a:ext uri="{FF2B5EF4-FFF2-40B4-BE49-F238E27FC236}">
                    <a16:creationId xmlns:a16="http://schemas.microsoft.com/office/drawing/2014/main" xmlns="" id="{ED76FB57-97B4-46C9-99A0-8DD47BD946EB}"/>
                  </a:ext>
                </a:extLst>
              </p:cNvPr>
              <p:cNvSpPr>
                <a:spLocks/>
              </p:cNvSpPr>
              <p:nvPr/>
            </p:nvSpPr>
            <p:spPr bwMode="auto">
              <a:xfrm>
                <a:off x="11525251" y="4313238"/>
                <a:ext cx="58738" cy="19050"/>
              </a:xfrm>
              <a:custGeom>
                <a:avLst/>
                <a:gdLst>
                  <a:gd name="T0" fmla="*/ 61 w 85"/>
                  <a:gd name="T1" fmla="*/ 19 h 27"/>
                  <a:gd name="T2" fmla="*/ 85 w 85"/>
                  <a:gd name="T3" fmla="*/ 0 h 27"/>
                  <a:gd name="T4" fmla="*/ 0 w 85"/>
                  <a:gd name="T5" fmla="*/ 0 h 27"/>
                  <a:gd name="T6" fmla="*/ 61 w 85"/>
                  <a:gd name="T7" fmla="*/ 19 h 27"/>
                </a:gdLst>
                <a:ahLst/>
                <a:cxnLst>
                  <a:cxn ang="0">
                    <a:pos x="T0" y="T1"/>
                  </a:cxn>
                  <a:cxn ang="0">
                    <a:pos x="T2" y="T3"/>
                  </a:cxn>
                  <a:cxn ang="0">
                    <a:pos x="T4" y="T5"/>
                  </a:cxn>
                  <a:cxn ang="0">
                    <a:pos x="T6" y="T7"/>
                  </a:cxn>
                </a:cxnLst>
                <a:rect l="0" t="0" r="r" b="b"/>
                <a:pathLst>
                  <a:path w="85" h="27">
                    <a:moveTo>
                      <a:pt x="61" y="19"/>
                    </a:moveTo>
                    <a:cubicBezTo>
                      <a:pt x="71" y="15"/>
                      <a:pt x="79" y="8"/>
                      <a:pt x="85" y="0"/>
                    </a:cubicBezTo>
                    <a:cubicBezTo>
                      <a:pt x="0" y="0"/>
                      <a:pt x="0" y="0"/>
                      <a:pt x="0" y="0"/>
                    </a:cubicBezTo>
                    <a:cubicBezTo>
                      <a:pt x="14" y="18"/>
                      <a:pt x="38" y="27"/>
                      <a:pt x="61" y="19"/>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8" name="Freeform 293">
                <a:extLst>
                  <a:ext uri="{FF2B5EF4-FFF2-40B4-BE49-F238E27FC236}">
                    <a16:creationId xmlns:a16="http://schemas.microsoft.com/office/drawing/2014/main" xmlns="" id="{66B952A0-FF18-45D1-80E4-07614F85C89B}"/>
                  </a:ext>
                </a:extLst>
              </p:cNvPr>
              <p:cNvSpPr>
                <a:spLocks/>
              </p:cNvSpPr>
              <p:nvPr/>
            </p:nvSpPr>
            <p:spPr bwMode="auto">
              <a:xfrm>
                <a:off x="11631613" y="4313238"/>
                <a:ext cx="58738" cy="14288"/>
              </a:xfrm>
              <a:custGeom>
                <a:avLst/>
                <a:gdLst>
                  <a:gd name="T0" fmla="*/ 43 w 85"/>
                  <a:gd name="T1" fmla="*/ 22 h 22"/>
                  <a:gd name="T2" fmla="*/ 85 w 85"/>
                  <a:gd name="T3" fmla="*/ 0 h 22"/>
                  <a:gd name="T4" fmla="*/ 0 w 85"/>
                  <a:gd name="T5" fmla="*/ 0 h 22"/>
                  <a:gd name="T6" fmla="*/ 25 w 85"/>
                  <a:gd name="T7" fmla="*/ 19 h 22"/>
                  <a:gd name="T8" fmla="*/ 43 w 85"/>
                  <a:gd name="T9" fmla="*/ 22 h 22"/>
                </a:gdLst>
                <a:ahLst/>
                <a:cxnLst>
                  <a:cxn ang="0">
                    <a:pos x="T0" y="T1"/>
                  </a:cxn>
                  <a:cxn ang="0">
                    <a:pos x="T2" y="T3"/>
                  </a:cxn>
                  <a:cxn ang="0">
                    <a:pos x="T4" y="T5"/>
                  </a:cxn>
                  <a:cxn ang="0">
                    <a:pos x="T6" y="T7"/>
                  </a:cxn>
                  <a:cxn ang="0">
                    <a:pos x="T8" y="T9"/>
                  </a:cxn>
                </a:cxnLst>
                <a:rect l="0" t="0" r="r" b="b"/>
                <a:pathLst>
                  <a:path w="85" h="22">
                    <a:moveTo>
                      <a:pt x="43" y="22"/>
                    </a:moveTo>
                    <a:cubicBezTo>
                      <a:pt x="60" y="22"/>
                      <a:pt x="76" y="13"/>
                      <a:pt x="85" y="0"/>
                    </a:cubicBezTo>
                    <a:cubicBezTo>
                      <a:pt x="0" y="0"/>
                      <a:pt x="0" y="0"/>
                      <a:pt x="0" y="0"/>
                    </a:cubicBezTo>
                    <a:cubicBezTo>
                      <a:pt x="6" y="8"/>
                      <a:pt x="15" y="15"/>
                      <a:pt x="25" y="19"/>
                    </a:cubicBezTo>
                    <a:cubicBezTo>
                      <a:pt x="31" y="21"/>
                      <a:pt x="37" y="22"/>
                      <a:pt x="43" y="2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49" name="Freeform 294">
                <a:extLst>
                  <a:ext uri="{FF2B5EF4-FFF2-40B4-BE49-F238E27FC236}">
                    <a16:creationId xmlns:a16="http://schemas.microsoft.com/office/drawing/2014/main" xmlns="" id="{EB5C46D1-7615-48FC-BC39-F47F7F827E9D}"/>
                  </a:ext>
                </a:extLst>
              </p:cNvPr>
              <p:cNvSpPr>
                <a:spLocks/>
              </p:cNvSpPr>
              <p:nvPr/>
            </p:nvSpPr>
            <p:spPr bwMode="auto">
              <a:xfrm>
                <a:off x="11468101" y="4113213"/>
                <a:ext cx="285750" cy="209550"/>
              </a:xfrm>
              <a:custGeom>
                <a:avLst/>
                <a:gdLst>
                  <a:gd name="T0" fmla="*/ 50 w 408"/>
                  <a:gd name="T1" fmla="*/ 299 h 299"/>
                  <a:gd name="T2" fmla="*/ 50 w 408"/>
                  <a:gd name="T3" fmla="*/ 278 h 299"/>
                  <a:gd name="T4" fmla="*/ 358 w 408"/>
                  <a:gd name="T5" fmla="*/ 278 h 299"/>
                  <a:gd name="T6" fmla="*/ 358 w 408"/>
                  <a:gd name="T7" fmla="*/ 299 h 299"/>
                  <a:gd name="T8" fmla="*/ 385 w 408"/>
                  <a:gd name="T9" fmla="*/ 299 h 299"/>
                  <a:gd name="T10" fmla="*/ 385 w 408"/>
                  <a:gd name="T11" fmla="*/ 128 h 299"/>
                  <a:gd name="T12" fmla="*/ 388 w 408"/>
                  <a:gd name="T13" fmla="*/ 128 h 299"/>
                  <a:gd name="T14" fmla="*/ 408 w 408"/>
                  <a:gd name="T15" fmla="*/ 108 h 299"/>
                  <a:gd name="T16" fmla="*/ 408 w 408"/>
                  <a:gd name="T17" fmla="*/ 20 h 299"/>
                  <a:gd name="T18" fmla="*/ 388 w 408"/>
                  <a:gd name="T19" fmla="*/ 0 h 299"/>
                  <a:gd name="T20" fmla="*/ 20 w 408"/>
                  <a:gd name="T21" fmla="*/ 0 h 299"/>
                  <a:gd name="T22" fmla="*/ 0 w 408"/>
                  <a:gd name="T23" fmla="*/ 20 h 299"/>
                  <a:gd name="T24" fmla="*/ 0 w 408"/>
                  <a:gd name="T25" fmla="*/ 108 h 299"/>
                  <a:gd name="T26" fmla="*/ 20 w 408"/>
                  <a:gd name="T27" fmla="*/ 128 h 299"/>
                  <a:gd name="T28" fmla="*/ 23 w 408"/>
                  <a:gd name="T29" fmla="*/ 128 h 299"/>
                  <a:gd name="T30" fmla="*/ 23 w 408"/>
                  <a:gd name="T31" fmla="*/ 299 h 299"/>
                  <a:gd name="T32" fmla="*/ 50 w 408"/>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8" h="299">
                    <a:moveTo>
                      <a:pt x="50" y="299"/>
                    </a:moveTo>
                    <a:cubicBezTo>
                      <a:pt x="50" y="278"/>
                      <a:pt x="50" y="278"/>
                      <a:pt x="50" y="278"/>
                    </a:cubicBezTo>
                    <a:cubicBezTo>
                      <a:pt x="358" y="278"/>
                      <a:pt x="358" y="278"/>
                      <a:pt x="358" y="278"/>
                    </a:cubicBezTo>
                    <a:cubicBezTo>
                      <a:pt x="358" y="299"/>
                      <a:pt x="358" y="299"/>
                      <a:pt x="358" y="299"/>
                    </a:cubicBezTo>
                    <a:cubicBezTo>
                      <a:pt x="385" y="299"/>
                      <a:pt x="385" y="299"/>
                      <a:pt x="385" y="299"/>
                    </a:cubicBezTo>
                    <a:cubicBezTo>
                      <a:pt x="385" y="128"/>
                      <a:pt x="385" y="128"/>
                      <a:pt x="385" y="128"/>
                    </a:cubicBezTo>
                    <a:cubicBezTo>
                      <a:pt x="388" y="128"/>
                      <a:pt x="388" y="128"/>
                      <a:pt x="388" y="128"/>
                    </a:cubicBezTo>
                    <a:cubicBezTo>
                      <a:pt x="399" y="128"/>
                      <a:pt x="408" y="119"/>
                      <a:pt x="408" y="108"/>
                    </a:cubicBezTo>
                    <a:cubicBezTo>
                      <a:pt x="408" y="20"/>
                      <a:pt x="408" y="20"/>
                      <a:pt x="408" y="20"/>
                    </a:cubicBezTo>
                    <a:cubicBezTo>
                      <a:pt x="408" y="9"/>
                      <a:pt x="399" y="0"/>
                      <a:pt x="388" y="0"/>
                    </a:cubicBezTo>
                    <a:cubicBezTo>
                      <a:pt x="20" y="0"/>
                      <a:pt x="20" y="0"/>
                      <a:pt x="20" y="0"/>
                    </a:cubicBezTo>
                    <a:cubicBezTo>
                      <a:pt x="9" y="0"/>
                      <a:pt x="0" y="9"/>
                      <a:pt x="0" y="20"/>
                    </a:cubicBezTo>
                    <a:cubicBezTo>
                      <a:pt x="0" y="108"/>
                      <a:pt x="0" y="108"/>
                      <a:pt x="0" y="108"/>
                    </a:cubicBezTo>
                    <a:cubicBezTo>
                      <a:pt x="0" y="119"/>
                      <a:pt x="9" y="128"/>
                      <a:pt x="20" y="128"/>
                    </a:cubicBezTo>
                    <a:cubicBezTo>
                      <a:pt x="23" y="128"/>
                      <a:pt x="23" y="128"/>
                      <a:pt x="23" y="128"/>
                    </a:cubicBezTo>
                    <a:cubicBezTo>
                      <a:pt x="23" y="299"/>
                      <a:pt x="23" y="299"/>
                      <a:pt x="23" y="299"/>
                    </a:cubicBezTo>
                    <a:lnTo>
                      <a:pt x="50" y="299"/>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50" name="Freeform 295">
                <a:extLst>
                  <a:ext uri="{FF2B5EF4-FFF2-40B4-BE49-F238E27FC236}">
                    <a16:creationId xmlns:a16="http://schemas.microsoft.com/office/drawing/2014/main" xmlns="" id="{7DE57A2A-B21A-424E-B53E-F773CF36378D}"/>
                  </a:ext>
                </a:extLst>
              </p:cNvPr>
              <p:cNvSpPr>
                <a:spLocks/>
              </p:cNvSpPr>
              <p:nvPr/>
            </p:nvSpPr>
            <p:spPr bwMode="auto">
              <a:xfrm>
                <a:off x="11322051" y="3827463"/>
                <a:ext cx="220663" cy="11113"/>
              </a:xfrm>
              <a:custGeom>
                <a:avLst/>
                <a:gdLst>
                  <a:gd name="T0" fmla="*/ 309 w 314"/>
                  <a:gd name="T1" fmla="*/ 0 h 16"/>
                  <a:gd name="T2" fmla="*/ 0 w 314"/>
                  <a:gd name="T3" fmla="*/ 0 h 16"/>
                  <a:gd name="T4" fmla="*/ 0 w 314"/>
                  <a:gd name="T5" fmla="*/ 16 h 16"/>
                  <a:gd name="T6" fmla="*/ 314 w 314"/>
                  <a:gd name="T7" fmla="*/ 16 h 16"/>
                  <a:gd name="T8" fmla="*/ 309 w 314"/>
                  <a:gd name="T9" fmla="*/ 0 h 16"/>
                </a:gdLst>
                <a:ahLst/>
                <a:cxnLst>
                  <a:cxn ang="0">
                    <a:pos x="T0" y="T1"/>
                  </a:cxn>
                  <a:cxn ang="0">
                    <a:pos x="T2" y="T3"/>
                  </a:cxn>
                  <a:cxn ang="0">
                    <a:pos x="T4" y="T5"/>
                  </a:cxn>
                  <a:cxn ang="0">
                    <a:pos x="T6" y="T7"/>
                  </a:cxn>
                  <a:cxn ang="0">
                    <a:pos x="T8" y="T9"/>
                  </a:cxn>
                </a:cxnLst>
                <a:rect l="0" t="0" r="r" b="b"/>
                <a:pathLst>
                  <a:path w="314" h="16">
                    <a:moveTo>
                      <a:pt x="309" y="0"/>
                    </a:moveTo>
                    <a:cubicBezTo>
                      <a:pt x="0" y="0"/>
                      <a:pt x="0" y="0"/>
                      <a:pt x="0" y="0"/>
                    </a:cubicBezTo>
                    <a:cubicBezTo>
                      <a:pt x="0" y="16"/>
                      <a:pt x="0" y="16"/>
                      <a:pt x="0" y="16"/>
                    </a:cubicBezTo>
                    <a:cubicBezTo>
                      <a:pt x="314" y="16"/>
                      <a:pt x="314" y="16"/>
                      <a:pt x="314" y="16"/>
                    </a:cubicBezTo>
                    <a:cubicBezTo>
                      <a:pt x="312" y="11"/>
                      <a:pt x="310" y="5"/>
                      <a:pt x="309" y="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670" name="组合 669">
            <a:extLst>
              <a:ext uri="{FF2B5EF4-FFF2-40B4-BE49-F238E27FC236}">
                <a16:creationId xmlns:a16="http://schemas.microsoft.com/office/drawing/2014/main" xmlns="" id="{290289A2-DB97-44E6-82EC-AA21FA630CC2}"/>
              </a:ext>
            </a:extLst>
          </p:cNvPr>
          <p:cNvGrpSpPr/>
          <p:nvPr/>
        </p:nvGrpSpPr>
        <p:grpSpPr>
          <a:xfrm>
            <a:off x="8363253" y="5301208"/>
            <a:ext cx="577644" cy="577642"/>
            <a:chOff x="3271100" y="400449"/>
            <a:chExt cx="5797485" cy="6130127"/>
          </a:xfrm>
        </p:grpSpPr>
        <p:sp>
          <p:nvSpPr>
            <p:cNvPr id="653" name="椭圆 652">
              <a:extLst>
                <a:ext uri="{FF2B5EF4-FFF2-40B4-BE49-F238E27FC236}">
                  <a16:creationId xmlns:a16="http://schemas.microsoft.com/office/drawing/2014/main" xmlns="" id="{038B43DF-89B0-4E82-8639-C4A8F7E8C270}"/>
                </a:ext>
              </a:extLst>
            </p:cNvPr>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54" name="组合 653">
              <a:extLst>
                <a:ext uri="{FF2B5EF4-FFF2-40B4-BE49-F238E27FC236}">
                  <a16:creationId xmlns:a16="http://schemas.microsoft.com/office/drawing/2014/main" xmlns="" id="{942D3D11-A6FC-485C-A648-EF9CF6509938}"/>
                </a:ext>
              </a:extLst>
            </p:cNvPr>
            <p:cNvGrpSpPr/>
            <p:nvPr/>
          </p:nvGrpSpPr>
          <p:grpSpPr>
            <a:xfrm>
              <a:off x="4417451" y="1195928"/>
              <a:ext cx="4176039" cy="4539169"/>
              <a:chOff x="9288463" y="3573463"/>
              <a:chExt cx="693738" cy="754063"/>
            </a:xfrm>
          </p:grpSpPr>
          <p:sp>
            <p:nvSpPr>
              <p:cNvPr id="655" name="Freeform 245">
                <a:extLst>
                  <a:ext uri="{FF2B5EF4-FFF2-40B4-BE49-F238E27FC236}">
                    <a16:creationId xmlns:a16="http://schemas.microsoft.com/office/drawing/2014/main" xmlns="" id="{2D16461B-3B42-47CB-89F4-A99BEB293141}"/>
                  </a:ext>
                </a:extLst>
              </p:cNvPr>
              <p:cNvSpPr>
                <a:spLocks noEditPoints="1"/>
              </p:cNvSpPr>
              <p:nvPr/>
            </p:nvSpPr>
            <p:spPr bwMode="auto">
              <a:xfrm>
                <a:off x="9636126" y="3698876"/>
                <a:ext cx="174625" cy="134938"/>
              </a:xfrm>
              <a:custGeom>
                <a:avLst/>
                <a:gdLst>
                  <a:gd name="T0" fmla="*/ 149 w 250"/>
                  <a:gd name="T1" fmla="*/ 167 h 193"/>
                  <a:gd name="T2" fmla="*/ 187 w 250"/>
                  <a:gd name="T3" fmla="*/ 123 h 193"/>
                  <a:gd name="T4" fmla="*/ 233 w 250"/>
                  <a:gd name="T5" fmla="*/ 113 h 193"/>
                  <a:gd name="T6" fmla="*/ 232 w 250"/>
                  <a:gd name="T7" fmla="*/ 52 h 193"/>
                  <a:gd name="T8" fmla="*/ 182 w 250"/>
                  <a:gd name="T9" fmla="*/ 46 h 193"/>
                  <a:gd name="T10" fmla="*/ 181 w 250"/>
                  <a:gd name="T11" fmla="*/ 44 h 193"/>
                  <a:gd name="T12" fmla="*/ 120 w 250"/>
                  <a:gd name="T13" fmla="*/ 2 h 193"/>
                  <a:gd name="T14" fmla="*/ 173 w 250"/>
                  <a:gd name="T15" fmla="*/ 52 h 193"/>
                  <a:gd name="T16" fmla="*/ 172 w 250"/>
                  <a:gd name="T17" fmla="*/ 54 h 193"/>
                  <a:gd name="T18" fmla="*/ 164 w 250"/>
                  <a:gd name="T19" fmla="*/ 65 h 193"/>
                  <a:gd name="T20" fmla="*/ 96 w 250"/>
                  <a:gd name="T21" fmla="*/ 1 h 193"/>
                  <a:gd name="T22" fmla="*/ 96 w 250"/>
                  <a:gd name="T23" fmla="*/ 0 h 193"/>
                  <a:gd name="T24" fmla="*/ 58 w 250"/>
                  <a:gd name="T25" fmla="*/ 12 h 193"/>
                  <a:gd name="T26" fmla="*/ 26 w 250"/>
                  <a:gd name="T27" fmla="*/ 136 h 193"/>
                  <a:gd name="T28" fmla="*/ 149 w 250"/>
                  <a:gd name="T29" fmla="*/ 167 h 193"/>
                  <a:gd name="T30" fmla="*/ 178 w 250"/>
                  <a:gd name="T31" fmla="*/ 61 h 193"/>
                  <a:gd name="T32" fmla="*/ 225 w 250"/>
                  <a:gd name="T33" fmla="*/ 60 h 193"/>
                  <a:gd name="T34" fmla="*/ 226 w 250"/>
                  <a:gd name="T35" fmla="*/ 106 h 193"/>
                  <a:gd name="T36" fmla="*/ 179 w 250"/>
                  <a:gd name="T37" fmla="*/ 107 h 193"/>
                  <a:gd name="T38" fmla="*/ 178 w 250"/>
                  <a:gd name="T39" fmla="*/ 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193">
                    <a:moveTo>
                      <a:pt x="149" y="167"/>
                    </a:moveTo>
                    <a:cubicBezTo>
                      <a:pt x="167" y="157"/>
                      <a:pt x="180" y="141"/>
                      <a:pt x="187" y="123"/>
                    </a:cubicBezTo>
                    <a:cubicBezTo>
                      <a:pt x="203" y="129"/>
                      <a:pt x="221" y="126"/>
                      <a:pt x="233" y="113"/>
                    </a:cubicBezTo>
                    <a:cubicBezTo>
                      <a:pt x="250" y="96"/>
                      <a:pt x="249" y="69"/>
                      <a:pt x="232" y="52"/>
                    </a:cubicBezTo>
                    <a:cubicBezTo>
                      <a:pt x="218" y="39"/>
                      <a:pt x="198" y="37"/>
                      <a:pt x="182" y="46"/>
                    </a:cubicBezTo>
                    <a:cubicBezTo>
                      <a:pt x="181" y="45"/>
                      <a:pt x="181" y="45"/>
                      <a:pt x="181" y="44"/>
                    </a:cubicBezTo>
                    <a:cubicBezTo>
                      <a:pt x="167" y="21"/>
                      <a:pt x="145" y="6"/>
                      <a:pt x="120" y="2"/>
                    </a:cubicBezTo>
                    <a:cubicBezTo>
                      <a:pt x="173" y="52"/>
                      <a:pt x="173" y="52"/>
                      <a:pt x="173" y="52"/>
                    </a:cubicBezTo>
                    <a:cubicBezTo>
                      <a:pt x="173" y="53"/>
                      <a:pt x="172" y="53"/>
                      <a:pt x="172" y="54"/>
                    </a:cubicBezTo>
                    <a:cubicBezTo>
                      <a:pt x="168" y="57"/>
                      <a:pt x="166" y="61"/>
                      <a:pt x="164" y="65"/>
                    </a:cubicBezTo>
                    <a:cubicBezTo>
                      <a:pt x="96" y="1"/>
                      <a:pt x="96" y="1"/>
                      <a:pt x="96" y="1"/>
                    </a:cubicBezTo>
                    <a:cubicBezTo>
                      <a:pt x="96" y="0"/>
                      <a:pt x="96" y="0"/>
                      <a:pt x="96" y="0"/>
                    </a:cubicBezTo>
                    <a:cubicBezTo>
                      <a:pt x="83" y="1"/>
                      <a:pt x="70" y="5"/>
                      <a:pt x="58" y="12"/>
                    </a:cubicBezTo>
                    <a:cubicBezTo>
                      <a:pt x="15" y="38"/>
                      <a:pt x="0" y="93"/>
                      <a:pt x="26" y="136"/>
                    </a:cubicBezTo>
                    <a:cubicBezTo>
                      <a:pt x="51" y="178"/>
                      <a:pt x="106" y="193"/>
                      <a:pt x="149" y="167"/>
                    </a:cubicBezTo>
                    <a:close/>
                    <a:moveTo>
                      <a:pt x="178" y="61"/>
                    </a:moveTo>
                    <a:cubicBezTo>
                      <a:pt x="191" y="47"/>
                      <a:pt x="212" y="47"/>
                      <a:pt x="225" y="60"/>
                    </a:cubicBezTo>
                    <a:cubicBezTo>
                      <a:pt x="238" y="72"/>
                      <a:pt x="239" y="93"/>
                      <a:pt x="226" y="106"/>
                    </a:cubicBezTo>
                    <a:cubicBezTo>
                      <a:pt x="214" y="120"/>
                      <a:pt x="193" y="120"/>
                      <a:pt x="179" y="107"/>
                    </a:cubicBezTo>
                    <a:cubicBezTo>
                      <a:pt x="166" y="95"/>
                      <a:pt x="166" y="74"/>
                      <a:pt x="178" y="6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56" name="Freeform 246">
                <a:extLst>
                  <a:ext uri="{FF2B5EF4-FFF2-40B4-BE49-F238E27FC236}">
                    <a16:creationId xmlns:a16="http://schemas.microsoft.com/office/drawing/2014/main" xmlns="" id="{AD919D57-B603-4123-BEE8-785461B2824D}"/>
                  </a:ext>
                </a:extLst>
              </p:cNvPr>
              <p:cNvSpPr>
                <a:spLocks/>
              </p:cNvSpPr>
              <p:nvPr/>
            </p:nvSpPr>
            <p:spPr bwMode="auto">
              <a:xfrm>
                <a:off x="9501188" y="4176713"/>
                <a:ext cx="87313" cy="150813"/>
              </a:xfrm>
              <a:custGeom>
                <a:avLst/>
                <a:gdLst>
                  <a:gd name="T0" fmla="*/ 71 w 126"/>
                  <a:gd name="T1" fmla="*/ 214 h 217"/>
                  <a:gd name="T2" fmla="*/ 62 w 126"/>
                  <a:gd name="T3" fmla="*/ 194 h 217"/>
                  <a:gd name="T4" fmla="*/ 62 w 126"/>
                  <a:gd name="T5" fmla="*/ 134 h 217"/>
                  <a:gd name="T6" fmla="*/ 90 w 126"/>
                  <a:gd name="T7" fmla="*/ 106 h 217"/>
                  <a:gd name="T8" fmla="*/ 118 w 126"/>
                  <a:gd name="T9" fmla="*/ 106 h 217"/>
                  <a:gd name="T10" fmla="*/ 126 w 126"/>
                  <a:gd name="T11" fmla="*/ 44 h 217"/>
                  <a:gd name="T12" fmla="*/ 99 w 126"/>
                  <a:gd name="T13" fmla="*/ 16 h 217"/>
                  <a:gd name="T14" fmla="*/ 99 w 126"/>
                  <a:gd name="T15" fmla="*/ 12 h 217"/>
                  <a:gd name="T16" fmla="*/ 28 w 126"/>
                  <a:gd name="T17" fmla="*/ 0 h 217"/>
                  <a:gd name="T18" fmla="*/ 7 w 126"/>
                  <a:gd name="T19" fmla="*/ 155 h 217"/>
                  <a:gd name="T20" fmla="*/ 44 w 126"/>
                  <a:gd name="T21" fmla="*/ 215 h 217"/>
                  <a:gd name="T22" fmla="*/ 55 w 126"/>
                  <a:gd name="T23" fmla="*/ 217 h 217"/>
                  <a:gd name="T24" fmla="*/ 71 w 126"/>
                  <a:gd name="T25"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17">
                    <a:moveTo>
                      <a:pt x="71" y="214"/>
                    </a:moveTo>
                    <a:cubicBezTo>
                      <a:pt x="65" y="209"/>
                      <a:pt x="62" y="202"/>
                      <a:pt x="62" y="194"/>
                    </a:cubicBezTo>
                    <a:cubicBezTo>
                      <a:pt x="62" y="134"/>
                      <a:pt x="62" y="134"/>
                      <a:pt x="62" y="134"/>
                    </a:cubicBezTo>
                    <a:cubicBezTo>
                      <a:pt x="62" y="118"/>
                      <a:pt x="75" y="106"/>
                      <a:pt x="90" y="106"/>
                    </a:cubicBezTo>
                    <a:cubicBezTo>
                      <a:pt x="118" y="106"/>
                      <a:pt x="118" y="106"/>
                      <a:pt x="118" y="106"/>
                    </a:cubicBezTo>
                    <a:cubicBezTo>
                      <a:pt x="122" y="84"/>
                      <a:pt x="124" y="64"/>
                      <a:pt x="126" y="44"/>
                    </a:cubicBezTo>
                    <a:cubicBezTo>
                      <a:pt x="111" y="44"/>
                      <a:pt x="99" y="32"/>
                      <a:pt x="99" y="16"/>
                    </a:cubicBezTo>
                    <a:cubicBezTo>
                      <a:pt x="99" y="12"/>
                      <a:pt x="99" y="12"/>
                      <a:pt x="99" y="12"/>
                    </a:cubicBezTo>
                    <a:cubicBezTo>
                      <a:pt x="28" y="0"/>
                      <a:pt x="28" y="0"/>
                      <a:pt x="28" y="0"/>
                    </a:cubicBezTo>
                    <a:cubicBezTo>
                      <a:pt x="27" y="43"/>
                      <a:pt x="21" y="95"/>
                      <a:pt x="7" y="155"/>
                    </a:cubicBezTo>
                    <a:cubicBezTo>
                      <a:pt x="0" y="182"/>
                      <a:pt x="17" y="209"/>
                      <a:pt x="44" y="215"/>
                    </a:cubicBezTo>
                    <a:cubicBezTo>
                      <a:pt x="48" y="216"/>
                      <a:pt x="52" y="217"/>
                      <a:pt x="55" y="217"/>
                    </a:cubicBezTo>
                    <a:cubicBezTo>
                      <a:pt x="61" y="217"/>
                      <a:pt x="66" y="216"/>
                      <a:pt x="71" y="214"/>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57" name="Freeform 247">
                <a:extLst>
                  <a:ext uri="{FF2B5EF4-FFF2-40B4-BE49-F238E27FC236}">
                    <a16:creationId xmlns:a16="http://schemas.microsoft.com/office/drawing/2014/main" xmlns="" id="{9E3D5EE5-0782-491D-B577-6918DB0EE0E1}"/>
                  </a:ext>
                </a:extLst>
              </p:cNvPr>
              <p:cNvSpPr>
                <a:spLocks/>
              </p:cNvSpPr>
              <p:nvPr/>
            </p:nvSpPr>
            <p:spPr bwMode="auto">
              <a:xfrm>
                <a:off x="9447213" y="4098926"/>
                <a:ext cx="123825" cy="31750"/>
              </a:xfrm>
              <a:custGeom>
                <a:avLst/>
                <a:gdLst>
                  <a:gd name="T0" fmla="*/ 70 w 176"/>
                  <a:gd name="T1" fmla="*/ 25 h 46"/>
                  <a:gd name="T2" fmla="*/ 77 w 176"/>
                  <a:gd name="T3" fmla="*/ 26 h 46"/>
                  <a:gd name="T4" fmla="*/ 176 w 176"/>
                  <a:gd name="T5" fmla="*/ 42 h 46"/>
                  <a:gd name="T6" fmla="*/ 176 w 176"/>
                  <a:gd name="T7" fmla="*/ 16 h 46"/>
                  <a:gd name="T8" fmla="*/ 53 w 176"/>
                  <a:gd name="T9" fmla="*/ 0 h 46"/>
                  <a:gd name="T10" fmla="*/ 0 w 176"/>
                  <a:gd name="T11" fmla="*/ 34 h 46"/>
                  <a:gd name="T12" fmla="*/ 26 w 176"/>
                  <a:gd name="T13" fmla="*/ 46 h 46"/>
                  <a:gd name="T14" fmla="*/ 49 w 176"/>
                  <a:gd name="T15" fmla="*/ 31 h 46"/>
                  <a:gd name="T16" fmla="*/ 70 w 176"/>
                  <a:gd name="T1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6">
                    <a:moveTo>
                      <a:pt x="70" y="25"/>
                    </a:moveTo>
                    <a:cubicBezTo>
                      <a:pt x="72" y="25"/>
                      <a:pt x="75" y="25"/>
                      <a:pt x="77" y="26"/>
                    </a:cubicBezTo>
                    <a:cubicBezTo>
                      <a:pt x="176" y="42"/>
                      <a:pt x="176" y="42"/>
                      <a:pt x="176" y="42"/>
                    </a:cubicBezTo>
                    <a:cubicBezTo>
                      <a:pt x="176" y="16"/>
                      <a:pt x="176" y="16"/>
                      <a:pt x="176" y="16"/>
                    </a:cubicBezTo>
                    <a:cubicBezTo>
                      <a:pt x="53" y="0"/>
                      <a:pt x="53" y="0"/>
                      <a:pt x="53" y="0"/>
                    </a:cubicBezTo>
                    <a:cubicBezTo>
                      <a:pt x="0" y="34"/>
                      <a:pt x="0" y="34"/>
                      <a:pt x="0" y="34"/>
                    </a:cubicBezTo>
                    <a:cubicBezTo>
                      <a:pt x="9" y="38"/>
                      <a:pt x="17" y="42"/>
                      <a:pt x="26" y="46"/>
                    </a:cubicBezTo>
                    <a:cubicBezTo>
                      <a:pt x="49" y="31"/>
                      <a:pt x="49" y="31"/>
                      <a:pt x="49" y="31"/>
                    </a:cubicBezTo>
                    <a:cubicBezTo>
                      <a:pt x="55" y="27"/>
                      <a:pt x="62" y="25"/>
                      <a:pt x="70" y="25"/>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58" name="Freeform 248">
                <a:extLst>
                  <a:ext uri="{FF2B5EF4-FFF2-40B4-BE49-F238E27FC236}">
                    <a16:creationId xmlns:a16="http://schemas.microsoft.com/office/drawing/2014/main" xmlns="" id="{A80DC300-E8EE-448D-84A8-482190DA4CB7}"/>
                  </a:ext>
                </a:extLst>
              </p:cNvPr>
              <p:cNvSpPr>
                <a:spLocks/>
              </p:cNvSpPr>
              <p:nvPr/>
            </p:nvSpPr>
            <p:spPr bwMode="auto">
              <a:xfrm>
                <a:off x="9401176" y="3773488"/>
                <a:ext cx="422275" cy="280988"/>
              </a:xfrm>
              <a:custGeom>
                <a:avLst/>
                <a:gdLst>
                  <a:gd name="T0" fmla="*/ 553 w 603"/>
                  <a:gd name="T1" fmla="*/ 91 h 401"/>
                  <a:gd name="T2" fmla="*/ 473 w 603"/>
                  <a:gd name="T3" fmla="*/ 110 h 401"/>
                  <a:gd name="T4" fmla="*/ 391 w 603"/>
                  <a:gd name="T5" fmla="*/ 84 h 401"/>
                  <a:gd name="T6" fmla="*/ 370 w 603"/>
                  <a:gd name="T7" fmla="*/ 67 h 401"/>
                  <a:gd name="T8" fmla="*/ 365 w 603"/>
                  <a:gd name="T9" fmla="*/ 61 h 401"/>
                  <a:gd name="T10" fmla="*/ 364 w 603"/>
                  <a:gd name="T11" fmla="*/ 60 h 401"/>
                  <a:gd name="T12" fmla="*/ 364 w 603"/>
                  <a:gd name="T13" fmla="*/ 60 h 401"/>
                  <a:gd name="T14" fmla="*/ 355 w 603"/>
                  <a:gd name="T15" fmla="*/ 52 h 401"/>
                  <a:gd name="T16" fmla="*/ 314 w 603"/>
                  <a:gd name="T17" fmla="*/ 33 h 401"/>
                  <a:gd name="T18" fmla="*/ 0 w 603"/>
                  <a:gd name="T19" fmla="*/ 401 h 401"/>
                  <a:gd name="T20" fmla="*/ 72 w 603"/>
                  <a:gd name="T21" fmla="*/ 354 h 401"/>
                  <a:gd name="T22" fmla="*/ 104 w 603"/>
                  <a:gd name="T23" fmla="*/ 345 h 401"/>
                  <a:gd name="T24" fmla="*/ 111 w 603"/>
                  <a:gd name="T25" fmla="*/ 345 h 401"/>
                  <a:gd name="T26" fmla="*/ 238 w 603"/>
                  <a:gd name="T27" fmla="*/ 362 h 401"/>
                  <a:gd name="T28" fmla="*/ 273 w 603"/>
                  <a:gd name="T29" fmla="*/ 341 h 401"/>
                  <a:gd name="T30" fmla="*/ 279 w 603"/>
                  <a:gd name="T31" fmla="*/ 342 h 401"/>
                  <a:gd name="T32" fmla="*/ 307 w 603"/>
                  <a:gd name="T33" fmla="*/ 345 h 401"/>
                  <a:gd name="T34" fmla="*/ 315 w 603"/>
                  <a:gd name="T35" fmla="*/ 314 h 401"/>
                  <a:gd name="T36" fmla="*/ 347 w 603"/>
                  <a:gd name="T37" fmla="*/ 224 h 401"/>
                  <a:gd name="T38" fmla="*/ 305 w 603"/>
                  <a:gd name="T39" fmla="*/ 186 h 401"/>
                  <a:gd name="T40" fmla="*/ 269 w 603"/>
                  <a:gd name="T41" fmla="*/ 128 h 401"/>
                  <a:gd name="T42" fmla="*/ 269 w 603"/>
                  <a:gd name="T43" fmla="*/ 128 h 401"/>
                  <a:gd name="T44" fmla="*/ 268 w 603"/>
                  <a:gd name="T45" fmla="*/ 97 h 401"/>
                  <a:gd name="T46" fmla="*/ 290 w 603"/>
                  <a:gd name="T47" fmla="*/ 75 h 401"/>
                  <a:gd name="T48" fmla="*/ 305 w 603"/>
                  <a:gd name="T49" fmla="*/ 72 h 401"/>
                  <a:gd name="T50" fmla="*/ 342 w 603"/>
                  <a:gd name="T51" fmla="*/ 96 h 401"/>
                  <a:gd name="T52" fmla="*/ 342 w 603"/>
                  <a:gd name="T53" fmla="*/ 97 h 401"/>
                  <a:gd name="T54" fmla="*/ 343 w 603"/>
                  <a:gd name="T55" fmla="*/ 98 h 401"/>
                  <a:gd name="T56" fmla="*/ 345 w 603"/>
                  <a:gd name="T57" fmla="*/ 103 h 401"/>
                  <a:gd name="T58" fmla="*/ 356 w 603"/>
                  <a:gd name="T59" fmla="*/ 120 h 401"/>
                  <a:gd name="T60" fmla="*/ 391 w 603"/>
                  <a:gd name="T61" fmla="*/ 157 h 401"/>
                  <a:gd name="T62" fmla="*/ 424 w 603"/>
                  <a:gd name="T63" fmla="*/ 168 h 401"/>
                  <a:gd name="T64" fmla="*/ 425 w 603"/>
                  <a:gd name="T65" fmla="*/ 168 h 401"/>
                  <a:gd name="T66" fmla="*/ 504 w 603"/>
                  <a:gd name="T67" fmla="*/ 126 h 401"/>
                  <a:gd name="T68" fmla="*/ 532 w 603"/>
                  <a:gd name="T69" fmla="*/ 115 h 401"/>
                  <a:gd name="T70" fmla="*/ 561 w 603"/>
                  <a:gd name="T71" fmla="*/ 128 h 401"/>
                  <a:gd name="T72" fmla="*/ 572 w 603"/>
                  <a:gd name="T73" fmla="*/ 153 h 401"/>
                  <a:gd name="T74" fmla="*/ 579 w 603"/>
                  <a:gd name="T75" fmla="*/ 149 h 401"/>
                  <a:gd name="T76" fmla="*/ 595 w 603"/>
                  <a:gd name="T77" fmla="*/ 107 h 401"/>
                  <a:gd name="T78" fmla="*/ 553 w 603"/>
                  <a:gd name="T79" fmla="*/ 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3" h="401">
                    <a:moveTo>
                      <a:pt x="553" y="91"/>
                    </a:moveTo>
                    <a:cubicBezTo>
                      <a:pt x="522" y="105"/>
                      <a:pt x="495" y="110"/>
                      <a:pt x="473" y="110"/>
                    </a:cubicBezTo>
                    <a:cubicBezTo>
                      <a:pt x="436" y="110"/>
                      <a:pt x="409" y="97"/>
                      <a:pt x="391" y="84"/>
                    </a:cubicBezTo>
                    <a:cubicBezTo>
                      <a:pt x="381" y="78"/>
                      <a:pt x="374" y="71"/>
                      <a:pt x="370" y="67"/>
                    </a:cubicBezTo>
                    <a:cubicBezTo>
                      <a:pt x="367" y="64"/>
                      <a:pt x="366" y="62"/>
                      <a:pt x="365" y="61"/>
                    </a:cubicBezTo>
                    <a:cubicBezTo>
                      <a:pt x="364" y="61"/>
                      <a:pt x="364" y="60"/>
                      <a:pt x="364" y="60"/>
                    </a:cubicBezTo>
                    <a:cubicBezTo>
                      <a:pt x="364" y="60"/>
                      <a:pt x="364" y="60"/>
                      <a:pt x="364" y="60"/>
                    </a:cubicBezTo>
                    <a:cubicBezTo>
                      <a:pt x="361" y="57"/>
                      <a:pt x="358" y="54"/>
                      <a:pt x="355" y="52"/>
                    </a:cubicBezTo>
                    <a:cubicBezTo>
                      <a:pt x="351" y="47"/>
                      <a:pt x="342" y="42"/>
                      <a:pt x="314" y="33"/>
                    </a:cubicBezTo>
                    <a:cubicBezTo>
                      <a:pt x="207" y="0"/>
                      <a:pt x="63" y="196"/>
                      <a:pt x="0" y="401"/>
                    </a:cubicBezTo>
                    <a:cubicBezTo>
                      <a:pt x="72" y="354"/>
                      <a:pt x="72" y="354"/>
                      <a:pt x="72" y="354"/>
                    </a:cubicBezTo>
                    <a:cubicBezTo>
                      <a:pt x="82" y="348"/>
                      <a:pt x="93" y="345"/>
                      <a:pt x="104" y="345"/>
                    </a:cubicBezTo>
                    <a:cubicBezTo>
                      <a:pt x="106" y="345"/>
                      <a:pt x="109" y="345"/>
                      <a:pt x="111" y="345"/>
                    </a:cubicBezTo>
                    <a:cubicBezTo>
                      <a:pt x="238" y="362"/>
                      <a:pt x="238" y="362"/>
                      <a:pt x="238" y="362"/>
                    </a:cubicBezTo>
                    <a:cubicBezTo>
                      <a:pt x="245" y="349"/>
                      <a:pt x="258" y="341"/>
                      <a:pt x="273" y="341"/>
                    </a:cubicBezTo>
                    <a:cubicBezTo>
                      <a:pt x="275" y="341"/>
                      <a:pt x="277" y="341"/>
                      <a:pt x="279" y="342"/>
                    </a:cubicBezTo>
                    <a:cubicBezTo>
                      <a:pt x="288" y="343"/>
                      <a:pt x="298" y="344"/>
                      <a:pt x="307" y="345"/>
                    </a:cubicBezTo>
                    <a:cubicBezTo>
                      <a:pt x="309" y="333"/>
                      <a:pt x="312" y="323"/>
                      <a:pt x="315" y="314"/>
                    </a:cubicBezTo>
                    <a:cubicBezTo>
                      <a:pt x="324" y="292"/>
                      <a:pt x="337" y="260"/>
                      <a:pt x="347" y="224"/>
                    </a:cubicBezTo>
                    <a:cubicBezTo>
                      <a:pt x="332" y="214"/>
                      <a:pt x="318" y="202"/>
                      <a:pt x="305" y="186"/>
                    </a:cubicBezTo>
                    <a:cubicBezTo>
                      <a:pt x="284" y="161"/>
                      <a:pt x="273" y="137"/>
                      <a:pt x="269" y="128"/>
                    </a:cubicBezTo>
                    <a:cubicBezTo>
                      <a:pt x="269" y="128"/>
                      <a:pt x="269" y="128"/>
                      <a:pt x="269" y="128"/>
                    </a:cubicBezTo>
                    <a:cubicBezTo>
                      <a:pt x="264" y="118"/>
                      <a:pt x="264" y="107"/>
                      <a:pt x="268" y="97"/>
                    </a:cubicBezTo>
                    <a:cubicBezTo>
                      <a:pt x="272" y="87"/>
                      <a:pt x="280" y="79"/>
                      <a:pt x="290" y="75"/>
                    </a:cubicBezTo>
                    <a:cubicBezTo>
                      <a:pt x="295" y="73"/>
                      <a:pt x="300" y="72"/>
                      <a:pt x="305" y="72"/>
                    </a:cubicBezTo>
                    <a:cubicBezTo>
                      <a:pt x="321" y="72"/>
                      <a:pt x="336" y="82"/>
                      <a:pt x="342" y="96"/>
                    </a:cubicBezTo>
                    <a:cubicBezTo>
                      <a:pt x="342" y="97"/>
                      <a:pt x="342" y="97"/>
                      <a:pt x="342" y="97"/>
                    </a:cubicBezTo>
                    <a:cubicBezTo>
                      <a:pt x="343" y="98"/>
                      <a:pt x="343" y="98"/>
                      <a:pt x="343" y="98"/>
                    </a:cubicBezTo>
                    <a:cubicBezTo>
                      <a:pt x="343" y="99"/>
                      <a:pt x="344" y="100"/>
                      <a:pt x="345" y="103"/>
                    </a:cubicBezTo>
                    <a:cubicBezTo>
                      <a:pt x="347" y="107"/>
                      <a:pt x="351" y="113"/>
                      <a:pt x="356" y="120"/>
                    </a:cubicBezTo>
                    <a:cubicBezTo>
                      <a:pt x="366" y="136"/>
                      <a:pt x="378" y="149"/>
                      <a:pt x="391" y="157"/>
                    </a:cubicBezTo>
                    <a:cubicBezTo>
                      <a:pt x="401" y="162"/>
                      <a:pt x="412" y="165"/>
                      <a:pt x="424" y="168"/>
                    </a:cubicBezTo>
                    <a:cubicBezTo>
                      <a:pt x="425" y="168"/>
                      <a:pt x="425" y="168"/>
                      <a:pt x="425" y="168"/>
                    </a:cubicBezTo>
                    <a:cubicBezTo>
                      <a:pt x="448" y="168"/>
                      <a:pt x="475" y="154"/>
                      <a:pt x="504" y="126"/>
                    </a:cubicBezTo>
                    <a:cubicBezTo>
                      <a:pt x="512" y="119"/>
                      <a:pt x="521" y="115"/>
                      <a:pt x="532" y="115"/>
                    </a:cubicBezTo>
                    <a:cubicBezTo>
                      <a:pt x="543" y="115"/>
                      <a:pt x="553" y="120"/>
                      <a:pt x="561" y="128"/>
                    </a:cubicBezTo>
                    <a:cubicBezTo>
                      <a:pt x="567" y="135"/>
                      <a:pt x="571" y="144"/>
                      <a:pt x="572" y="153"/>
                    </a:cubicBezTo>
                    <a:cubicBezTo>
                      <a:pt x="574" y="151"/>
                      <a:pt x="577" y="150"/>
                      <a:pt x="579" y="149"/>
                    </a:cubicBezTo>
                    <a:cubicBezTo>
                      <a:pt x="595" y="142"/>
                      <a:pt x="603" y="123"/>
                      <a:pt x="595" y="107"/>
                    </a:cubicBezTo>
                    <a:cubicBezTo>
                      <a:pt x="588" y="91"/>
                      <a:pt x="569" y="84"/>
                      <a:pt x="553" y="91"/>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59" name="Freeform 249">
                <a:extLst>
                  <a:ext uri="{FF2B5EF4-FFF2-40B4-BE49-F238E27FC236}">
                    <a16:creationId xmlns:a16="http://schemas.microsoft.com/office/drawing/2014/main" xmlns="" id="{368A675B-CA2F-4D4E-8A3D-27E3D41596A6}"/>
                  </a:ext>
                </a:extLst>
              </p:cNvPr>
              <p:cNvSpPr>
                <a:spLocks/>
              </p:cNvSpPr>
              <p:nvPr/>
            </p:nvSpPr>
            <p:spPr bwMode="auto">
              <a:xfrm>
                <a:off x="9288463" y="3954463"/>
                <a:ext cx="544513" cy="231775"/>
              </a:xfrm>
              <a:custGeom>
                <a:avLst/>
                <a:gdLst>
                  <a:gd name="T0" fmla="*/ 57 w 778"/>
                  <a:gd name="T1" fmla="*/ 330 h 330"/>
                  <a:gd name="T2" fmla="*/ 84 w 778"/>
                  <a:gd name="T3" fmla="*/ 322 h 330"/>
                  <a:gd name="T4" fmla="*/ 277 w 778"/>
                  <a:gd name="T5" fmla="*/ 197 h 330"/>
                  <a:gd name="T6" fmla="*/ 402 w 778"/>
                  <a:gd name="T7" fmla="*/ 213 h 330"/>
                  <a:gd name="T8" fmla="*/ 402 w 778"/>
                  <a:gd name="T9" fmla="*/ 207 h 330"/>
                  <a:gd name="T10" fmla="*/ 430 w 778"/>
                  <a:gd name="T11" fmla="*/ 179 h 330"/>
                  <a:gd name="T12" fmla="*/ 687 w 778"/>
                  <a:gd name="T13" fmla="*/ 179 h 330"/>
                  <a:gd name="T14" fmla="*/ 689 w 778"/>
                  <a:gd name="T15" fmla="*/ 179 h 330"/>
                  <a:gd name="T16" fmla="*/ 729 w 778"/>
                  <a:gd name="T17" fmla="*/ 150 h 330"/>
                  <a:gd name="T18" fmla="*/ 759 w 778"/>
                  <a:gd name="T19" fmla="*/ 29 h 330"/>
                  <a:gd name="T20" fmla="*/ 656 w 778"/>
                  <a:gd name="T21" fmla="*/ 26 h 330"/>
                  <a:gd name="T22" fmla="*/ 539 w 778"/>
                  <a:gd name="T23" fmla="*/ 90 h 330"/>
                  <a:gd name="T24" fmla="*/ 677 w 778"/>
                  <a:gd name="T25" fmla="*/ 51 h 330"/>
                  <a:gd name="T26" fmla="*/ 677 w 778"/>
                  <a:gd name="T27" fmla="*/ 50 h 330"/>
                  <a:gd name="T28" fmla="*/ 705 w 778"/>
                  <a:gd name="T29" fmla="*/ 39 h 330"/>
                  <a:gd name="T30" fmla="*/ 733 w 778"/>
                  <a:gd name="T31" fmla="*/ 51 h 330"/>
                  <a:gd name="T32" fmla="*/ 745 w 778"/>
                  <a:gd name="T33" fmla="*/ 79 h 330"/>
                  <a:gd name="T34" fmla="*/ 733 w 778"/>
                  <a:gd name="T35" fmla="*/ 108 h 330"/>
                  <a:gd name="T36" fmla="*/ 525 w 778"/>
                  <a:gd name="T37" fmla="*/ 170 h 330"/>
                  <a:gd name="T38" fmla="*/ 524 w 778"/>
                  <a:gd name="T39" fmla="*/ 170 h 330"/>
                  <a:gd name="T40" fmla="*/ 428 w 778"/>
                  <a:gd name="T41" fmla="*/ 163 h 330"/>
                  <a:gd name="T42" fmla="*/ 395 w 778"/>
                  <a:gd name="T43" fmla="*/ 117 h 330"/>
                  <a:gd name="T44" fmla="*/ 396 w 778"/>
                  <a:gd name="T45" fmla="*/ 111 h 330"/>
                  <a:gd name="T46" fmla="*/ 271 w 778"/>
                  <a:gd name="T47" fmla="*/ 95 h 330"/>
                  <a:gd name="T48" fmla="*/ 238 w 778"/>
                  <a:gd name="T49" fmla="*/ 103 h 330"/>
                  <a:gd name="T50" fmla="*/ 29 w 778"/>
                  <a:gd name="T51" fmla="*/ 238 h 330"/>
                  <a:gd name="T52" fmla="*/ 15 w 778"/>
                  <a:gd name="T53" fmla="*/ 307 h 330"/>
                  <a:gd name="T54" fmla="*/ 57 w 778"/>
                  <a:gd name="T55"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330">
                    <a:moveTo>
                      <a:pt x="57" y="330"/>
                    </a:moveTo>
                    <a:cubicBezTo>
                      <a:pt x="66" y="330"/>
                      <a:pt x="76" y="327"/>
                      <a:pt x="84" y="322"/>
                    </a:cubicBezTo>
                    <a:cubicBezTo>
                      <a:pt x="277" y="197"/>
                      <a:pt x="277" y="197"/>
                      <a:pt x="277" y="197"/>
                    </a:cubicBezTo>
                    <a:cubicBezTo>
                      <a:pt x="402" y="213"/>
                      <a:pt x="402" y="213"/>
                      <a:pt x="402" y="213"/>
                    </a:cubicBezTo>
                    <a:cubicBezTo>
                      <a:pt x="402" y="207"/>
                      <a:pt x="402" y="207"/>
                      <a:pt x="402" y="207"/>
                    </a:cubicBezTo>
                    <a:cubicBezTo>
                      <a:pt x="402" y="191"/>
                      <a:pt x="414" y="179"/>
                      <a:pt x="430" y="179"/>
                    </a:cubicBezTo>
                    <a:cubicBezTo>
                      <a:pt x="687" y="179"/>
                      <a:pt x="687" y="179"/>
                      <a:pt x="687" y="179"/>
                    </a:cubicBezTo>
                    <a:cubicBezTo>
                      <a:pt x="688" y="179"/>
                      <a:pt x="689" y="179"/>
                      <a:pt x="689" y="179"/>
                    </a:cubicBezTo>
                    <a:cubicBezTo>
                      <a:pt x="702" y="170"/>
                      <a:pt x="715" y="161"/>
                      <a:pt x="729" y="150"/>
                    </a:cubicBezTo>
                    <a:cubicBezTo>
                      <a:pt x="777" y="112"/>
                      <a:pt x="778" y="59"/>
                      <a:pt x="759" y="29"/>
                    </a:cubicBezTo>
                    <a:cubicBezTo>
                      <a:pt x="739" y="0"/>
                      <a:pt x="690" y="2"/>
                      <a:pt x="656" y="26"/>
                    </a:cubicBezTo>
                    <a:cubicBezTo>
                      <a:pt x="624" y="45"/>
                      <a:pt x="583" y="71"/>
                      <a:pt x="539" y="90"/>
                    </a:cubicBezTo>
                    <a:cubicBezTo>
                      <a:pt x="626" y="87"/>
                      <a:pt x="666" y="59"/>
                      <a:pt x="677" y="51"/>
                    </a:cubicBezTo>
                    <a:cubicBezTo>
                      <a:pt x="677" y="50"/>
                      <a:pt x="677" y="50"/>
                      <a:pt x="677" y="50"/>
                    </a:cubicBezTo>
                    <a:cubicBezTo>
                      <a:pt x="685" y="43"/>
                      <a:pt x="694" y="39"/>
                      <a:pt x="705" y="39"/>
                    </a:cubicBezTo>
                    <a:cubicBezTo>
                      <a:pt x="715" y="39"/>
                      <a:pt x="725" y="43"/>
                      <a:pt x="733" y="51"/>
                    </a:cubicBezTo>
                    <a:cubicBezTo>
                      <a:pt x="741" y="59"/>
                      <a:pt x="745" y="69"/>
                      <a:pt x="745" y="79"/>
                    </a:cubicBezTo>
                    <a:cubicBezTo>
                      <a:pt x="745" y="90"/>
                      <a:pt x="741" y="100"/>
                      <a:pt x="733" y="108"/>
                    </a:cubicBezTo>
                    <a:cubicBezTo>
                      <a:pt x="733" y="108"/>
                      <a:pt x="672" y="170"/>
                      <a:pt x="525" y="170"/>
                    </a:cubicBezTo>
                    <a:cubicBezTo>
                      <a:pt x="524" y="170"/>
                      <a:pt x="524" y="170"/>
                      <a:pt x="524" y="170"/>
                    </a:cubicBezTo>
                    <a:cubicBezTo>
                      <a:pt x="494" y="170"/>
                      <a:pt x="461" y="168"/>
                      <a:pt x="428" y="163"/>
                    </a:cubicBezTo>
                    <a:cubicBezTo>
                      <a:pt x="406" y="159"/>
                      <a:pt x="391" y="139"/>
                      <a:pt x="395" y="117"/>
                    </a:cubicBezTo>
                    <a:cubicBezTo>
                      <a:pt x="395" y="115"/>
                      <a:pt x="395" y="113"/>
                      <a:pt x="396" y="111"/>
                    </a:cubicBezTo>
                    <a:cubicBezTo>
                      <a:pt x="271" y="95"/>
                      <a:pt x="271" y="95"/>
                      <a:pt x="271" y="95"/>
                    </a:cubicBezTo>
                    <a:cubicBezTo>
                      <a:pt x="259" y="94"/>
                      <a:pt x="248" y="96"/>
                      <a:pt x="238" y="103"/>
                    </a:cubicBezTo>
                    <a:cubicBezTo>
                      <a:pt x="29" y="238"/>
                      <a:pt x="29" y="238"/>
                      <a:pt x="29" y="238"/>
                    </a:cubicBezTo>
                    <a:cubicBezTo>
                      <a:pt x="6" y="253"/>
                      <a:pt x="0" y="284"/>
                      <a:pt x="15" y="307"/>
                    </a:cubicBezTo>
                    <a:cubicBezTo>
                      <a:pt x="24" y="322"/>
                      <a:pt x="40" y="330"/>
                      <a:pt x="57" y="33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0" name="Freeform 250">
                <a:extLst>
                  <a:ext uri="{FF2B5EF4-FFF2-40B4-BE49-F238E27FC236}">
                    <a16:creationId xmlns:a16="http://schemas.microsoft.com/office/drawing/2014/main" xmlns="" id="{0A0A14A4-7E4B-49F4-B45D-1C19CEE32E08}"/>
                  </a:ext>
                </a:extLst>
              </p:cNvPr>
              <p:cNvSpPr>
                <a:spLocks/>
              </p:cNvSpPr>
              <p:nvPr/>
            </p:nvSpPr>
            <p:spPr bwMode="auto">
              <a:xfrm>
                <a:off x="9569451" y="3986213"/>
                <a:ext cx="238125" cy="82550"/>
              </a:xfrm>
              <a:custGeom>
                <a:avLst/>
                <a:gdLst>
                  <a:gd name="T0" fmla="*/ 124 w 340"/>
                  <a:gd name="T1" fmla="*/ 54 h 118"/>
                  <a:gd name="T2" fmla="*/ 39 w 340"/>
                  <a:gd name="T3" fmla="*/ 47 h 118"/>
                  <a:gd name="T4" fmla="*/ 2 w 340"/>
                  <a:gd name="T5" fmla="*/ 74 h 118"/>
                  <a:gd name="T6" fmla="*/ 29 w 340"/>
                  <a:gd name="T7" fmla="*/ 111 h 118"/>
                  <a:gd name="T8" fmla="*/ 124 w 340"/>
                  <a:gd name="T9" fmla="*/ 118 h 118"/>
                  <a:gd name="T10" fmla="*/ 125 w 340"/>
                  <a:gd name="T11" fmla="*/ 118 h 118"/>
                  <a:gd name="T12" fmla="*/ 327 w 340"/>
                  <a:gd name="T13" fmla="*/ 58 h 118"/>
                  <a:gd name="T14" fmla="*/ 327 w 340"/>
                  <a:gd name="T15" fmla="*/ 13 h 118"/>
                  <a:gd name="T16" fmla="*/ 282 w 340"/>
                  <a:gd name="T17" fmla="*/ 12 h 118"/>
                  <a:gd name="T18" fmla="*/ 282 w 340"/>
                  <a:gd name="T19" fmla="*/ 12 h 118"/>
                  <a:gd name="T20" fmla="*/ 124 w 340"/>
                  <a:gd name="T21"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18">
                    <a:moveTo>
                      <a:pt x="124" y="54"/>
                    </a:moveTo>
                    <a:cubicBezTo>
                      <a:pt x="99" y="54"/>
                      <a:pt x="71" y="52"/>
                      <a:pt x="39" y="47"/>
                    </a:cubicBezTo>
                    <a:cubicBezTo>
                      <a:pt x="22" y="45"/>
                      <a:pt x="5" y="57"/>
                      <a:pt x="2" y="74"/>
                    </a:cubicBezTo>
                    <a:cubicBezTo>
                      <a:pt x="0" y="92"/>
                      <a:pt x="12" y="108"/>
                      <a:pt x="29" y="111"/>
                    </a:cubicBezTo>
                    <a:cubicBezTo>
                      <a:pt x="64" y="116"/>
                      <a:pt x="96" y="118"/>
                      <a:pt x="124" y="118"/>
                    </a:cubicBezTo>
                    <a:cubicBezTo>
                      <a:pt x="124" y="118"/>
                      <a:pt x="125" y="118"/>
                      <a:pt x="125" y="118"/>
                    </a:cubicBezTo>
                    <a:cubicBezTo>
                      <a:pt x="262" y="118"/>
                      <a:pt x="323" y="63"/>
                      <a:pt x="327" y="58"/>
                    </a:cubicBezTo>
                    <a:cubicBezTo>
                      <a:pt x="340" y="45"/>
                      <a:pt x="340" y="25"/>
                      <a:pt x="327" y="13"/>
                    </a:cubicBezTo>
                    <a:cubicBezTo>
                      <a:pt x="315" y="0"/>
                      <a:pt x="295" y="0"/>
                      <a:pt x="282" y="12"/>
                    </a:cubicBezTo>
                    <a:cubicBezTo>
                      <a:pt x="282" y="12"/>
                      <a:pt x="282" y="12"/>
                      <a:pt x="282" y="12"/>
                    </a:cubicBezTo>
                    <a:cubicBezTo>
                      <a:pt x="281" y="13"/>
                      <a:pt x="237" y="54"/>
                      <a:pt x="124" y="54"/>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1" name="Freeform 251">
                <a:extLst>
                  <a:ext uri="{FF2B5EF4-FFF2-40B4-BE49-F238E27FC236}">
                    <a16:creationId xmlns:a16="http://schemas.microsoft.com/office/drawing/2014/main" xmlns="" id="{E82FC933-8E8F-404F-8A6F-1E8C62591D0A}"/>
                  </a:ext>
                </a:extLst>
              </p:cNvPr>
              <p:cNvSpPr>
                <a:spLocks/>
              </p:cNvSpPr>
              <p:nvPr/>
            </p:nvSpPr>
            <p:spPr bwMode="auto">
              <a:xfrm>
                <a:off x="9788526" y="3990976"/>
                <a:ext cx="193675" cy="150813"/>
              </a:xfrm>
              <a:custGeom>
                <a:avLst/>
                <a:gdLst>
                  <a:gd name="T0" fmla="*/ 120 w 278"/>
                  <a:gd name="T1" fmla="*/ 15 h 217"/>
                  <a:gd name="T2" fmla="*/ 79 w 278"/>
                  <a:gd name="T3" fmla="*/ 105 h 217"/>
                  <a:gd name="T4" fmla="*/ 0 w 278"/>
                  <a:gd name="T5" fmla="*/ 146 h 217"/>
                  <a:gd name="T6" fmla="*/ 2 w 278"/>
                  <a:gd name="T7" fmla="*/ 156 h 217"/>
                  <a:gd name="T8" fmla="*/ 2 w 278"/>
                  <a:gd name="T9" fmla="*/ 217 h 217"/>
                  <a:gd name="T10" fmla="*/ 256 w 278"/>
                  <a:gd name="T11" fmla="*/ 87 h 217"/>
                  <a:gd name="T12" fmla="*/ 270 w 278"/>
                  <a:gd name="T13" fmla="*/ 44 h 217"/>
                  <a:gd name="T14" fmla="*/ 227 w 278"/>
                  <a:gd name="T15" fmla="*/ 30 h 217"/>
                  <a:gd name="T16" fmla="*/ 211 w 278"/>
                  <a:gd name="T17" fmla="*/ 38 h 217"/>
                  <a:gd name="T18" fmla="*/ 120 w 278"/>
                  <a:gd name="T19" fmla="*/ 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17">
                    <a:moveTo>
                      <a:pt x="120" y="15"/>
                    </a:moveTo>
                    <a:cubicBezTo>
                      <a:pt x="85" y="31"/>
                      <a:pt x="68" y="70"/>
                      <a:pt x="79" y="105"/>
                    </a:cubicBezTo>
                    <a:cubicBezTo>
                      <a:pt x="0" y="146"/>
                      <a:pt x="0" y="146"/>
                      <a:pt x="0" y="146"/>
                    </a:cubicBezTo>
                    <a:cubicBezTo>
                      <a:pt x="1" y="149"/>
                      <a:pt x="2" y="152"/>
                      <a:pt x="2" y="156"/>
                    </a:cubicBezTo>
                    <a:cubicBezTo>
                      <a:pt x="2" y="217"/>
                      <a:pt x="2" y="217"/>
                      <a:pt x="2" y="217"/>
                    </a:cubicBezTo>
                    <a:cubicBezTo>
                      <a:pt x="256" y="87"/>
                      <a:pt x="256" y="87"/>
                      <a:pt x="256" y="87"/>
                    </a:cubicBezTo>
                    <a:cubicBezTo>
                      <a:pt x="271" y="79"/>
                      <a:pt x="278" y="60"/>
                      <a:pt x="270" y="44"/>
                    </a:cubicBezTo>
                    <a:cubicBezTo>
                      <a:pt x="262" y="28"/>
                      <a:pt x="242" y="22"/>
                      <a:pt x="227" y="30"/>
                    </a:cubicBezTo>
                    <a:cubicBezTo>
                      <a:pt x="211" y="38"/>
                      <a:pt x="211" y="38"/>
                      <a:pt x="211" y="38"/>
                    </a:cubicBezTo>
                    <a:cubicBezTo>
                      <a:pt x="190" y="11"/>
                      <a:pt x="152" y="0"/>
                      <a:pt x="120" y="15"/>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2" name="Freeform 252">
                <a:extLst>
                  <a:ext uri="{FF2B5EF4-FFF2-40B4-BE49-F238E27FC236}">
                    <a16:creationId xmlns:a16="http://schemas.microsoft.com/office/drawing/2014/main" xmlns="" id="{9383D9E1-945C-4C03-876E-17DAF358631B}"/>
                  </a:ext>
                </a:extLst>
              </p:cNvPr>
              <p:cNvSpPr>
                <a:spLocks/>
              </p:cNvSpPr>
              <p:nvPr/>
            </p:nvSpPr>
            <p:spPr bwMode="auto">
              <a:xfrm>
                <a:off x="9293226" y="4121151"/>
                <a:ext cx="277813" cy="158750"/>
              </a:xfrm>
              <a:custGeom>
                <a:avLst/>
                <a:gdLst>
                  <a:gd name="T0" fmla="*/ 9 w 396"/>
                  <a:gd name="T1" fmla="*/ 212 h 227"/>
                  <a:gd name="T2" fmla="*/ 36 w 396"/>
                  <a:gd name="T3" fmla="*/ 227 h 227"/>
                  <a:gd name="T4" fmla="*/ 53 w 396"/>
                  <a:gd name="T5" fmla="*/ 222 h 227"/>
                  <a:gd name="T6" fmla="*/ 53 w 396"/>
                  <a:gd name="T7" fmla="*/ 222 h 227"/>
                  <a:gd name="T8" fmla="*/ 297 w 396"/>
                  <a:gd name="T9" fmla="*/ 67 h 227"/>
                  <a:gd name="T10" fmla="*/ 396 w 396"/>
                  <a:gd name="T11" fmla="*/ 84 h 227"/>
                  <a:gd name="T12" fmla="*/ 396 w 396"/>
                  <a:gd name="T13" fmla="*/ 19 h 227"/>
                  <a:gd name="T14" fmla="*/ 295 w 396"/>
                  <a:gd name="T15" fmla="*/ 2 h 227"/>
                  <a:gd name="T16" fmla="*/ 273 w 396"/>
                  <a:gd name="T17" fmla="*/ 6 h 227"/>
                  <a:gd name="T18" fmla="*/ 19 w 396"/>
                  <a:gd name="T19" fmla="*/ 168 h 227"/>
                  <a:gd name="T20" fmla="*/ 9 w 396"/>
                  <a:gd name="T21" fmla="*/ 2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 h="227">
                    <a:moveTo>
                      <a:pt x="9" y="212"/>
                    </a:moveTo>
                    <a:cubicBezTo>
                      <a:pt x="15" y="222"/>
                      <a:pt x="26" y="227"/>
                      <a:pt x="36" y="227"/>
                    </a:cubicBezTo>
                    <a:cubicBezTo>
                      <a:pt x="42" y="227"/>
                      <a:pt x="48" y="225"/>
                      <a:pt x="53" y="222"/>
                    </a:cubicBezTo>
                    <a:cubicBezTo>
                      <a:pt x="53" y="222"/>
                      <a:pt x="53" y="222"/>
                      <a:pt x="53" y="222"/>
                    </a:cubicBezTo>
                    <a:cubicBezTo>
                      <a:pt x="297" y="67"/>
                      <a:pt x="297" y="67"/>
                      <a:pt x="297" y="67"/>
                    </a:cubicBezTo>
                    <a:cubicBezTo>
                      <a:pt x="396" y="84"/>
                      <a:pt x="396" y="84"/>
                      <a:pt x="396" y="84"/>
                    </a:cubicBezTo>
                    <a:cubicBezTo>
                      <a:pt x="396" y="19"/>
                      <a:pt x="396" y="19"/>
                      <a:pt x="396" y="19"/>
                    </a:cubicBezTo>
                    <a:cubicBezTo>
                      <a:pt x="295" y="2"/>
                      <a:pt x="295" y="2"/>
                      <a:pt x="295" y="2"/>
                    </a:cubicBezTo>
                    <a:cubicBezTo>
                      <a:pt x="288" y="0"/>
                      <a:pt x="280" y="2"/>
                      <a:pt x="273" y="6"/>
                    </a:cubicBezTo>
                    <a:cubicBezTo>
                      <a:pt x="19" y="168"/>
                      <a:pt x="19" y="168"/>
                      <a:pt x="19" y="168"/>
                    </a:cubicBezTo>
                    <a:cubicBezTo>
                      <a:pt x="4" y="178"/>
                      <a:pt x="0" y="197"/>
                      <a:pt x="9" y="212"/>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3" name="Freeform 253">
                <a:extLst>
                  <a:ext uri="{FF2B5EF4-FFF2-40B4-BE49-F238E27FC236}">
                    <a16:creationId xmlns:a16="http://schemas.microsoft.com/office/drawing/2014/main" xmlns="" id="{B03B8511-DBF5-47A4-B0FF-82A247099CE8}"/>
                  </a:ext>
                </a:extLst>
              </p:cNvPr>
              <p:cNvSpPr>
                <a:spLocks/>
              </p:cNvSpPr>
              <p:nvPr/>
            </p:nvSpPr>
            <p:spPr bwMode="auto">
              <a:xfrm>
                <a:off x="9550401" y="4206876"/>
                <a:ext cx="258763" cy="119063"/>
              </a:xfrm>
              <a:custGeom>
                <a:avLst/>
                <a:gdLst>
                  <a:gd name="T0" fmla="*/ 371 w 371"/>
                  <a:gd name="T1" fmla="*/ 150 h 170"/>
                  <a:gd name="T2" fmla="*/ 371 w 371"/>
                  <a:gd name="T3" fmla="*/ 90 h 170"/>
                  <a:gd name="T4" fmla="*/ 351 w 371"/>
                  <a:gd name="T5" fmla="*/ 70 h 170"/>
                  <a:gd name="T6" fmla="*/ 256 w 371"/>
                  <a:gd name="T7" fmla="*/ 70 h 170"/>
                  <a:gd name="T8" fmla="*/ 256 w 371"/>
                  <a:gd name="T9" fmla="*/ 0 h 170"/>
                  <a:gd name="T10" fmla="*/ 115 w 371"/>
                  <a:gd name="T11" fmla="*/ 0 h 170"/>
                  <a:gd name="T12" fmla="*/ 115 w 371"/>
                  <a:gd name="T13" fmla="*/ 70 h 170"/>
                  <a:gd name="T14" fmla="*/ 20 w 371"/>
                  <a:gd name="T15" fmla="*/ 70 h 170"/>
                  <a:gd name="T16" fmla="*/ 0 w 371"/>
                  <a:gd name="T17" fmla="*/ 90 h 170"/>
                  <a:gd name="T18" fmla="*/ 0 w 371"/>
                  <a:gd name="T19" fmla="*/ 150 h 170"/>
                  <a:gd name="T20" fmla="*/ 20 w 371"/>
                  <a:gd name="T21" fmla="*/ 170 h 170"/>
                  <a:gd name="T22" fmla="*/ 351 w 371"/>
                  <a:gd name="T23" fmla="*/ 170 h 170"/>
                  <a:gd name="T24" fmla="*/ 371 w 371"/>
                  <a:gd name="T25" fmla="*/ 15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1" h="170">
                    <a:moveTo>
                      <a:pt x="371" y="150"/>
                    </a:moveTo>
                    <a:cubicBezTo>
                      <a:pt x="371" y="90"/>
                      <a:pt x="371" y="90"/>
                      <a:pt x="371" y="90"/>
                    </a:cubicBezTo>
                    <a:cubicBezTo>
                      <a:pt x="371" y="79"/>
                      <a:pt x="362" y="70"/>
                      <a:pt x="351" y="70"/>
                    </a:cubicBezTo>
                    <a:cubicBezTo>
                      <a:pt x="256" y="70"/>
                      <a:pt x="256" y="70"/>
                      <a:pt x="256" y="70"/>
                    </a:cubicBezTo>
                    <a:cubicBezTo>
                      <a:pt x="256" y="0"/>
                      <a:pt x="256" y="0"/>
                      <a:pt x="256" y="0"/>
                    </a:cubicBezTo>
                    <a:cubicBezTo>
                      <a:pt x="115" y="0"/>
                      <a:pt x="115" y="0"/>
                      <a:pt x="115" y="0"/>
                    </a:cubicBezTo>
                    <a:cubicBezTo>
                      <a:pt x="115" y="70"/>
                      <a:pt x="115" y="70"/>
                      <a:pt x="115" y="70"/>
                    </a:cubicBezTo>
                    <a:cubicBezTo>
                      <a:pt x="20" y="70"/>
                      <a:pt x="20" y="70"/>
                      <a:pt x="20" y="70"/>
                    </a:cubicBezTo>
                    <a:cubicBezTo>
                      <a:pt x="9" y="70"/>
                      <a:pt x="0" y="79"/>
                      <a:pt x="0" y="90"/>
                    </a:cubicBezTo>
                    <a:cubicBezTo>
                      <a:pt x="0" y="150"/>
                      <a:pt x="0" y="150"/>
                      <a:pt x="0" y="150"/>
                    </a:cubicBezTo>
                    <a:cubicBezTo>
                      <a:pt x="0" y="161"/>
                      <a:pt x="9" y="170"/>
                      <a:pt x="20" y="170"/>
                    </a:cubicBezTo>
                    <a:cubicBezTo>
                      <a:pt x="351" y="170"/>
                      <a:pt x="351" y="170"/>
                      <a:pt x="351" y="170"/>
                    </a:cubicBezTo>
                    <a:cubicBezTo>
                      <a:pt x="362" y="170"/>
                      <a:pt x="371" y="161"/>
                      <a:pt x="371" y="15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4" name="Freeform 254">
                <a:extLst>
                  <a:ext uri="{FF2B5EF4-FFF2-40B4-BE49-F238E27FC236}">
                    <a16:creationId xmlns:a16="http://schemas.microsoft.com/office/drawing/2014/main" xmlns="" id="{20E6FAFC-C6A9-4F71-976E-01CAFD0ABE55}"/>
                  </a:ext>
                </a:extLst>
              </p:cNvPr>
              <p:cNvSpPr>
                <a:spLocks/>
              </p:cNvSpPr>
              <p:nvPr/>
            </p:nvSpPr>
            <p:spPr bwMode="auto">
              <a:xfrm>
                <a:off x="9575801" y="4086226"/>
                <a:ext cx="207963" cy="115888"/>
              </a:xfrm>
              <a:custGeom>
                <a:avLst/>
                <a:gdLst>
                  <a:gd name="T0" fmla="*/ 277 w 297"/>
                  <a:gd name="T1" fmla="*/ 166 h 166"/>
                  <a:gd name="T2" fmla="*/ 297 w 297"/>
                  <a:gd name="T3" fmla="*/ 146 h 166"/>
                  <a:gd name="T4" fmla="*/ 297 w 297"/>
                  <a:gd name="T5" fmla="*/ 20 h 166"/>
                  <a:gd name="T6" fmla="*/ 277 w 297"/>
                  <a:gd name="T7" fmla="*/ 0 h 166"/>
                  <a:gd name="T8" fmla="*/ 20 w 297"/>
                  <a:gd name="T9" fmla="*/ 0 h 166"/>
                  <a:gd name="T10" fmla="*/ 0 w 297"/>
                  <a:gd name="T11" fmla="*/ 20 h 166"/>
                  <a:gd name="T12" fmla="*/ 0 w 297"/>
                  <a:gd name="T13" fmla="*/ 146 h 166"/>
                  <a:gd name="T14" fmla="*/ 20 w 297"/>
                  <a:gd name="T15" fmla="*/ 166 h 166"/>
                  <a:gd name="T16" fmla="*/ 277 w 297"/>
                  <a:gd name="T17"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66">
                    <a:moveTo>
                      <a:pt x="277" y="166"/>
                    </a:moveTo>
                    <a:cubicBezTo>
                      <a:pt x="288" y="166"/>
                      <a:pt x="297" y="157"/>
                      <a:pt x="297" y="146"/>
                    </a:cubicBezTo>
                    <a:cubicBezTo>
                      <a:pt x="297" y="20"/>
                      <a:pt x="297" y="20"/>
                      <a:pt x="297" y="20"/>
                    </a:cubicBezTo>
                    <a:cubicBezTo>
                      <a:pt x="297" y="9"/>
                      <a:pt x="288" y="0"/>
                      <a:pt x="277" y="0"/>
                    </a:cubicBezTo>
                    <a:cubicBezTo>
                      <a:pt x="20" y="0"/>
                      <a:pt x="20" y="0"/>
                      <a:pt x="20" y="0"/>
                    </a:cubicBezTo>
                    <a:cubicBezTo>
                      <a:pt x="9" y="0"/>
                      <a:pt x="0" y="9"/>
                      <a:pt x="0" y="20"/>
                    </a:cubicBezTo>
                    <a:cubicBezTo>
                      <a:pt x="0" y="146"/>
                      <a:pt x="0" y="146"/>
                      <a:pt x="0" y="146"/>
                    </a:cubicBezTo>
                    <a:cubicBezTo>
                      <a:pt x="0" y="157"/>
                      <a:pt x="9" y="166"/>
                      <a:pt x="20" y="166"/>
                    </a:cubicBezTo>
                    <a:lnTo>
                      <a:pt x="277" y="166"/>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5" name="Freeform 255">
                <a:extLst>
                  <a:ext uri="{FF2B5EF4-FFF2-40B4-BE49-F238E27FC236}">
                    <a16:creationId xmlns:a16="http://schemas.microsoft.com/office/drawing/2014/main" xmlns="" id="{F173775B-4934-4E79-8C73-8A76CC966B27}"/>
                  </a:ext>
                </a:extLst>
              </p:cNvPr>
              <p:cNvSpPr>
                <a:spLocks/>
              </p:cNvSpPr>
              <p:nvPr/>
            </p:nvSpPr>
            <p:spPr bwMode="auto">
              <a:xfrm>
                <a:off x="9793288" y="3849688"/>
                <a:ext cx="149225" cy="142875"/>
              </a:xfrm>
              <a:custGeom>
                <a:avLst/>
                <a:gdLst>
                  <a:gd name="T0" fmla="*/ 8 w 214"/>
                  <a:gd name="T1" fmla="*/ 66 h 205"/>
                  <a:gd name="T2" fmla="*/ 0 w 214"/>
                  <a:gd name="T3" fmla="*/ 77 h 205"/>
                  <a:gd name="T4" fmla="*/ 0 w 214"/>
                  <a:gd name="T5" fmla="*/ 78 h 205"/>
                  <a:gd name="T6" fmla="*/ 22 w 214"/>
                  <a:gd name="T7" fmla="*/ 88 h 205"/>
                  <a:gd name="T8" fmla="*/ 35 w 214"/>
                  <a:gd name="T9" fmla="*/ 151 h 205"/>
                  <a:gd name="T10" fmla="*/ 159 w 214"/>
                  <a:gd name="T11" fmla="*/ 178 h 205"/>
                  <a:gd name="T12" fmla="*/ 187 w 214"/>
                  <a:gd name="T13" fmla="*/ 54 h 205"/>
                  <a:gd name="T14" fmla="*/ 63 w 214"/>
                  <a:gd name="T15" fmla="*/ 27 h 205"/>
                  <a:gd name="T16" fmla="*/ 26 w 214"/>
                  <a:gd name="T17" fmla="*/ 74 h 205"/>
                  <a:gd name="T18" fmla="*/ 8 w 214"/>
                  <a:gd name="T19" fmla="*/ 6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205">
                    <a:moveTo>
                      <a:pt x="8" y="66"/>
                    </a:moveTo>
                    <a:cubicBezTo>
                      <a:pt x="6" y="70"/>
                      <a:pt x="4" y="74"/>
                      <a:pt x="0" y="77"/>
                    </a:cubicBezTo>
                    <a:cubicBezTo>
                      <a:pt x="0" y="78"/>
                      <a:pt x="0" y="78"/>
                      <a:pt x="0" y="78"/>
                    </a:cubicBezTo>
                    <a:cubicBezTo>
                      <a:pt x="22" y="88"/>
                      <a:pt x="22" y="88"/>
                      <a:pt x="22" y="88"/>
                    </a:cubicBezTo>
                    <a:cubicBezTo>
                      <a:pt x="19" y="109"/>
                      <a:pt x="23" y="131"/>
                      <a:pt x="35" y="151"/>
                    </a:cubicBezTo>
                    <a:cubicBezTo>
                      <a:pt x="62" y="193"/>
                      <a:pt x="118" y="205"/>
                      <a:pt x="159" y="178"/>
                    </a:cubicBezTo>
                    <a:cubicBezTo>
                      <a:pt x="201" y="152"/>
                      <a:pt x="214" y="96"/>
                      <a:pt x="187" y="54"/>
                    </a:cubicBezTo>
                    <a:cubicBezTo>
                      <a:pt x="160" y="12"/>
                      <a:pt x="105" y="0"/>
                      <a:pt x="63" y="27"/>
                    </a:cubicBezTo>
                    <a:cubicBezTo>
                      <a:pt x="45" y="38"/>
                      <a:pt x="32" y="55"/>
                      <a:pt x="26" y="74"/>
                    </a:cubicBezTo>
                    <a:lnTo>
                      <a:pt x="8" y="66"/>
                    </a:ln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6" name="Freeform 256">
                <a:extLst>
                  <a:ext uri="{FF2B5EF4-FFF2-40B4-BE49-F238E27FC236}">
                    <a16:creationId xmlns:a16="http://schemas.microsoft.com/office/drawing/2014/main" xmlns="" id="{097E9F4C-9819-4DC6-ACDA-F0CC6D041C8A}"/>
                  </a:ext>
                </a:extLst>
              </p:cNvPr>
              <p:cNvSpPr>
                <a:spLocks/>
              </p:cNvSpPr>
              <p:nvPr/>
            </p:nvSpPr>
            <p:spPr bwMode="auto">
              <a:xfrm>
                <a:off x="9590088" y="3827463"/>
                <a:ext cx="207963" cy="114300"/>
              </a:xfrm>
              <a:custGeom>
                <a:avLst/>
                <a:gdLst>
                  <a:gd name="T0" fmla="*/ 156 w 298"/>
                  <a:gd name="T1" fmla="*/ 164 h 164"/>
                  <a:gd name="T2" fmla="*/ 285 w 298"/>
                  <a:gd name="T3" fmla="*/ 103 h 164"/>
                  <a:gd name="T4" fmla="*/ 286 w 298"/>
                  <a:gd name="T5" fmla="*/ 57 h 164"/>
                  <a:gd name="T6" fmla="*/ 241 w 298"/>
                  <a:gd name="T7" fmla="*/ 56 h 164"/>
                  <a:gd name="T8" fmla="*/ 241 w 298"/>
                  <a:gd name="T9" fmla="*/ 56 h 164"/>
                  <a:gd name="T10" fmla="*/ 156 w 298"/>
                  <a:gd name="T11" fmla="*/ 100 h 164"/>
                  <a:gd name="T12" fmla="*/ 120 w 298"/>
                  <a:gd name="T13" fmla="*/ 90 h 164"/>
                  <a:gd name="T14" fmla="*/ 80 w 298"/>
                  <a:gd name="T15" fmla="*/ 49 h 164"/>
                  <a:gd name="T16" fmla="*/ 69 w 298"/>
                  <a:gd name="T17" fmla="*/ 30 h 164"/>
                  <a:gd name="T18" fmla="*/ 66 w 298"/>
                  <a:gd name="T19" fmla="*/ 25 h 164"/>
                  <a:gd name="T20" fmla="*/ 66 w 298"/>
                  <a:gd name="T21" fmla="*/ 24 h 164"/>
                  <a:gd name="T22" fmla="*/ 66 w 298"/>
                  <a:gd name="T23" fmla="*/ 24 h 164"/>
                  <a:gd name="T24" fmla="*/ 66 w 298"/>
                  <a:gd name="T25" fmla="*/ 24 h 164"/>
                  <a:gd name="T26" fmla="*/ 24 w 298"/>
                  <a:gd name="T27" fmla="*/ 7 h 164"/>
                  <a:gd name="T28" fmla="*/ 7 w 298"/>
                  <a:gd name="T29" fmla="*/ 49 h 164"/>
                  <a:gd name="T30" fmla="*/ 42 w 298"/>
                  <a:gd name="T31" fmla="*/ 105 h 164"/>
                  <a:gd name="T32" fmla="*/ 87 w 298"/>
                  <a:gd name="T33" fmla="*/ 145 h 164"/>
                  <a:gd name="T34" fmla="*/ 156 w 298"/>
                  <a:gd name="T35" fmla="*/ 164 h 164"/>
                  <a:gd name="T36" fmla="*/ 156 w 298"/>
                  <a:gd name="T3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164">
                    <a:moveTo>
                      <a:pt x="156" y="164"/>
                    </a:moveTo>
                    <a:cubicBezTo>
                      <a:pt x="196" y="164"/>
                      <a:pt x="240" y="145"/>
                      <a:pt x="285" y="103"/>
                    </a:cubicBezTo>
                    <a:cubicBezTo>
                      <a:pt x="298" y="90"/>
                      <a:pt x="298" y="70"/>
                      <a:pt x="286" y="57"/>
                    </a:cubicBezTo>
                    <a:cubicBezTo>
                      <a:pt x="274" y="45"/>
                      <a:pt x="254" y="44"/>
                      <a:pt x="241" y="56"/>
                    </a:cubicBezTo>
                    <a:cubicBezTo>
                      <a:pt x="241" y="56"/>
                      <a:pt x="241" y="56"/>
                      <a:pt x="241" y="56"/>
                    </a:cubicBezTo>
                    <a:cubicBezTo>
                      <a:pt x="203" y="91"/>
                      <a:pt x="176" y="100"/>
                      <a:pt x="156" y="100"/>
                    </a:cubicBezTo>
                    <a:cubicBezTo>
                      <a:pt x="143" y="100"/>
                      <a:pt x="131" y="97"/>
                      <a:pt x="120" y="90"/>
                    </a:cubicBezTo>
                    <a:cubicBezTo>
                      <a:pt x="104" y="80"/>
                      <a:pt x="90" y="63"/>
                      <a:pt x="80" y="49"/>
                    </a:cubicBezTo>
                    <a:cubicBezTo>
                      <a:pt x="75" y="41"/>
                      <a:pt x="71" y="35"/>
                      <a:pt x="69" y="30"/>
                    </a:cubicBezTo>
                    <a:cubicBezTo>
                      <a:pt x="68" y="28"/>
                      <a:pt x="67" y="26"/>
                      <a:pt x="66" y="25"/>
                    </a:cubicBezTo>
                    <a:cubicBezTo>
                      <a:pt x="66" y="24"/>
                      <a:pt x="66" y="24"/>
                      <a:pt x="66" y="24"/>
                    </a:cubicBezTo>
                    <a:cubicBezTo>
                      <a:pt x="66" y="24"/>
                      <a:pt x="66" y="24"/>
                      <a:pt x="66" y="24"/>
                    </a:cubicBezTo>
                    <a:cubicBezTo>
                      <a:pt x="66" y="24"/>
                      <a:pt x="66" y="24"/>
                      <a:pt x="66" y="24"/>
                    </a:cubicBezTo>
                    <a:cubicBezTo>
                      <a:pt x="59" y="7"/>
                      <a:pt x="40" y="0"/>
                      <a:pt x="24" y="7"/>
                    </a:cubicBezTo>
                    <a:cubicBezTo>
                      <a:pt x="8" y="13"/>
                      <a:pt x="0" y="32"/>
                      <a:pt x="7" y="49"/>
                    </a:cubicBezTo>
                    <a:cubicBezTo>
                      <a:pt x="8" y="50"/>
                      <a:pt x="19" y="77"/>
                      <a:pt x="42" y="105"/>
                    </a:cubicBezTo>
                    <a:cubicBezTo>
                      <a:pt x="54" y="119"/>
                      <a:pt x="68" y="133"/>
                      <a:pt x="87" y="145"/>
                    </a:cubicBezTo>
                    <a:cubicBezTo>
                      <a:pt x="106" y="156"/>
                      <a:pt x="129" y="164"/>
                      <a:pt x="156" y="164"/>
                    </a:cubicBezTo>
                    <a:cubicBezTo>
                      <a:pt x="156" y="164"/>
                      <a:pt x="156" y="164"/>
                      <a:pt x="156" y="164"/>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7" name="Freeform 257">
                <a:extLst>
                  <a:ext uri="{FF2B5EF4-FFF2-40B4-BE49-F238E27FC236}">
                    <a16:creationId xmlns:a16="http://schemas.microsoft.com/office/drawing/2014/main" xmlns="" id="{086B2B84-91F3-4C06-AA14-294AFDCECCC0}"/>
                  </a:ext>
                </a:extLst>
              </p:cNvPr>
              <p:cNvSpPr>
                <a:spLocks noEditPoints="1"/>
              </p:cNvSpPr>
              <p:nvPr/>
            </p:nvSpPr>
            <p:spPr bwMode="auto">
              <a:xfrm>
                <a:off x="9485313" y="3575051"/>
                <a:ext cx="168275" cy="168275"/>
              </a:xfrm>
              <a:custGeom>
                <a:avLst/>
                <a:gdLst>
                  <a:gd name="T0" fmla="*/ 22 w 240"/>
                  <a:gd name="T1" fmla="*/ 218 h 240"/>
                  <a:gd name="T2" fmla="*/ 160 w 240"/>
                  <a:gd name="T3" fmla="*/ 159 h 240"/>
                  <a:gd name="T4" fmla="*/ 218 w 240"/>
                  <a:gd name="T5" fmla="*/ 22 h 240"/>
                  <a:gd name="T6" fmla="*/ 81 w 240"/>
                  <a:gd name="T7" fmla="*/ 80 h 240"/>
                  <a:gd name="T8" fmla="*/ 22 w 240"/>
                  <a:gd name="T9" fmla="*/ 218 h 240"/>
                  <a:gd name="T10" fmla="*/ 193 w 240"/>
                  <a:gd name="T11" fmla="*/ 47 h 240"/>
                  <a:gd name="T12" fmla="*/ 149 w 240"/>
                  <a:gd name="T13" fmla="*/ 149 h 240"/>
                  <a:gd name="T14" fmla="*/ 48 w 240"/>
                  <a:gd name="T15" fmla="*/ 192 h 240"/>
                  <a:gd name="T16" fmla="*/ 91 w 240"/>
                  <a:gd name="T17" fmla="*/ 91 h 240"/>
                  <a:gd name="T18" fmla="*/ 193 w 240"/>
                  <a:gd name="T19" fmla="*/ 4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22" y="218"/>
                    </a:moveTo>
                    <a:cubicBezTo>
                      <a:pt x="44" y="240"/>
                      <a:pt x="105" y="213"/>
                      <a:pt x="160" y="159"/>
                    </a:cubicBezTo>
                    <a:cubicBezTo>
                      <a:pt x="214" y="105"/>
                      <a:pt x="240" y="44"/>
                      <a:pt x="218" y="22"/>
                    </a:cubicBezTo>
                    <a:cubicBezTo>
                      <a:pt x="197" y="0"/>
                      <a:pt x="135" y="26"/>
                      <a:pt x="81" y="80"/>
                    </a:cubicBezTo>
                    <a:cubicBezTo>
                      <a:pt x="27" y="135"/>
                      <a:pt x="0" y="196"/>
                      <a:pt x="22" y="218"/>
                    </a:cubicBezTo>
                    <a:close/>
                    <a:moveTo>
                      <a:pt x="193" y="47"/>
                    </a:moveTo>
                    <a:cubicBezTo>
                      <a:pt x="209" y="63"/>
                      <a:pt x="189" y="109"/>
                      <a:pt x="149" y="149"/>
                    </a:cubicBezTo>
                    <a:cubicBezTo>
                      <a:pt x="109" y="189"/>
                      <a:pt x="64" y="209"/>
                      <a:pt x="48" y="192"/>
                    </a:cubicBezTo>
                    <a:cubicBezTo>
                      <a:pt x="31" y="176"/>
                      <a:pt x="51" y="131"/>
                      <a:pt x="91" y="91"/>
                    </a:cubicBezTo>
                    <a:cubicBezTo>
                      <a:pt x="131" y="51"/>
                      <a:pt x="177" y="31"/>
                      <a:pt x="193" y="47"/>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8" name="Freeform 258">
                <a:extLst>
                  <a:ext uri="{FF2B5EF4-FFF2-40B4-BE49-F238E27FC236}">
                    <a16:creationId xmlns:a16="http://schemas.microsoft.com/office/drawing/2014/main" xmlns="" id="{8C2FDB0A-2C39-4340-BC6B-773544119D97}"/>
                  </a:ext>
                </a:extLst>
              </p:cNvPr>
              <p:cNvSpPr>
                <a:spLocks/>
              </p:cNvSpPr>
              <p:nvPr/>
            </p:nvSpPr>
            <p:spPr bwMode="auto">
              <a:xfrm>
                <a:off x="9361488" y="3573463"/>
                <a:ext cx="233363" cy="107950"/>
              </a:xfrm>
              <a:custGeom>
                <a:avLst/>
                <a:gdLst>
                  <a:gd name="T0" fmla="*/ 36 w 334"/>
                  <a:gd name="T1" fmla="*/ 114 h 155"/>
                  <a:gd name="T2" fmla="*/ 67 w 334"/>
                  <a:gd name="T3" fmla="*/ 73 h 155"/>
                  <a:gd name="T4" fmla="*/ 140 w 334"/>
                  <a:gd name="T5" fmla="*/ 40 h 155"/>
                  <a:gd name="T6" fmla="*/ 214 w 334"/>
                  <a:gd name="T7" fmla="*/ 67 h 155"/>
                  <a:gd name="T8" fmla="*/ 196 w 334"/>
                  <a:gd name="T9" fmla="*/ 155 h 155"/>
                  <a:gd name="T10" fmla="*/ 252 w 334"/>
                  <a:gd name="T11" fmla="*/ 79 h 155"/>
                  <a:gd name="T12" fmla="*/ 334 w 334"/>
                  <a:gd name="T13" fmla="*/ 20 h 155"/>
                  <a:gd name="T14" fmla="*/ 245 w 334"/>
                  <a:gd name="T15" fmla="*/ 39 h 155"/>
                  <a:gd name="T16" fmla="*/ 140 w 334"/>
                  <a:gd name="T17" fmla="*/ 0 h 155"/>
                  <a:gd name="T18" fmla="*/ 34 w 334"/>
                  <a:gd name="T19" fmla="*/ 49 h 155"/>
                  <a:gd name="T20" fmla="*/ 0 w 334"/>
                  <a:gd name="T21" fmla="*/ 97 h 155"/>
                  <a:gd name="T22" fmla="*/ 36 w 334"/>
                  <a:gd name="T23" fmla="*/ 115 h 155"/>
                  <a:gd name="T24" fmla="*/ 36 w 334"/>
                  <a:gd name="T25" fmla="*/ 11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155">
                    <a:moveTo>
                      <a:pt x="36" y="114"/>
                    </a:moveTo>
                    <a:cubicBezTo>
                      <a:pt x="38" y="111"/>
                      <a:pt x="49" y="91"/>
                      <a:pt x="67" y="73"/>
                    </a:cubicBezTo>
                    <a:cubicBezTo>
                      <a:pt x="85" y="55"/>
                      <a:pt x="109" y="40"/>
                      <a:pt x="140" y="40"/>
                    </a:cubicBezTo>
                    <a:cubicBezTo>
                      <a:pt x="160" y="40"/>
                      <a:pt x="185" y="46"/>
                      <a:pt x="214" y="67"/>
                    </a:cubicBezTo>
                    <a:cubicBezTo>
                      <a:pt x="200" y="87"/>
                      <a:pt x="192" y="115"/>
                      <a:pt x="196" y="155"/>
                    </a:cubicBezTo>
                    <a:cubicBezTo>
                      <a:pt x="207" y="131"/>
                      <a:pt x="227" y="104"/>
                      <a:pt x="252" y="79"/>
                    </a:cubicBezTo>
                    <a:cubicBezTo>
                      <a:pt x="279" y="52"/>
                      <a:pt x="308" y="32"/>
                      <a:pt x="334" y="20"/>
                    </a:cubicBezTo>
                    <a:cubicBezTo>
                      <a:pt x="306" y="20"/>
                      <a:pt x="272" y="23"/>
                      <a:pt x="245" y="39"/>
                    </a:cubicBezTo>
                    <a:cubicBezTo>
                      <a:pt x="207" y="11"/>
                      <a:pt x="171" y="0"/>
                      <a:pt x="140" y="0"/>
                    </a:cubicBezTo>
                    <a:cubicBezTo>
                      <a:pt x="92" y="0"/>
                      <a:pt x="57" y="25"/>
                      <a:pt x="34" y="49"/>
                    </a:cubicBezTo>
                    <a:cubicBezTo>
                      <a:pt x="11" y="73"/>
                      <a:pt x="0" y="96"/>
                      <a:pt x="0" y="97"/>
                    </a:cubicBezTo>
                    <a:cubicBezTo>
                      <a:pt x="36" y="115"/>
                      <a:pt x="36" y="115"/>
                      <a:pt x="36" y="115"/>
                    </a:cubicBezTo>
                    <a:cubicBezTo>
                      <a:pt x="36" y="115"/>
                      <a:pt x="36" y="115"/>
                      <a:pt x="36" y="114"/>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69" name="Freeform 259">
                <a:extLst>
                  <a:ext uri="{FF2B5EF4-FFF2-40B4-BE49-F238E27FC236}">
                    <a16:creationId xmlns:a16="http://schemas.microsoft.com/office/drawing/2014/main" xmlns="" id="{B319D8E5-E701-48DB-BDF9-F93B0379D99E}"/>
                  </a:ext>
                </a:extLst>
              </p:cNvPr>
              <p:cNvSpPr>
                <a:spLocks/>
              </p:cNvSpPr>
              <p:nvPr/>
            </p:nvSpPr>
            <p:spPr bwMode="auto">
              <a:xfrm>
                <a:off x="9386888" y="36528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4249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688" name="组合 687">
            <a:extLst>
              <a:ext uri="{FF2B5EF4-FFF2-40B4-BE49-F238E27FC236}">
                <a16:creationId xmlns:a16="http://schemas.microsoft.com/office/drawing/2014/main" xmlns="" id="{64122F55-8FF4-4E27-A701-ED9DD7DD66EF}"/>
              </a:ext>
            </a:extLst>
          </p:cNvPr>
          <p:cNvGrpSpPr/>
          <p:nvPr/>
        </p:nvGrpSpPr>
        <p:grpSpPr>
          <a:xfrm>
            <a:off x="9385683" y="5301208"/>
            <a:ext cx="577644" cy="577642"/>
            <a:chOff x="3271100" y="400449"/>
            <a:chExt cx="5797484" cy="6130127"/>
          </a:xfrm>
        </p:grpSpPr>
        <p:sp>
          <p:nvSpPr>
            <p:cNvPr id="672" name="椭圆 671">
              <a:extLst>
                <a:ext uri="{FF2B5EF4-FFF2-40B4-BE49-F238E27FC236}">
                  <a16:creationId xmlns:a16="http://schemas.microsoft.com/office/drawing/2014/main" xmlns="" id="{A2123EFA-DDC0-4F26-A53A-0CB301BC7FF4}"/>
                </a:ext>
              </a:extLst>
            </p:cNvPr>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73" name="组合 672">
              <a:extLst>
                <a:ext uri="{FF2B5EF4-FFF2-40B4-BE49-F238E27FC236}">
                  <a16:creationId xmlns:a16="http://schemas.microsoft.com/office/drawing/2014/main" xmlns="" id="{F4162C2C-FA4F-4867-8911-8E470A60A95D}"/>
                </a:ext>
              </a:extLst>
            </p:cNvPr>
            <p:cNvGrpSpPr/>
            <p:nvPr/>
          </p:nvGrpSpPr>
          <p:grpSpPr>
            <a:xfrm>
              <a:off x="5090113" y="1184859"/>
              <a:ext cx="2805604" cy="4535614"/>
              <a:chOff x="5510214" y="3675062"/>
              <a:chExt cx="687388" cy="1111250"/>
            </a:xfrm>
          </p:grpSpPr>
          <p:sp>
            <p:nvSpPr>
              <p:cNvPr id="674" name="Freeform 192">
                <a:extLst>
                  <a:ext uri="{FF2B5EF4-FFF2-40B4-BE49-F238E27FC236}">
                    <a16:creationId xmlns:a16="http://schemas.microsoft.com/office/drawing/2014/main" xmlns="" id="{A6E10E1F-7A99-4EBD-B311-9C96EAF4C60C}"/>
                  </a:ext>
                </a:extLst>
              </p:cNvPr>
              <p:cNvSpPr>
                <a:spLocks/>
              </p:cNvSpPr>
              <p:nvPr/>
            </p:nvSpPr>
            <p:spPr bwMode="auto">
              <a:xfrm>
                <a:off x="5510214" y="4008437"/>
                <a:ext cx="428625" cy="777875"/>
              </a:xfrm>
              <a:custGeom>
                <a:avLst/>
                <a:gdLst>
                  <a:gd name="T0" fmla="*/ 114 w 114"/>
                  <a:gd name="T1" fmla="*/ 198 h 207"/>
                  <a:gd name="T2" fmla="*/ 105 w 114"/>
                  <a:gd name="T3" fmla="*/ 207 h 207"/>
                  <a:gd name="T4" fmla="*/ 9 w 114"/>
                  <a:gd name="T5" fmla="*/ 207 h 207"/>
                  <a:gd name="T6" fmla="*/ 0 w 114"/>
                  <a:gd name="T7" fmla="*/ 198 h 207"/>
                  <a:gd name="T8" fmla="*/ 0 w 114"/>
                  <a:gd name="T9" fmla="*/ 9 h 207"/>
                  <a:gd name="T10" fmla="*/ 9 w 114"/>
                  <a:gd name="T11" fmla="*/ 0 h 207"/>
                  <a:gd name="T12" fmla="*/ 105 w 114"/>
                  <a:gd name="T13" fmla="*/ 0 h 207"/>
                  <a:gd name="T14" fmla="*/ 114 w 114"/>
                  <a:gd name="T15" fmla="*/ 9 h 207"/>
                  <a:gd name="T16" fmla="*/ 114 w 114"/>
                  <a:gd name="T1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07">
                    <a:moveTo>
                      <a:pt x="114" y="198"/>
                    </a:moveTo>
                    <a:cubicBezTo>
                      <a:pt x="114" y="203"/>
                      <a:pt x="110" y="207"/>
                      <a:pt x="105" y="207"/>
                    </a:cubicBezTo>
                    <a:cubicBezTo>
                      <a:pt x="9" y="207"/>
                      <a:pt x="9" y="207"/>
                      <a:pt x="9" y="207"/>
                    </a:cubicBezTo>
                    <a:cubicBezTo>
                      <a:pt x="4" y="207"/>
                      <a:pt x="0" y="203"/>
                      <a:pt x="0" y="198"/>
                    </a:cubicBezTo>
                    <a:cubicBezTo>
                      <a:pt x="0" y="9"/>
                      <a:pt x="0" y="9"/>
                      <a:pt x="0" y="9"/>
                    </a:cubicBezTo>
                    <a:cubicBezTo>
                      <a:pt x="0" y="4"/>
                      <a:pt x="4" y="0"/>
                      <a:pt x="9" y="0"/>
                    </a:cubicBezTo>
                    <a:cubicBezTo>
                      <a:pt x="105" y="0"/>
                      <a:pt x="105" y="0"/>
                      <a:pt x="105" y="0"/>
                    </a:cubicBezTo>
                    <a:cubicBezTo>
                      <a:pt x="110" y="0"/>
                      <a:pt x="114" y="4"/>
                      <a:pt x="114" y="9"/>
                    </a:cubicBezTo>
                    <a:lnTo>
                      <a:pt x="114" y="19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75" name="Rectangle 194">
                <a:extLst>
                  <a:ext uri="{FF2B5EF4-FFF2-40B4-BE49-F238E27FC236}">
                    <a16:creationId xmlns:a16="http://schemas.microsoft.com/office/drawing/2014/main" xmlns="" id="{448058C4-1B03-45F8-9CC1-056567817EDE}"/>
                  </a:ext>
                </a:extLst>
              </p:cNvPr>
              <p:cNvSpPr>
                <a:spLocks noChangeArrowheads="1"/>
              </p:cNvSpPr>
              <p:nvPr/>
            </p:nvSpPr>
            <p:spPr bwMode="auto">
              <a:xfrm>
                <a:off x="5545139" y="4095750"/>
                <a:ext cx="355600" cy="58261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76" name="Freeform 196">
                <a:extLst>
                  <a:ext uri="{FF2B5EF4-FFF2-40B4-BE49-F238E27FC236}">
                    <a16:creationId xmlns:a16="http://schemas.microsoft.com/office/drawing/2014/main" xmlns="" id="{E7F8CBA1-C705-4568-84CF-4080716C9A64}"/>
                  </a:ext>
                </a:extLst>
              </p:cNvPr>
              <p:cNvSpPr>
                <a:spLocks/>
              </p:cNvSpPr>
              <p:nvPr/>
            </p:nvSpPr>
            <p:spPr bwMode="auto">
              <a:xfrm>
                <a:off x="5724527" y="3683000"/>
                <a:ext cx="461963" cy="622300"/>
              </a:xfrm>
              <a:custGeom>
                <a:avLst/>
                <a:gdLst>
                  <a:gd name="T0" fmla="*/ 123 w 123"/>
                  <a:gd name="T1" fmla="*/ 62 h 166"/>
                  <a:gd name="T2" fmla="*/ 92 w 123"/>
                  <a:gd name="T3" fmla="*/ 115 h 166"/>
                  <a:gd name="T4" fmla="*/ 62 w 123"/>
                  <a:gd name="T5" fmla="*/ 124 h 166"/>
                  <a:gd name="T6" fmla="*/ 54 w 123"/>
                  <a:gd name="T7" fmla="*/ 123 h 166"/>
                  <a:gd name="T8" fmla="*/ 10 w 123"/>
                  <a:gd name="T9" fmla="*/ 166 h 166"/>
                  <a:gd name="T10" fmla="*/ 23 w 123"/>
                  <a:gd name="T11" fmla="*/ 110 h 166"/>
                  <a:gd name="T12" fmla="*/ 0 w 123"/>
                  <a:gd name="T13" fmla="*/ 70 h 166"/>
                  <a:gd name="T14" fmla="*/ 0 w 123"/>
                  <a:gd name="T15" fmla="*/ 62 h 166"/>
                  <a:gd name="T16" fmla="*/ 62 w 123"/>
                  <a:gd name="T17" fmla="*/ 0 h 166"/>
                  <a:gd name="T18" fmla="*/ 123 w 123"/>
                  <a:gd name="T19"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66">
                    <a:moveTo>
                      <a:pt x="123" y="62"/>
                    </a:moveTo>
                    <a:cubicBezTo>
                      <a:pt x="123" y="85"/>
                      <a:pt x="111" y="105"/>
                      <a:pt x="92" y="115"/>
                    </a:cubicBezTo>
                    <a:cubicBezTo>
                      <a:pt x="83" y="121"/>
                      <a:pt x="73" y="124"/>
                      <a:pt x="62" y="124"/>
                    </a:cubicBezTo>
                    <a:cubicBezTo>
                      <a:pt x="59" y="124"/>
                      <a:pt x="56" y="123"/>
                      <a:pt x="54" y="123"/>
                    </a:cubicBezTo>
                    <a:cubicBezTo>
                      <a:pt x="10" y="166"/>
                      <a:pt x="10" y="166"/>
                      <a:pt x="10" y="166"/>
                    </a:cubicBezTo>
                    <a:cubicBezTo>
                      <a:pt x="23" y="110"/>
                      <a:pt x="23" y="110"/>
                      <a:pt x="23" y="110"/>
                    </a:cubicBezTo>
                    <a:cubicBezTo>
                      <a:pt x="11" y="100"/>
                      <a:pt x="2" y="86"/>
                      <a:pt x="0" y="70"/>
                    </a:cubicBezTo>
                    <a:cubicBezTo>
                      <a:pt x="0" y="67"/>
                      <a:pt x="0" y="65"/>
                      <a:pt x="0" y="62"/>
                    </a:cubicBezTo>
                    <a:cubicBezTo>
                      <a:pt x="0" y="28"/>
                      <a:pt x="27" y="0"/>
                      <a:pt x="62" y="0"/>
                    </a:cubicBezTo>
                    <a:cubicBezTo>
                      <a:pt x="96" y="0"/>
                      <a:pt x="123" y="28"/>
                      <a:pt x="123"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77" name="Freeform 197">
                <a:extLst>
                  <a:ext uri="{FF2B5EF4-FFF2-40B4-BE49-F238E27FC236}">
                    <a16:creationId xmlns:a16="http://schemas.microsoft.com/office/drawing/2014/main" xmlns="" id="{5AA48F33-FE88-4263-A964-1682D204C033}"/>
                  </a:ext>
                </a:extLst>
              </p:cNvPr>
              <p:cNvSpPr>
                <a:spLocks noEditPoints="1"/>
              </p:cNvSpPr>
              <p:nvPr/>
            </p:nvSpPr>
            <p:spPr bwMode="auto">
              <a:xfrm>
                <a:off x="5713414" y="3675062"/>
                <a:ext cx="484188" cy="638175"/>
              </a:xfrm>
              <a:custGeom>
                <a:avLst/>
                <a:gdLst>
                  <a:gd name="T0" fmla="*/ 13 w 129"/>
                  <a:gd name="T1" fmla="*/ 170 h 170"/>
                  <a:gd name="T2" fmla="*/ 12 w 129"/>
                  <a:gd name="T3" fmla="*/ 170 h 170"/>
                  <a:gd name="T4" fmla="*/ 10 w 129"/>
                  <a:gd name="T5" fmla="*/ 167 h 170"/>
                  <a:gd name="T6" fmla="*/ 23 w 129"/>
                  <a:gd name="T7" fmla="*/ 113 h 170"/>
                  <a:gd name="T8" fmla="*/ 1 w 129"/>
                  <a:gd name="T9" fmla="*/ 72 h 170"/>
                  <a:gd name="T10" fmla="*/ 0 w 129"/>
                  <a:gd name="T11" fmla="*/ 64 h 170"/>
                  <a:gd name="T12" fmla="*/ 65 w 129"/>
                  <a:gd name="T13" fmla="*/ 0 h 170"/>
                  <a:gd name="T14" fmla="*/ 129 w 129"/>
                  <a:gd name="T15" fmla="*/ 64 h 170"/>
                  <a:gd name="T16" fmla="*/ 97 w 129"/>
                  <a:gd name="T17" fmla="*/ 120 h 170"/>
                  <a:gd name="T18" fmla="*/ 57 w 129"/>
                  <a:gd name="T19" fmla="*/ 128 h 170"/>
                  <a:gd name="T20" fmla="*/ 15 w 129"/>
                  <a:gd name="T21" fmla="*/ 169 h 170"/>
                  <a:gd name="T22" fmla="*/ 13 w 129"/>
                  <a:gd name="T23" fmla="*/ 170 h 170"/>
                  <a:gd name="T24" fmla="*/ 65 w 129"/>
                  <a:gd name="T25" fmla="*/ 5 h 170"/>
                  <a:gd name="T26" fmla="*/ 5 w 129"/>
                  <a:gd name="T27" fmla="*/ 64 h 170"/>
                  <a:gd name="T28" fmla="*/ 6 w 129"/>
                  <a:gd name="T29" fmla="*/ 72 h 170"/>
                  <a:gd name="T30" fmla="*/ 27 w 129"/>
                  <a:gd name="T31" fmla="*/ 110 h 170"/>
                  <a:gd name="T32" fmla="*/ 28 w 129"/>
                  <a:gd name="T33" fmla="*/ 113 h 170"/>
                  <a:gd name="T34" fmla="*/ 17 w 129"/>
                  <a:gd name="T35" fmla="*/ 160 h 170"/>
                  <a:gd name="T36" fmla="*/ 55 w 129"/>
                  <a:gd name="T37" fmla="*/ 123 h 170"/>
                  <a:gd name="T38" fmla="*/ 57 w 129"/>
                  <a:gd name="T39" fmla="*/ 123 h 170"/>
                  <a:gd name="T40" fmla="*/ 94 w 129"/>
                  <a:gd name="T41" fmla="*/ 115 h 170"/>
                  <a:gd name="T42" fmla="*/ 124 w 129"/>
                  <a:gd name="T43" fmla="*/ 64 h 170"/>
                  <a:gd name="T44" fmla="*/ 65 w 129"/>
                  <a:gd name="T45" fmla="*/ 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70">
                    <a:moveTo>
                      <a:pt x="13" y="170"/>
                    </a:moveTo>
                    <a:cubicBezTo>
                      <a:pt x="12" y="170"/>
                      <a:pt x="12" y="170"/>
                      <a:pt x="12" y="170"/>
                    </a:cubicBezTo>
                    <a:cubicBezTo>
                      <a:pt x="11" y="169"/>
                      <a:pt x="10" y="168"/>
                      <a:pt x="10" y="167"/>
                    </a:cubicBezTo>
                    <a:cubicBezTo>
                      <a:pt x="23" y="113"/>
                      <a:pt x="23" y="113"/>
                      <a:pt x="23" y="113"/>
                    </a:cubicBezTo>
                    <a:cubicBezTo>
                      <a:pt x="11" y="103"/>
                      <a:pt x="3" y="88"/>
                      <a:pt x="1" y="72"/>
                    </a:cubicBezTo>
                    <a:cubicBezTo>
                      <a:pt x="1" y="70"/>
                      <a:pt x="0" y="67"/>
                      <a:pt x="0" y="64"/>
                    </a:cubicBezTo>
                    <a:cubicBezTo>
                      <a:pt x="0" y="28"/>
                      <a:pt x="29" y="0"/>
                      <a:pt x="65" y="0"/>
                    </a:cubicBezTo>
                    <a:cubicBezTo>
                      <a:pt x="100" y="0"/>
                      <a:pt x="129" y="28"/>
                      <a:pt x="129" y="64"/>
                    </a:cubicBezTo>
                    <a:cubicBezTo>
                      <a:pt x="129" y="87"/>
                      <a:pt x="116" y="108"/>
                      <a:pt x="97" y="120"/>
                    </a:cubicBezTo>
                    <a:cubicBezTo>
                      <a:pt x="85" y="126"/>
                      <a:pt x="71" y="129"/>
                      <a:pt x="57" y="128"/>
                    </a:cubicBezTo>
                    <a:cubicBezTo>
                      <a:pt x="15" y="169"/>
                      <a:pt x="15" y="169"/>
                      <a:pt x="15" y="169"/>
                    </a:cubicBezTo>
                    <a:cubicBezTo>
                      <a:pt x="14" y="170"/>
                      <a:pt x="13" y="170"/>
                      <a:pt x="13" y="170"/>
                    </a:cubicBezTo>
                    <a:close/>
                    <a:moveTo>
                      <a:pt x="65" y="5"/>
                    </a:moveTo>
                    <a:cubicBezTo>
                      <a:pt x="32" y="5"/>
                      <a:pt x="5" y="31"/>
                      <a:pt x="5" y="64"/>
                    </a:cubicBezTo>
                    <a:cubicBezTo>
                      <a:pt x="5" y="67"/>
                      <a:pt x="5" y="69"/>
                      <a:pt x="6" y="72"/>
                    </a:cubicBezTo>
                    <a:cubicBezTo>
                      <a:pt x="8" y="87"/>
                      <a:pt x="15" y="101"/>
                      <a:pt x="27" y="110"/>
                    </a:cubicBezTo>
                    <a:cubicBezTo>
                      <a:pt x="28" y="111"/>
                      <a:pt x="28" y="112"/>
                      <a:pt x="28" y="113"/>
                    </a:cubicBezTo>
                    <a:cubicBezTo>
                      <a:pt x="17" y="160"/>
                      <a:pt x="17" y="160"/>
                      <a:pt x="17" y="160"/>
                    </a:cubicBezTo>
                    <a:cubicBezTo>
                      <a:pt x="55" y="123"/>
                      <a:pt x="55" y="123"/>
                      <a:pt x="55" y="123"/>
                    </a:cubicBezTo>
                    <a:cubicBezTo>
                      <a:pt x="55" y="123"/>
                      <a:pt x="56" y="123"/>
                      <a:pt x="57" y="123"/>
                    </a:cubicBezTo>
                    <a:cubicBezTo>
                      <a:pt x="70" y="124"/>
                      <a:pt x="83" y="122"/>
                      <a:pt x="94" y="115"/>
                    </a:cubicBezTo>
                    <a:cubicBezTo>
                      <a:pt x="113" y="105"/>
                      <a:pt x="124" y="85"/>
                      <a:pt x="124" y="64"/>
                    </a:cubicBezTo>
                    <a:cubicBezTo>
                      <a:pt x="124" y="31"/>
                      <a:pt x="97" y="5"/>
                      <a:pt x="65" y="5"/>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78" name="Freeform 198">
                <a:extLst>
                  <a:ext uri="{FF2B5EF4-FFF2-40B4-BE49-F238E27FC236}">
                    <a16:creationId xmlns:a16="http://schemas.microsoft.com/office/drawing/2014/main" xmlns="" id="{E193EC32-CD48-4E63-AA31-D04D8B4F5542}"/>
                  </a:ext>
                </a:extLst>
              </p:cNvPr>
              <p:cNvSpPr>
                <a:spLocks/>
              </p:cNvSpPr>
              <p:nvPr/>
            </p:nvSpPr>
            <p:spPr bwMode="auto">
              <a:xfrm>
                <a:off x="5784852" y="3867150"/>
                <a:ext cx="123825" cy="146050"/>
              </a:xfrm>
              <a:custGeom>
                <a:avLst/>
                <a:gdLst>
                  <a:gd name="T0" fmla="*/ 33 w 33"/>
                  <a:gd name="T1" fmla="*/ 9 h 39"/>
                  <a:gd name="T2" fmla="*/ 26 w 33"/>
                  <a:gd name="T3" fmla="*/ 28 h 39"/>
                  <a:gd name="T4" fmla="*/ 9 w 33"/>
                  <a:gd name="T5" fmla="*/ 36 h 39"/>
                  <a:gd name="T6" fmla="*/ 2 w 33"/>
                  <a:gd name="T7" fmla="*/ 29 h 39"/>
                  <a:gd name="T8" fmla="*/ 1 w 33"/>
                  <a:gd name="T9" fmla="*/ 19 h 39"/>
                  <a:gd name="T10" fmla="*/ 8 w 33"/>
                  <a:gd name="T11" fmla="*/ 0 h 39"/>
                  <a:gd name="T12" fmla="*/ 33 w 33"/>
                  <a:gd name="T13" fmla="*/ 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3" y="9"/>
                    </a:moveTo>
                    <a:cubicBezTo>
                      <a:pt x="26" y="28"/>
                      <a:pt x="26" y="28"/>
                      <a:pt x="26" y="28"/>
                    </a:cubicBezTo>
                    <a:cubicBezTo>
                      <a:pt x="24" y="35"/>
                      <a:pt x="16" y="39"/>
                      <a:pt x="9" y="36"/>
                    </a:cubicBezTo>
                    <a:cubicBezTo>
                      <a:pt x="6" y="35"/>
                      <a:pt x="3" y="32"/>
                      <a:pt x="2" y="29"/>
                    </a:cubicBezTo>
                    <a:cubicBezTo>
                      <a:pt x="1" y="26"/>
                      <a:pt x="0" y="23"/>
                      <a:pt x="1" y="19"/>
                    </a:cubicBezTo>
                    <a:cubicBezTo>
                      <a:pt x="8" y="0"/>
                      <a:pt x="8" y="0"/>
                      <a:pt x="8" y="0"/>
                    </a:cubicBezTo>
                    <a:lnTo>
                      <a:pt x="33" y="9"/>
                    </a:lnTo>
                    <a:close/>
                  </a:path>
                </a:pathLst>
              </a:custGeom>
              <a:solidFill>
                <a:srgbClr val="F880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79" name="Freeform 199">
                <a:extLst>
                  <a:ext uri="{FF2B5EF4-FFF2-40B4-BE49-F238E27FC236}">
                    <a16:creationId xmlns:a16="http://schemas.microsoft.com/office/drawing/2014/main" xmlns="" id="{1A023868-1343-4C09-8813-E3ABD924E019}"/>
                  </a:ext>
                </a:extLst>
              </p:cNvPr>
              <p:cNvSpPr>
                <a:spLocks noEditPoints="1"/>
              </p:cNvSpPr>
              <p:nvPr/>
            </p:nvSpPr>
            <p:spPr bwMode="auto">
              <a:xfrm>
                <a:off x="5776914" y="3854450"/>
                <a:ext cx="142875" cy="158750"/>
              </a:xfrm>
              <a:custGeom>
                <a:avLst/>
                <a:gdLst>
                  <a:gd name="T0" fmla="*/ 16 w 38"/>
                  <a:gd name="T1" fmla="*/ 42 h 42"/>
                  <a:gd name="T2" fmla="*/ 11 w 38"/>
                  <a:gd name="T3" fmla="*/ 41 h 42"/>
                  <a:gd name="T4" fmla="*/ 2 w 38"/>
                  <a:gd name="T5" fmla="*/ 34 h 42"/>
                  <a:gd name="T6" fmla="*/ 1 w 38"/>
                  <a:gd name="T7" fmla="*/ 22 h 42"/>
                  <a:gd name="T8" fmla="*/ 8 w 38"/>
                  <a:gd name="T9" fmla="*/ 2 h 42"/>
                  <a:gd name="T10" fmla="*/ 11 w 38"/>
                  <a:gd name="T11" fmla="*/ 0 h 42"/>
                  <a:gd name="T12" fmla="*/ 36 w 38"/>
                  <a:gd name="T13" fmla="*/ 9 h 42"/>
                  <a:gd name="T14" fmla="*/ 37 w 38"/>
                  <a:gd name="T15" fmla="*/ 12 h 42"/>
                  <a:gd name="T16" fmla="*/ 30 w 38"/>
                  <a:gd name="T17" fmla="*/ 32 h 42"/>
                  <a:gd name="T18" fmla="*/ 16 w 38"/>
                  <a:gd name="T19" fmla="*/ 42 h 42"/>
                  <a:gd name="T20" fmla="*/ 12 w 38"/>
                  <a:gd name="T21" fmla="*/ 6 h 42"/>
                  <a:gd name="T22" fmla="*/ 6 w 38"/>
                  <a:gd name="T23" fmla="*/ 23 h 42"/>
                  <a:gd name="T24" fmla="*/ 6 w 38"/>
                  <a:gd name="T25" fmla="*/ 31 h 42"/>
                  <a:gd name="T26" fmla="*/ 12 w 38"/>
                  <a:gd name="T27" fmla="*/ 37 h 42"/>
                  <a:gd name="T28" fmla="*/ 16 w 38"/>
                  <a:gd name="T29" fmla="*/ 37 h 42"/>
                  <a:gd name="T30" fmla="*/ 26 w 38"/>
                  <a:gd name="T31" fmla="*/ 30 h 42"/>
                  <a:gd name="T32" fmla="*/ 32 w 38"/>
                  <a:gd name="T33" fmla="*/ 13 h 42"/>
                  <a:gd name="T34" fmla="*/ 12 w 38"/>
                  <a:gd name="T35"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2">
                    <a:moveTo>
                      <a:pt x="16" y="42"/>
                    </a:moveTo>
                    <a:cubicBezTo>
                      <a:pt x="14" y="42"/>
                      <a:pt x="12" y="42"/>
                      <a:pt x="11" y="41"/>
                    </a:cubicBezTo>
                    <a:cubicBezTo>
                      <a:pt x="7" y="40"/>
                      <a:pt x="4" y="37"/>
                      <a:pt x="2" y="34"/>
                    </a:cubicBezTo>
                    <a:cubicBezTo>
                      <a:pt x="0" y="30"/>
                      <a:pt x="0" y="25"/>
                      <a:pt x="1" y="22"/>
                    </a:cubicBezTo>
                    <a:cubicBezTo>
                      <a:pt x="8" y="2"/>
                      <a:pt x="8" y="2"/>
                      <a:pt x="8" y="2"/>
                    </a:cubicBezTo>
                    <a:cubicBezTo>
                      <a:pt x="9" y="1"/>
                      <a:pt x="10" y="0"/>
                      <a:pt x="11" y="0"/>
                    </a:cubicBezTo>
                    <a:cubicBezTo>
                      <a:pt x="36" y="9"/>
                      <a:pt x="36" y="9"/>
                      <a:pt x="36" y="9"/>
                    </a:cubicBezTo>
                    <a:cubicBezTo>
                      <a:pt x="37" y="10"/>
                      <a:pt x="38" y="11"/>
                      <a:pt x="37" y="12"/>
                    </a:cubicBezTo>
                    <a:cubicBezTo>
                      <a:pt x="30" y="32"/>
                      <a:pt x="30" y="32"/>
                      <a:pt x="30" y="32"/>
                    </a:cubicBezTo>
                    <a:cubicBezTo>
                      <a:pt x="28" y="38"/>
                      <a:pt x="22" y="42"/>
                      <a:pt x="16" y="42"/>
                    </a:cubicBezTo>
                    <a:close/>
                    <a:moveTo>
                      <a:pt x="12" y="6"/>
                    </a:moveTo>
                    <a:cubicBezTo>
                      <a:pt x="6" y="23"/>
                      <a:pt x="6" y="23"/>
                      <a:pt x="6" y="23"/>
                    </a:cubicBezTo>
                    <a:cubicBezTo>
                      <a:pt x="5" y="26"/>
                      <a:pt x="5" y="29"/>
                      <a:pt x="6" y="31"/>
                    </a:cubicBezTo>
                    <a:cubicBezTo>
                      <a:pt x="7" y="34"/>
                      <a:pt x="10" y="36"/>
                      <a:pt x="12" y="37"/>
                    </a:cubicBezTo>
                    <a:cubicBezTo>
                      <a:pt x="13" y="37"/>
                      <a:pt x="15" y="37"/>
                      <a:pt x="16" y="37"/>
                    </a:cubicBezTo>
                    <a:cubicBezTo>
                      <a:pt x="20" y="37"/>
                      <a:pt x="24" y="35"/>
                      <a:pt x="26" y="30"/>
                    </a:cubicBezTo>
                    <a:cubicBezTo>
                      <a:pt x="32" y="13"/>
                      <a:pt x="32" y="13"/>
                      <a:pt x="32" y="13"/>
                    </a:cubicBezTo>
                    <a:lnTo>
                      <a:pt x="12" y="6"/>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0" name="Freeform 200">
                <a:extLst>
                  <a:ext uri="{FF2B5EF4-FFF2-40B4-BE49-F238E27FC236}">
                    <a16:creationId xmlns:a16="http://schemas.microsoft.com/office/drawing/2014/main" xmlns="" id="{E4D0959C-C068-45E0-8A45-A9CA6043E549}"/>
                  </a:ext>
                </a:extLst>
              </p:cNvPr>
              <p:cNvSpPr>
                <a:spLocks/>
              </p:cNvSpPr>
              <p:nvPr/>
            </p:nvSpPr>
            <p:spPr bwMode="auto">
              <a:xfrm>
                <a:off x="5815014" y="3754437"/>
                <a:ext cx="123825" cy="146050"/>
              </a:xfrm>
              <a:custGeom>
                <a:avLst/>
                <a:gdLst>
                  <a:gd name="T0" fmla="*/ 32 w 33"/>
                  <a:gd name="T1" fmla="*/ 19 h 39"/>
                  <a:gd name="T2" fmla="*/ 25 w 33"/>
                  <a:gd name="T3" fmla="*/ 39 h 39"/>
                  <a:gd name="T4" fmla="*/ 0 w 33"/>
                  <a:gd name="T5" fmla="*/ 30 h 39"/>
                  <a:gd name="T6" fmla="*/ 7 w 33"/>
                  <a:gd name="T7" fmla="*/ 10 h 39"/>
                  <a:gd name="T8" fmla="*/ 24 w 33"/>
                  <a:gd name="T9" fmla="*/ 2 h 39"/>
                  <a:gd name="T10" fmla="*/ 32 w 33"/>
                  <a:gd name="T11" fmla="*/ 9 h 39"/>
                  <a:gd name="T12" fmla="*/ 32 w 33"/>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2" y="19"/>
                    </a:moveTo>
                    <a:cubicBezTo>
                      <a:pt x="25" y="39"/>
                      <a:pt x="25" y="39"/>
                      <a:pt x="25" y="39"/>
                    </a:cubicBezTo>
                    <a:cubicBezTo>
                      <a:pt x="0" y="30"/>
                      <a:pt x="0" y="30"/>
                      <a:pt x="0" y="30"/>
                    </a:cubicBezTo>
                    <a:cubicBezTo>
                      <a:pt x="7" y="10"/>
                      <a:pt x="7" y="10"/>
                      <a:pt x="7" y="10"/>
                    </a:cubicBezTo>
                    <a:cubicBezTo>
                      <a:pt x="10" y="3"/>
                      <a:pt x="17" y="0"/>
                      <a:pt x="24" y="2"/>
                    </a:cubicBezTo>
                    <a:cubicBezTo>
                      <a:pt x="28" y="3"/>
                      <a:pt x="30" y="6"/>
                      <a:pt x="32" y="9"/>
                    </a:cubicBezTo>
                    <a:cubicBezTo>
                      <a:pt x="33" y="12"/>
                      <a:pt x="33" y="15"/>
                      <a:pt x="32" y="1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1" name="Freeform 201">
                <a:extLst>
                  <a:ext uri="{FF2B5EF4-FFF2-40B4-BE49-F238E27FC236}">
                    <a16:creationId xmlns:a16="http://schemas.microsoft.com/office/drawing/2014/main" xmlns="" id="{9D5AF8CC-3D61-4EE4-B134-2CC66CE580C5}"/>
                  </a:ext>
                </a:extLst>
              </p:cNvPr>
              <p:cNvSpPr>
                <a:spLocks noEditPoints="1"/>
              </p:cNvSpPr>
              <p:nvPr/>
            </p:nvSpPr>
            <p:spPr bwMode="auto">
              <a:xfrm>
                <a:off x="5807077" y="3749675"/>
                <a:ext cx="142875" cy="158750"/>
              </a:xfrm>
              <a:custGeom>
                <a:avLst/>
                <a:gdLst>
                  <a:gd name="T0" fmla="*/ 27 w 38"/>
                  <a:gd name="T1" fmla="*/ 42 h 42"/>
                  <a:gd name="T2" fmla="*/ 26 w 38"/>
                  <a:gd name="T3" fmla="*/ 42 h 42"/>
                  <a:gd name="T4" fmla="*/ 2 w 38"/>
                  <a:gd name="T5" fmla="*/ 33 h 42"/>
                  <a:gd name="T6" fmla="*/ 0 w 38"/>
                  <a:gd name="T7" fmla="*/ 30 h 42"/>
                  <a:gd name="T8" fmla="*/ 7 w 38"/>
                  <a:gd name="T9" fmla="*/ 10 h 42"/>
                  <a:gd name="T10" fmla="*/ 22 w 38"/>
                  <a:gd name="T11" fmla="*/ 0 h 42"/>
                  <a:gd name="T12" fmla="*/ 27 w 38"/>
                  <a:gd name="T13" fmla="*/ 1 h 42"/>
                  <a:gd name="T14" fmla="*/ 36 w 38"/>
                  <a:gd name="T15" fmla="*/ 9 h 42"/>
                  <a:gd name="T16" fmla="*/ 36 w 38"/>
                  <a:gd name="T17" fmla="*/ 21 h 42"/>
                  <a:gd name="T18" fmla="*/ 29 w 38"/>
                  <a:gd name="T19" fmla="*/ 40 h 42"/>
                  <a:gd name="T20" fmla="*/ 27 w 38"/>
                  <a:gd name="T21" fmla="*/ 42 h 42"/>
                  <a:gd name="T22" fmla="*/ 6 w 38"/>
                  <a:gd name="T23" fmla="*/ 29 h 42"/>
                  <a:gd name="T24" fmla="*/ 26 w 38"/>
                  <a:gd name="T25" fmla="*/ 36 h 42"/>
                  <a:gd name="T26" fmla="*/ 32 w 38"/>
                  <a:gd name="T27" fmla="*/ 19 h 42"/>
                  <a:gd name="T28" fmla="*/ 31 w 38"/>
                  <a:gd name="T29" fmla="*/ 11 h 42"/>
                  <a:gd name="T30" fmla="*/ 25 w 38"/>
                  <a:gd name="T31" fmla="*/ 5 h 42"/>
                  <a:gd name="T32" fmla="*/ 22 w 38"/>
                  <a:gd name="T33" fmla="*/ 5 h 42"/>
                  <a:gd name="T34" fmla="*/ 12 w 38"/>
                  <a:gd name="T35" fmla="*/ 12 h 42"/>
                  <a:gd name="T36" fmla="*/ 6 w 38"/>
                  <a:gd name="T37"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2">
                    <a:moveTo>
                      <a:pt x="27" y="42"/>
                    </a:moveTo>
                    <a:cubicBezTo>
                      <a:pt x="26" y="42"/>
                      <a:pt x="26" y="42"/>
                      <a:pt x="26" y="42"/>
                    </a:cubicBezTo>
                    <a:cubicBezTo>
                      <a:pt x="2" y="33"/>
                      <a:pt x="2" y="33"/>
                      <a:pt x="2" y="33"/>
                    </a:cubicBezTo>
                    <a:cubicBezTo>
                      <a:pt x="0" y="33"/>
                      <a:pt x="0" y="31"/>
                      <a:pt x="0" y="30"/>
                    </a:cubicBezTo>
                    <a:cubicBezTo>
                      <a:pt x="7" y="10"/>
                      <a:pt x="7" y="10"/>
                      <a:pt x="7" y="10"/>
                    </a:cubicBezTo>
                    <a:cubicBezTo>
                      <a:pt x="9" y="4"/>
                      <a:pt x="15" y="0"/>
                      <a:pt x="22" y="0"/>
                    </a:cubicBezTo>
                    <a:cubicBezTo>
                      <a:pt x="24" y="0"/>
                      <a:pt x="25" y="0"/>
                      <a:pt x="27" y="1"/>
                    </a:cubicBezTo>
                    <a:cubicBezTo>
                      <a:pt x="31" y="2"/>
                      <a:pt x="34" y="5"/>
                      <a:pt x="36" y="9"/>
                    </a:cubicBezTo>
                    <a:cubicBezTo>
                      <a:pt x="38" y="13"/>
                      <a:pt x="38" y="17"/>
                      <a:pt x="36" y="21"/>
                    </a:cubicBezTo>
                    <a:cubicBezTo>
                      <a:pt x="29" y="40"/>
                      <a:pt x="29" y="40"/>
                      <a:pt x="29" y="40"/>
                    </a:cubicBezTo>
                    <a:cubicBezTo>
                      <a:pt x="29" y="41"/>
                      <a:pt x="28" y="42"/>
                      <a:pt x="27" y="42"/>
                    </a:cubicBezTo>
                    <a:close/>
                    <a:moveTo>
                      <a:pt x="6" y="29"/>
                    </a:moveTo>
                    <a:cubicBezTo>
                      <a:pt x="26" y="36"/>
                      <a:pt x="26" y="36"/>
                      <a:pt x="26" y="36"/>
                    </a:cubicBezTo>
                    <a:cubicBezTo>
                      <a:pt x="32" y="19"/>
                      <a:pt x="32" y="19"/>
                      <a:pt x="32" y="19"/>
                    </a:cubicBezTo>
                    <a:cubicBezTo>
                      <a:pt x="33" y="16"/>
                      <a:pt x="33" y="13"/>
                      <a:pt x="31" y="11"/>
                    </a:cubicBezTo>
                    <a:cubicBezTo>
                      <a:pt x="30" y="8"/>
                      <a:pt x="28" y="6"/>
                      <a:pt x="25" y="5"/>
                    </a:cubicBezTo>
                    <a:cubicBezTo>
                      <a:pt x="24" y="5"/>
                      <a:pt x="23" y="5"/>
                      <a:pt x="22" y="5"/>
                    </a:cubicBezTo>
                    <a:cubicBezTo>
                      <a:pt x="17" y="5"/>
                      <a:pt x="13" y="8"/>
                      <a:pt x="12" y="12"/>
                    </a:cubicBezTo>
                    <a:lnTo>
                      <a:pt x="6" y="29"/>
                    </a:ln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2" name="Freeform 202">
                <a:extLst>
                  <a:ext uri="{FF2B5EF4-FFF2-40B4-BE49-F238E27FC236}">
                    <a16:creationId xmlns:a16="http://schemas.microsoft.com/office/drawing/2014/main" xmlns="" id="{E1666F2E-9FF6-43DC-99D9-94F4EA28AE26}"/>
                  </a:ext>
                </a:extLst>
              </p:cNvPr>
              <p:cNvSpPr>
                <a:spLocks/>
              </p:cNvSpPr>
              <p:nvPr/>
            </p:nvSpPr>
            <p:spPr bwMode="auto">
              <a:xfrm>
                <a:off x="5946777" y="3802062"/>
                <a:ext cx="184150" cy="192088"/>
              </a:xfrm>
              <a:custGeom>
                <a:avLst/>
                <a:gdLst>
                  <a:gd name="T0" fmla="*/ 45 w 49"/>
                  <a:gd name="T1" fmla="*/ 36 h 51"/>
                  <a:gd name="T2" fmla="*/ 43 w 49"/>
                  <a:gd name="T3" fmla="*/ 39 h 51"/>
                  <a:gd name="T4" fmla="*/ 15 w 49"/>
                  <a:gd name="T5" fmla="*/ 46 h 51"/>
                  <a:gd name="T6" fmla="*/ 3 w 49"/>
                  <a:gd name="T7" fmla="*/ 20 h 51"/>
                  <a:gd name="T8" fmla="*/ 4 w 49"/>
                  <a:gd name="T9" fmla="*/ 16 h 51"/>
                  <a:gd name="T10" fmla="*/ 7 w 49"/>
                  <a:gd name="T11" fmla="*/ 12 h 51"/>
                  <a:gd name="T12" fmla="*/ 35 w 49"/>
                  <a:gd name="T13" fmla="*/ 5 h 51"/>
                  <a:gd name="T14" fmla="*/ 47 w 49"/>
                  <a:gd name="T15" fmla="*/ 31 h 51"/>
                  <a:gd name="T16" fmla="*/ 45 w 49"/>
                  <a:gd name="T1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1">
                    <a:moveTo>
                      <a:pt x="45" y="36"/>
                    </a:moveTo>
                    <a:cubicBezTo>
                      <a:pt x="44" y="37"/>
                      <a:pt x="44" y="38"/>
                      <a:pt x="43" y="39"/>
                    </a:cubicBezTo>
                    <a:cubicBezTo>
                      <a:pt x="36" y="48"/>
                      <a:pt x="24" y="51"/>
                      <a:pt x="15" y="46"/>
                    </a:cubicBezTo>
                    <a:cubicBezTo>
                      <a:pt x="5" y="41"/>
                      <a:pt x="0" y="30"/>
                      <a:pt x="3" y="20"/>
                    </a:cubicBezTo>
                    <a:cubicBezTo>
                      <a:pt x="3" y="18"/>
                      <a:pt x="3" y="17"/>
                      <a:pt x="4" y="16"/>
                    </a:cubicBezTo>
                    <a:cubicBezTo>
                      <a:pt x="5" y="14"/>
                      <a:pt x="6" y="13"/>
                      <a:pt x="7" y="12"/>
                    </a:cubicBezTo>
                    <a:cubicBezTo>
                      <a:pt x="13" y="3"/>
                      <a:pt x="25" y="0"/>
                      <a:pt x="35" y="5"/>
                    </a:cubicBezTo>
                    <a:cubicBezTo>
                      <a:pt x="45" y="10"/>
                      <a:pt x="49" y="21"/>
                      <a:pt x="47" y="31"/>
                    </a:cubicBezTo>
                    <a:cubicBezTo>
                      <a:pt x="46" y="33"/>
                      <a:pt x="46" y="34"/>
                      <a:pt x="45" y="36"/>
                    </a:cubicBezTo>
                    <a:close/>
                  </a:path>
                </a:pathLst>
              </a:custGeom>
              <a:solidFill>
                <a:srgbClr val="F9A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3" name="Freeform 203">
                <a:extLst>
                  <a:ext uri="{FF2B5EF4-FFF2-40B4-BE49-F238E27FC236}">
                    <a16:creationId xmlns:a16="http://schemas.microsoft.com/office/drawing/2014/main" xmlns="" id="{110C4CA4-36C4-4843-B52F-BEB47E767D4F}"/>
                  </a:ext>
                </a:extLst>
              </p:cNvPr>
              <p:cNvSpPr>
                <a:spLocks noEditPoints="1"/>
              </p:cNvSpPr>
              <p:nvPr/>
            </p:nvSpPr>
            <p:spPr bwMode="auto">
              <a:xfrm>
                <a:off x="5935664" y="3802062"/>
                <a:ext cx="206375" cy="192088"/>
              </a:xfrm>
              <a:custGeom>
                <a:avLst/>
                <a:gdLst>
                  <a:gd name="T0" fmla="*/ 28 w 55"/>
                  <a:gd name="T1" fmla="*/ 51 h 51"/>
                  <a:gd name="T2" fmla="*/ 16 w 55"/>
                  <a:gd name="T3" fmla="*/ 48 h 51"/>
                  <a:gd name="T4" fmla="*/ 3 w 55"/>
                  <a:gd name="T5" fmla="*/ 19 h 51"/>
                  <a:gd name="T6" fmla="*/ 5 w 55"/>
                  <a:gd name="T7" fmla="*/ 14 h 51"/>
                  <a:gd name="T8" fmla="*/ 8 w 55"/>
                  <a:gd name="T9" fmla="*/ 10 h 51"/>
                  <a:gd name="T10" fmla="*/ 28 w 55"/>
                  <a:gd name="T11" fmla="*/ 0 h 51"/>
                  <a:gd name="T12" fmla="*/ 39 w 55"/>
                  <a:gd name="T13" fmla="*/ 3 h 51"/>
                  <a:gd name="T14" fmla="*/ 52 w 55"/>
                  <a:gd name="T15" fmla="*/ 32 h 51"/>
                  <a:gd name="T16" fmla="*/ 50 w 55"/>
                  <a:gd name="T17" fmla="*/ 37 h 51"/>
                  <a:gd name="T18" fmla="*/ 48 w 55"/>
                  <a:gd name="T19" fmla="*/ 41 h 51"/>
                  <a:gd name="T20" fmla="*/ 28 w 55"/>
                  <a:gd name="T21" fmla="*/ 51 h 51"/>
                  <a:gd name="T22" fmla="*/ 28 w 55"/>
                  <a:gd name="T23" fmla="*/ 5 h 51"/>
                  <a:gd name="T24" fmla="*/ 11 w 55"/>
                  <a:gd name="T25" fmla="*/ 13 h 51"/>
                  <a:gd name="T26" fmla="*/ 9 w 55"/>
                  <a:gd name="T27" fmla="*/ 17 h 51"/>
                  <a:gd name="T28" fmla="*/ 8 w 55"/>
                  <a:gd name="T29" fmla="*/ 20 h 51"/>
                  <a:gd name="T30" fmla="*/ 19 w 55"/>
                  <a:gd name="T31" fmla="*/ 44 h 51"/>
                  <a:gd name="T32" fmla="*/ 28 w 55"/>
                  <a:gd name="T33" fmla="*/ 46 h 51"/>
                  <a:gd name="T34" fmla="*/ 44 w 55"/>
                  <a:gd name="T35" fmla="*/ 38 h 51"/>
                  <a:gd name="T36" fmla="*/ 46 w 55"/>
                  <a:gd name="T37" fmla="*/ 35 h 51"/>
                  <a:gd name="T38" fmla="*/ 47 w 55"/>
                  <a:gd name="T39" fmla="*/ 31 h 51"/>
                  <a:gd name="T40" fmla="*/ 37 w 55"/>
                  <a:gd name="T41" fmla="*/ 7 h 51"/>
                  <a:gd name="T42" fmla="*/ 28 w 55"/>
                  <a:gd name="T43"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1">
                    <a:moveTo>
                      <a:pt x="28" y="51"/>
                    </a:moveTo>
                    <a:cubicBezTo>
                      <a:pt x="24" y="51"/>
                      <a:pt x="20" y="50"/>
                      <a:pt x="16" y="48"/>
                    </a:cubicBezTo>
                    <a:cubicBezTo>
                      <a:pt x="6" y="43"/>
                      <a:pt x="0" y="31"/>
                      <a:pt x="3" y="19"/>
                    </a:cubicBezTo>
                    <a:cubicBezTo>
                      <a:pt x="4" y="17"/>
                      <a:pt x="4" y="16"/>
                      <a:pt x="5" y="14"/>
                    </a:cubicBezTo>
                    <a:cubicBezTo>
                      <a:pt x="6" y="13"/>
                      <a:pt x="7" y="11"/>
                      <a:pt x="8" y="10"/>
                    </a:cubicBezTo>
                    <a:cubicBezTo>
                      <a:pt x="12" y="4"/>
                      <a:pt x="20" y="0"/>
                      <a:pt x="28" y="0"/>
                    </a:cubicBezTo>
                    <a:cubicBezTo>
                      <a:pt x="31" y="0"/>
                      <a:pt x="35" y="1"/>
                      <a:pt x="39" y="3"/>
                    </a:cubicBezTo>
                    <a:cubicBezTo>
                      <a:pt x="49" y="8"/>
                      <a:pt x="55" y="20"/>
                      <a:pt x="52" y="32"/>
                    </a:cubicBezTo>
                    <a:cubicBezTo>
                      <a:pt x="52" y="34"/>
                      <a:pt x="51" y="35"/>
                      <a:pt x="50" y="37"/>
                    </a:cubicBezTo>
                    <a:cubicBezTo>
                      <a:pt x="50" y="38"/>
                      <a:pt x="49" y="40"/>
                      <a:pt x="48" y="41"/>
                    </a:cubicBezTo>
                    <a:cubicBezTo>
                      <a:pt x="43" y="47"/>
                      <a:pt x="35" y="51"/>
                      <a:pt x="28" y="51"/>
                    </a:cubicBezTo>
                    <a:close/>
                    <a:moveTo>
                      <a:pt x="28" y="5"/>
                    </a:moveTo>
                    <a:cubicBezTo>
                      <a:pt x="21" y="5"/>
                      <a:pt x="15" y="8"/>
                      <a:pt x="11" y="13"/>
                    </a:cubicBezTo>
                    <a:cubicBezTo>
                      <a:pt x="11" y="14"/>
                      <a:pt x="10" y="15"/>
                      <a:pt x="9" y="17"/>
                    </a:cubicBezTo>
                    <a:cubicBezTo>
                      <a:pt x="9" y="18"/>
                      <a:pt x="8" y="19"/>
                      <a:pt x="8" y="20"/>
                    </a:cubicBezTo>
                    <a:cubicBezTo>
                      <a:pt x="5" y="30"/>
                      <a:pt x="10" y="40"/>
                      <a:pt x="19" y="44"/>
                    </a:cubicBezTo>
                    <a:cubicBezTo>
                      <a:pt x="21" y="45"/>
                      <a:pt x="24" y="46"/>
                      <a:pt x="28" y="46"/>
                    </a:cubicBezTo>
                    <a:cubicBezTo>
                      <a:pt x="34" y="46"/>
                      <a:pt x="40" y="43"/>
                      <a:pt x="44" y="38"/>
                    </a:cubicBezTo>
                    <a:cubicBezTo>
                      <a:pt x="45" y="37"/>
                      <a:pt x="45" y="36"/>
                      <a:pt x="46" y="35"/>
                    </a:cubicBezTo>
                    <a:cubicBezTo>
                      <a:pt x="47" y="33"/>
                      <a:pt x="47" y="32"/>
                      <a:pt x="47" y="31"/>
                    </a:cubicBezTo>
                    <a:cubicBezTo>
                      <a:pt x="50" y="21"/>
                      <a:pt x="45" y="12"/>
                      <a:pt x="37" y="7"/>
                    </a:cubicBezTo>
                    <a:cubicBezTo>
                      <a:pt x="34" y="6"/>
                      <a:pt x="31" y="5"/>
                      <a:pt x="28"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4" name="Freeform 204">
                <a:extLst>
                  <a:ext uri="{FF2B5EF4-FFF2-40B4-BE49-F238E27FC236}">
                    <a16:creationId xmlns:a16="http://schemas.microsoft.com/office/drawing/2014/main" xmlns="" id="{4623F190-2D45-48FF-A817-A47F7938AE81}"/>
                  </a:ext>
                </a:extLst>
              </p:cNvPr>
              <p:cNvSpPr>
                <a:spLocks/>
              </p:cNvSpPr>
              <p:nvPr/>
            </p:nvSpPr>
            <p:spPr bwMode="auto">
              <a:xfrm>
                <a:off x="5957889" y="3848100"/>
                <a:ext cx="165100" cy="101600"/>
              </a:xfrm>
              <a:custGeom>
                <a:avLst/>
                <a:gdLst>
                  <a:gd name="T0" fmla="*/ 42 w 44"/>
                  <a:gd name="T1" fmla="*/ 24 h 27"/>
                  <a:gd name="T2" fmla="*/ 40 w 44"/>
                  <a:gd name="T3" fmla="*/ 27 h 27"/>
                  <a:gd name="T4" fmla="*/ 0 w 44"/>
                  <a:gd name="T5" fmla="*/ 8 h 27"/>
                  <a:gd name="T6" fmla="*/ 1 w 44"/>
                  <a:gd name="T7" fmla="*/ 4 h 27"/>
                  <a:gd name="T8" fmla="*/ 4 w 44"/>
                  <a:gd name="T9" fmla="*/ 0 h 27"/>
                  <a:gd name="T10" fmla="*/ 44 w 44"/>
                  <a:gd name="T11" fmla="*/ 19 h 27"/>
                  <a:gd name="T12" fmla="*/ 42 w 44"/>
                  <a:gd name="T13" fmla="*/ 24 h 27"/>
                </a:gdLst>
                <a:ahLst/>
                <a:cxnLst>
                  <a:cxn ang="0">
                    <a:pos x="T0" y="T1"/>
                  </a:cxn>
                  <a:cxn ang="0">
                    <a:pos x="T2" y="T3"/>
                  </a:cxn>
                  <a:cxn ang="0">
                    <a:pos x="T4" y="T5"/>
                  </a:cxn>
                  <a:cxn ang="0">
                    <a:pos x="T6" y="T7"/>
                  </a:cxn>
                  <a:cxn ang="0">
                    <a:pos x="T8" y="T9"/>
                  </a:cxn>
                  <a:cxn ang="0">
                    <a:pos x="T10" y="T11"/>
                  </a:cxn>
                  <a:cxn ang="0">
                    <a:pos x="T12" y="T13"/>
                  </a:cxn>
                </a:cxnLst>
                <a:rect l="0" t="0" r="r" b="b"/>
                <a:pathLst>
                  <a:path w="44" h="27">
                    <a:moveTo>
                      <a:pt x="42" y="24"/>
                    </a:moveTo>
                    <a:cubicBezTo>
                      <a:pt x="41" y="25"/>
                      <a:pt x="41" y="26"/>
                      <a:pt x="40" y="27"/>
                    </a:cubicBezTo>
                    <a:cubicBezTo>
                      <a:pt x="0" y="8"/>
                      <a:pt x="0" y="8"/>
                      <a:pt x="0" y="8"/>
                    </a:cubicBezTo>
                    <a:cubicBezTo>
                      <a:pt x="0" y="6"/>
                      <a:pt x="0" y="5"/>
                      <a:pt x="1" y="4"/>
                    </a:cubicBezTo>
                    <a:cubicBezTo>
                      <a:pt x="2" y="2"/>
                      <a:pt x="3" y="1"/>
                      <a:pt x="4" y="0"/>
                    </a:cubicBezTo>
                    <a:cubicBezTo>
                      <a:pt x="44" y="19"/>
                      <a:pt x="44" y="19"/>
                      <a:pt x="44" y="19"/>
                    </a:cubicBezTo>
                    <a:cubicBezTo>
                      <a:pt x="43" y="21"/>
                      <a:pt x="43" y="22"/>
                      <a:pt x="42" y="24"/>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5" name="Freeform 206">
                <a:extLst>
                  <a:ext uri="{FF2B5EF4-FFF2-40B4-BE49-F238E27FC236}">
                    <a16:creationId xmlns:a16="http://schemas.microsoft.com/office/drawing/2014/main" xmlns="" id="{8B6D205B-C119-463F-AD5D-13857551C554}"/>
                  </a:ext>
                </a:extLst>
              </p:cNvPr>
              <p:cNvSpPr>
                <a:spLocks noEditPoints="1"/>
              </p:cNvSpPr>
              <p:nvPr/>
            </p:nvSpPr>
            <p:spPr bwMode="auto">
              <a:xfrm>
                <a:off x="5946776" y="3836987"/>
                <a:ext cx="184150" cy="123825"/>
              </a:xfrm>
              <a:custGeom>
                <a:avLst/>
                <a:gdLst>
                  <a:gd name="T0" fmla="*/ 43 w 49"/>
                  <a:gd name="T1" fmla="*/ 33 h 33"/>
                  <a:gd name="T2" fmla="*/ 42 w 49"/>
                  <a:gd name="T3" fmla="*/ 33 h 33"/>
                  <a:gd name="T4" fmla="*/ 1 w 49"/>
                  <a:gd name="T5" fmla="*/ 13 h 33"/>
                  <a:gd name="T6" fmla="*/ 0 w 49"/>
                  <a:gd name="T7" fmla="*/ 10 h 33"/>
                  <a:gd name="T8" fmla="*/ 2 w 49"/>
                  <a:gd name="T9" fmla="*/ 5 h 33"/>
                  <a:gd name="T10" fmla="*/ 5 w 49"/>
                  <a:gd name="T11" fmla="*/ 1 h 33"/>
                  <a:gd name="T12" fmla="*/ 8 w 49"/>
                  <a:gd name="T13" fmla="*/ 0 h 33"/>
                  <a:gd name="T14" fmla="*/ 48 w 49"/>
                  <a:gd name="T15" fmla="*/ 20 h 33"/>
                  <a:gd name="T16" fmla="*/ 49 w 49"/>
                  <a:gd name="T17" fmla="*/ 23 h 33"/>
                  <a:gd name="T18" fmla="*/ 47 w 49"/>
                  <a:gd name="T19" fmla="*/ 28 h 33"/>
                  <a:gd name="T20" fmla="*/ 45 w 49"/>
                  <a:gd name="T21" fmla="*/ 32 h 33"/>
                  <a:gd name="T22" fmla="*/ 43 w 49"/>
                  <a:gd name="T23" fmla="*/ 33 h 33"/>
                  <a:gd name="T24" fmla="*/ 6 w 49"/>
                  <a:gd name="T25" fmla="*/ 9 h 33"/>
                  <a:gd name="T26" fmla="*/ 42 w 49"/>
                  <a:gd name="T27" fmla="*/ 27 h 33"/>
                  <a:gd name="T28" fmla="*/ 43 w 49"/>
                  <a:gd name="T29" fmla="*/ 26 h 33"/>
                  <a:gd name="T30" fmla="*/ 44 w 49"/>
                  <a:gd name="T31" fmla="*/ 24 h 33"/>
                  <a:gd name="T32" fmla="*/ 7 w 49"/>
                  <a:gd name="T33" fmla="*/ 6 h 33"/>
                  <a:gd name="T34" fmla="*/ 6 w 49"/>
                  <a:gd name="T35" fmla="*/ 8 h 33"/>
                  <a:gd name="T36" fmla="*/ 6 w 49"/>
                  <a:gd name="T37"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33">
                    <a:moveTo>
                      <a:pt x="43" y="33"/>
                    </a:moveTo>
                    <a:cubicBezTo>
                      <a:pt x="42" y="33"/>
                      <a:pt x="42" y="33"/>
                      <a:pt x="42" y="33"/>
                    </a:cubicBezTo>
                    <a:cubicBezTo>
                      <a:pt x="1" y="13"/>
                      <a:pt x="1" y="13"/>
                      <a:pt x="1" y="13"/>
                    </a:cubicBezTo>
                    <a:cubicBezTo>
                      <a:pt x="0" y="12"/>
                      <a:pt x="0" y="11"/>
                      <a:pt x="0" y="10"/>
                    </a:cubicBezTo>
                    <a:cubicBezTo>
                      <a:pt x="1" y="8"/>
                      <a:pt x="1" y="7"/>
                      <a:pt x="2" y="5"/>
                    </a:cubicBezTo>
                    <a:cubicBezTo>
                      <a:pt x="3" y="4"/>
                      <a:pt x="4" y="2"/>
                      <a:pt x="5" y="1"/>
                    </a:cubicBezTo>
                    <a:cubicBezTo>
                      <a:pt x="5" y="0"/>
                      <a:pt x="7" y="0"/>
                      <a:pt x="8" y="0"/>
                    </a:cubicBezTo>
                    <a:cubicBezTo>
                      <a:pt x="48" y="20"/>
                      <a:pt x="48" y="20"/>
                      <a:pt x="48" y="20"/>
                    </a:cubicBezTo>
                    <a:cubicBezTo>
                      <a:pt x="49" y="21"/>
                      <a:pt x="49" y="22"/>
                      <a:pt x="49" y="23"/>
                    </a:cubicBezTo>
                    <a:cubicBezTo>
                      <a:pt x="49" y="25"/>
                      <a:pt x="48" y="26"/>
                      <a:pt x="47" y="28"/>
                    </a:cubicBezTo>
                    <a:cubicBezTo>
                      <a:pt x="47" y="29"/>
                      <a:pt x="46" y="31"/>
                      <a:pt x="45" y="32"/>
                    </a:cubicBezTo>
                    <a:cubicBezTo>
                      <a:pt x="44" y="33"/>
                      <a:pt x="43" y="33"/>
                      <a:pt x="43" y="33"/>
                    </a:cubicBezTo>
                    <a:close/>
                    <a:moveTo>
                      <a:pt x="6" y="9"/>
                    </a:moveTo>
                    <a:cubicBezTo>
                      <a:pt x="42" y="27"/>
                      <a:pt x="42" y="27"/>
                      <a:pt x="42" y="27"/>
                    </a:cubicBezTo>
                    <a:cubicBezTo>
                      <a:pt x="42" y="27"/>
                      <a:pt x="43" y="26"/>
                      <a:pt x="43" y="26"/>
                    </a:cubicBezTo>
                    <a:cubicBezTo>
                      <a:pt x="43" y="25"/>
                      <a:pt x="43" y="24"/>
                      <a:pt x="44" y="24"/>
                    </a:cubicBezTo>
                    <a:cubicBezTo>
                      <a:pt x="7" y="6"/>
                      <a:pt x="7" y="6"/>
                      <a:pt x="7" y="6"/>
                    </a:cubicBezTo>
                    <a:cubicBezTo>
                      <a:pt x="7" y="6"/>
                      <a:pt x="7" y="7"/>
                      <a:pt x="6" y="8"/>
                    </a:cubicBezTo>
                    <a:cubicBezTo>
                      <a:pt x="6" y="8"/>
                      <a:pt x="6" y="9"/>
                      <a:pt x="6" y="9"/>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6" name="Oval 207">
                <a:extLst>
                  <a:ext uri="{FF2B5EF4-FFF2-40B4-BE49-F238E27FC236}">
                    <a16:creationId xmlns:a16="http://schemas.microsoft.com/office/drawing/2014/main" xmlns="" id="{FEBE77E5-18F8-4A6F-92DB-94C7182F4EB9}"/>
                  </a:ext>
                </a:extLst>
              </p:cNvPr>
              <p:cNvSpPr>
                <a:spLocks noChangeArrowheads="1"/>
              </p:cNvSpPr>
              <p:nvPr/>
            </p:nvSpPr>
            <p:spPr bwMode="auto">
              <a:xfrm>
                <a:off x="5889626" y="3979862"/>
                <a:ext cx="98425" cy="100013"/>
              </a:xfrm>
              <a:prstGeom prst="ellipse">
                <a:avLst/>
              </a:prstGeom>
              <a:solidFill>
                <a:srgbClr val="8FAC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sp>
            <p:nvSpPr>
              <p:cNvPr id="687" name="Freeform 208">
                <a:extLst>
                  <a:ext uri="{FF2B5EF4-FFF2-40B4-BE49-F238E27FC236}">
                    <a16:creationId xmlns:a16="http://schemas.microsoft.com/office/drawing/2014/main" xmlns="" id="{12A4B401-D988-41E4-8C9E-1EC8C01639B6}"/>
                  </a:ext>
                </a:extLst>
              </p:cNvPr>
              <p:cNvSpPr>
                <a:spLocks noEditPoints="1"/>
              </p:cNvSpPr>
              <p:nvPr/>
            </p:nvSpPr>
            <p:spPr bwMode="auto">
              <a:xfrm>
                <a:off x="5878514" y="3971925"/>
                <a:ext cx="120650" cy="115888"/>
              </a:xfrm>
              <a:custGeom>
                <a:avLst/>
                <a:gdLst>
                  <a:gd name="T0" fmla="*/ 16 w 32"/>
                  <a:gd name="T1" fmla="*/ 31 h 31"/>
                  <a:gd name="T2" fmla="*/ 0 w 32"/>
                  <a:gd name="T3" fmla="*/ 15 h 31"/>
                  <a:gd name="T4" fmla="*/ 16 w 32"/>
                  <a:gd name="T5" fmla="*/ 0 h 31"/>
                  <a:gd name="T6" fmla="*/ 32 w 32"/>
                  <a:gd name="T7" fmla="*/ 15 h 31"/>
                  <a:gd name="T8" fmla="*/ 16 w 32"/>
                  <a:gd name="T9" fmla="*/ 31 h 31"/>
                  <a:gd name="T10" fmla="*/ 16 w 32"/>
                  <a:gd name="T11" fmla="*/ 5 h 31"/>
                  <a:gd name="T12" fmla="*/ 5 w 32"/>
                  <a:gd name="T13" fmla="*/ 15 h 31"/>
                  <a:gd name="T14" fmla="*/ 16 w 32"/>
                  <a:gd name="T15" fmla="*/ 26 h 31"/>
                  <a:gd name="T16" fmla="*/ 27 w 32"/>
                  <a:gd name="T17" fmla="*/ 15 h 31"/>
                  <a:gd name="T18" fmla="*/ 16 w 32"/>
                  <a:gd name="T1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6" y="31"/>
                    </a:moveTo>
                    <a:cubicBezTo>
                      <a:pt x="7" y="31"/>
                      <a:pt x="0" y="24"/>
                      <a:pt x="0" y="15"/>
                    </a:cubicBezTo>
                    <a:cubicBezTo>
                      <a:pt x="0" y="7"/>
                      <a:pt x="7" y="0"/>
                      <a:pt x="16" y="0"/>
                    </a:cubicBezTo>
                    <a:cubicBezTo>
                      <a:pt x="25" y="0"/>
                      <a:pt x="32" y="7"/>
                      <a:pt x="32" y="15"/>
                    </a:cubicBezTo>
                    <a:cubicBezTo>
                      <a:pt x="32" y="24"/>
                      <a:pt x="25" y="31"/>
                      <a:pt x="16" y="31"/>
                    </a:cubicBezTo>
                    <a:close/>
                    <a:moveTo>
                      <a:pt x="16" y="5"/>
                    </a:moveTo>
                    <a:cubicBezTo>
                      <a:pt x="10" y="5"/>
                      <a:pt x="5" y="10"/>
                      <a:pt x="5" y="15"/>
                    </a:cubicBezTo>
                    <a:cubicBezTo>
                      <a:pt x="5" y="21"/>
                      <a:pt x="10" y="26"/>
                      <a:pt x="16" y="26"/>
                    </a:cubicBezTo>
                    <a:cubicBezTo>
                      <a:pt x="22" y="26"/>
                      <a:pt x="27" y="21"/>
                      <a:pt x="27" y="15"/>
                    </a:cubicBezTo>
                    <a:cubicBezTo>
                      <a:pt x="27" y="10"/>
                      <a:pt x="22" y="5"/>
                      <a:pt x="16" y="5"/>
                    </a:cubicBezTo>
                    <a:close/>
                  </a:path>
                </a:pathLst>
              </a:custGeom>
              <a:solidFill>
                <a:srgbClr val="008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微软雅黑"/>
                  <a:ea typeface="微软雅黑"/>
                </a:endParaRPr>
              </a:p>
            </p:txBody>
          </p:sp>
        </p:grpSp>
      </p:grpSp>
      <p:grpSp>
        <p:nvGrpSpPr>
          <p:cNvPr id="703" name="组合 702">
            <a:extLst>
              <a:ext uri="{FF2B5EF4-FFF2-40B4-BE49-F238E27FC236}">
                <a16:creationId xmlns:a16="http://schemas.microsoft.com/office/drawing/2014/main" xmlns="" id="{022D25AE-7798-411E-A5CD-1F2E5B5C4E95}"/>
              </a:ext>
            </a:extLst>
          </p:cNvPr>
          <p:cNvGrpSpPr/>
          <p:nvPr/>
        </p:nvGrpSpPr>
        <p:grpSpPr>
          <a:xfrm>
            <a:off x="10408113" y="5301208"/>
            <a:ext cx="577644" cy="577642"/>
            <a:chOff x="3271100" y="400449"/>
            <a:chExt cx="5797486" cy="6130127"/>
          </a:xfrm>
        </p:grpSpPr>
        <p:sp>
          <p:nvSpPr>
            <p:cNvPr id="690" name="椭圆 689">
              <a:extLst>
                <a:ext uri="{FF2B5EF4-FFF2-40B4-BE49-F238E27FC236}">
                  <a16:creationId xmlns:a16="http://schemas.microsoft.com/office/drawing/2014/main" xmlns="" id="{1FDEBA77-F433-4E35-9883-1C687DC21393}"/>
                </a:ext>
              </a:extLst>
            </p:cNvPr>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1" name="组合 690">
              <a:extLst>
                <a:ext uri="{FF2B5EF4-FFF2-40B4-BE49-F238E27FC236}">
                  <a16:creationId xmlns:a16="http://schemas.microsoft.com/office/drawing/2014/main" xmlns="" id="{92351E59-10F7-458E-9E19-5CBB7873CCBA}"/>
                </a:ext>
              </a:extLst>
            </p:cNvPr>
            <p:cNvGrpSpPr/>
            <p:nvPr/>
          </p:nvGrpSpPr>
          <p:grpSpPr>
            <a:xfrm>
              <a:off x="5254620" y="1290388"/>
              <a:ext cx="2756085" cy="4604265"/>
              <a:chOff x="8393113" y="5168900"/>
              <a:chExt cx="539751" cy="901700"/>
            </a:xfrm>
          </p:grpSpPr>
          <p:sp>
            <p:nvSpPr>
              <p:cNvPr id="692" name="Rectangle 142">
                <a:extLst>
                  <a:ext uri="{FF2B5EF4-FFF2-40B4-BE49-F238E27FC236}">
                    <a16:creationId xmlns:a16="http://schemas.microsoft.com/office/drawing/2014/main" xmlns="" id="{665E88BB-5A69-402A-BB0C-4CBCCD6F9956}"/>
                  </a:ext>
                </a:extLst>
              </p:cNvPr>
              <p:cNvSpPr>
                <a:spLocks noChangeArrowheads="1"/>
              </p:cNvSpPr>
              <p:nvPr/>
            </p:nvSpPr>
            <p:spPr bwMode="auto">
              <a:xfrm>
                <a:off x="8453438" y="5229225"/>
                <a:ext cx="88900" cy="3905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143">
                <a:extLst>
                  <a:ext uri="{FF2B5EF4-FFF2-40B4-BE49-F238E27FC236}">
                    <a16:creationId xmlns:a16="http://schemas.microsoft.com/office/drawing/2014/main" xmlns="" id="{EDA97A43-6BA4-406B-AB01-50DC1295100A}"/>
                  </a:ext>
                </a:extLst>
              </p:cNvPr>
              <p:cNvSpPr>
                <a:spLocks noChangeArrowheads="1"/>
              </p:cNvSpPr>
              <p:nvPr/>
            </p:nvSpPr>
            <p:spPr bwMode="auto">
              <a:xfrm>
                <a:off x="8542338" y="5229225"/>
                <a:ext cx="90488" cy="3905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144">
                <a:extLst>
                  <a:ext uri="{FF2B5EF4-FFF2-40B4-BE49-F238E27FC236}">
                    <a16:creationId xmlns:a16="http://schemas.microsoft.com/office/drawing/2014/main" xmlns="" id="{97ADEE85-5180-4CAE-8F9B-FDBFFAB8B0B8}"/>
                  </a:ext>
                </a:extLst>
              </p:cNvPr>
              <p:cNvSpPr>
                <a:spLocks noChangeArrowheads="1"/>
              </p:cNvSpPr>
              <p:nvPr/>
            </p:nvSpPr>
            <p:spPr bwMode="auto">
              <a:xfrm>
                <a:off x="8453438" y="5829300"/>
                <a:ext cx="179388" cy="241300"/>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Rectangle 145">
                <a:extLst>
                  <a:ext uri="{FF2B5EF4-FFF2-40B4-BE49-F238E27FC236}">
                    <a16:creationId xmlns:a16="http://schemas.microsoft.com/office/drawing/2014/main" xmlns="" id="{F43B08AD-4B43-43A2-BD30-7A12A37801EF}"/>
                  </a:ext>
                </a:extLst>
              </p:cNvPr>
              <p:cNvSpPr>
                <a:spLocks noChangeArrowheads="1"/>
              </p:cNvSpPr>
              <p:nvPr/>
            </p:nvSpPr>
            <p:spPr bwMode="auto">
              <a:xfrm>
                <a:off x="8393113" y="5768975"/>
                <a:ext cx="239713" cy="603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46">
                <a:extLst>
                  <a:ext uri="{FF2B5EF4-FFF2-40B4-BE49-F238E27FC236}">
                    <a16:creationId xmlns:a16="http://schemas.microsoft.com/office/drawing/2014/main" xmlns="" id="{F704E176-B640-4E4F-8E99-F977877FD345}"/>
                  </a:ext>
                </a:extLst>
              </p:cNvPr>
              <p:cNvSpPr>
                <a:spLocks/>
              </p:cNvSpPr>
              <p:nvPr/>
            </p:nvSpPr>
            <p:spPr bwMode="auto">
              <a:xfrm>
                <a:off x="8648701" y="5378450"/>
                <a:ext cx="284163" cy="571500"/>
              </a:xfrm>
              <a:custGeom>
                <a:avLst/>
                <a:gdLst>
                  <a:gd name="T0" fmla="*/ 0 w 76"/>
                  <a:gd name="T1" fmla="*/ 152 h 152"/>
                  <a:gd name="T2" fmla="*/ 0 w 76"/>
                  <a:gd name="T3" fmla="*/ 120 h 152"/>
                  <a:gd name="T4" fmla="*/ 44 w 76"/>
                  <a:gd name="T5" fmla="*/ 76 h 152"/>
                  <a:gd name="T6" fmla="*/ 0 w 76"/>
                  <a:gd name="T7" fmla="*/ 32 h 152"/>
                  <a:gd name="T8" fmla="*/ 0 w 76"/>
                  <a:gd name="T9" fmla="*/ 0 h 152"/>
                  <a:gd name="T10" fmla="*/ 76 w 76"/>
                  <a:gd name="T11" fmla="*/ 76 h 152"/>
                  <a:gd name="T12" fmla="*/ 0 w 76"/>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76" h="152">
                    <a:moveTo>
                      <a:pt x="0" y="152"/>
                    </a:moveTo>
                    <a:cubicBezTo>
                      <a:pt x="0" y="120"/>
                      <a:pt x="0" y="120"/>
                      <a:pt x="0" y="120"/>
                    </a:cubicBezTo>
                    <a:cubicBezTo>
                      <a:pt x="24" y="120"/>
                      <a:pt x="44" y="100"/>
                      <a:pt x="44" y="76"/>
                    </a:cubicBezTo>
                    <a:cubicBezTo>
                      <a:pt x="44" y="52"/>
                      <a:pt x="24" y="32"/>
                      <a:pt x="0" y="32"/>
                    </a:cubicBezTo>
                    <a:cubicBezTo>
                      <a:pt x="0" y="0"/>
                      <a:pt x="0" y="0"/>
                      <a:pt x="0" y="0"/>
                    </a:cubicBezTo>
                    <a:cubicBezTo>
                      <a:pt x="42" y="0"/>
                      <a:pt x="76" y="34"/>
                      <a:pt x="76" y="76"/>
                    </a:cubicBezTo>
                    <a:cubicBezTo>
                      <a:pt x="76" y="118"/>
                      <a:pt x="42" y="152"/>
                      <a:pt x="0" y="15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Rectangle 147">
                <a:extLst>
                  <a:ext uri="{FF2B5EF4-FFF2-40B4-BE49-F238E27FC236}">
                    <a16:creationId xmlns:a16="http://schemas.microsoft.com/office/drawing/2014/main" xmlns="" id="{AFCABD1F-1045-477C-A98E-AF05CA4C5815}"/>
                  </a:ext>
                </a:extLst>
              </p:cNvPr>
              <p:cNvSpPr>
                <a:spLocks noChangeArrowheads="1"/>
              </p:cNvSpPr>
              <p:nvPr/>
            </p:nvSpPr>
            <p:spPr bwMode="auto">
              <a:xfrm>
                <a:off x="8482013" y="5168900"/>
                <a:ext cx="120650" cy="603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Rectangle 148">
                <a:extLst>
                  <a:ext uri="{FF2B5EF4-FFF2-40B4-BE49-F238E27FC236}">
                    <a16:creationId xmlns:a16="http://schemas.microsoft.com/office/drawing/2014/main" xmlns="" id="{EF69E018-D7A4-4198-A3BA-92282A7998EE}"/>
                  </a:ext>
                </a:extLst>
              </p:cNvPr>
              <p:cNvSpPr>
                <a:spLocks noChangeArrowheads="1"/>
              </p:cNvSpPr>
              <p:nvPr/>
            </p:nvSpPr>
            <p:spPr bwMode="auto">
              <a:xfrm>
                <a:off x="8482013" y="5619750"/>
                <a:ext cx="120650" cy="30163"/>
              </a:xfrm>
              <a:prstGeom prst="rect">
                <a:avLst/>
              </a:prstGeom>
              <a:solidFill>
                <a:srgbClr val="5C5D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Rectangle 149">
                <a:extLst>
                  <a:ext uri="{FF2B5EF4-FFF2-40B4-BE49-F238E27FC236}">
                    <a16:creationId xmlns:a16="http://schemas.microsoft.com/office/drawing/2014/main" xmlns="" id="{6244417A-9153-496F-8463-31B798C1F485}"/>
                  </a:ext>
                </a:extLst>
              </p:cNvPr>
              <p:cNvSpPr>
                <a:spLocks noChangeArrowheads="1"/>
              </p:cNvSpPr>
              <p:nvPr/>
            </p:nvSpPr>
            <p:spPr bwMode="auto">
              <a:xfrm>
                <a:off x="8512176" y="5649913"/>
                <a:ext cx="60325" cy="58738"/>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Oval 150">
                <a:extLst>
                  <a:ext uri="{FF2B5EF4-FFF2-40B4-BE49-F238E27FC236}">
                    <a16:creationId xmlns:a16="http://schemas.microsoft.com/office/drawing/2014/main" xmlns="" id="{6AC23505-0958-4173-8E49-8E2856ED8EF4}"/>
                  </a:ext>
                </a:extLst>
              </p:cNvPr>
              <p:cNvSpPr>
                <a:spLocks noChangeArrowheads="1"/>
              </p:cNvSpPr>
              <p:nvPr/>
            </p:nvSpPr>
            <p:spPr bwMode="auto">
              <a:xfrm>
                <a:off x="8542338" y="5364163"/>
                <a:ext cx="150813" cy="149225"/>
              </a:xfrm>
              <a:prstGeom prst="ellipse">
                <a:avLst/>
              </a:prstGeom>
              <a:solidFill>
                <a:srgbClr val="D3D7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Oval 151">
                <a:extLst>
                  <a:ext uri="{FF2B5EF4-FFF2-40B4-BE49-F238E27FC236}">
                    <a16:creationId xmlns:a16="http://schemas.microsoft.com/office/drawing/2014/main" xmlns="" id="{F4F3C770-F852-4007-90E3-6E4F90FCDE8F}"/>
                  </a:ext>
                </a:extLst>
              </p:cNvPr>
              <p:cNvSpPr>
                <a:spLocks noChangeArrowheads="1"/>
              </p:cNvSpPr>
              <p:nvPr/>
            </p:nvSpPr>
            <p:spPr bwMode="auto">
              <a:xfrm>
                <a:off x="8588376" y="5408613"/>
                <a:ext cx="60325" cy="60325"/>
              </a:xfrm>
              <a:prstGeom prst="ellipse">
                <a:avLst/>
              </a:prstGeom>
              <a:solidFill>
                <a:srgbClr val="5C5D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Rectangle 152">
                <a:extLst>
                  <a:ext uri="{FF2B5EF4-FFF2-40B4-BE49-F238E27FC236}">
                    <a16:creationId xmlns:a16="http://schemas.microsoft.com/office/drawing/2014/main" xmlns="" id="{4A9CB2C0-B074-44CA-819E-E9F026512E71}"/>
                  </a:ext>
                </a:extLst>
              </p:cNvPr>
              <p:cNvSpPr>
                <a:spLocks noChangeArrowheads="1"/>
              </p:cNvSpPr>
              <p:nvPr/>
            </p:nvSpPr>
            <p:spPr bwMode="auto">
              <a:xfrm>
                <a:off x="8453438" y="5829300"/>
                <a:ext cx="195263" cy="120650"/>
              </a:xfrm>
              <a:prstGeom prst="rect">
                <a:avLst/>
              </a:prstGeom>
              <a:solidFill>
                <a:srgbClr val="D3D7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718668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88000"/>
                <a:lumOff val="12000"/>
              </a:schemeClr>
            </a:gs>
            <a:gs pos="100000">
              <a:schemeClr val="accent1">
                <a:lumMod val="94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6250482-0AF7-4AEB-9D93-5D17F7BD7E5D}"/>
              </a:ext>
            </a:extLst>
          </p:cNvPr>
          <p:cNvSpPr/>
          <p:nvPr/>
        </p:nvSpPr>
        <p:spPr>
          <a:xfrm>
            <a:off x="0" y="0"/>
            <a:ext cx="12192000" cy="6858000"/>
          </a:xfrm>
          <a:prstGeom prst="rect">
            <a:avLst/>
          </a:prstGeom>
          <a:gradFill>
            <a:gsLst>
              <a:gs pos="0">
                <a:schemeClr val="accent1">
                  <a:lumMod val="88000"/>
                  <a:lumOff val="12000"/>
                </a:schemeClr>
              </a:gs>
              <a:gs pos="100000">
                <a:schemeClr val="accent1">
                  <a:lumMod val="94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E630E736-2630-4C15-80C0-639F18C2B0D4}"/>
              </a:ext>
            </a:extLst>
          </p:cNvPr>
          <p:cNvGrpSpPr/>
          <p:nvPr/>
        </p:nvGrpSpPr>
        <p:grpSpPr>
          <a:xfrm>
            <a:off x="2095219" y="2669452"/>
            <a:ext cx="7823761" cy="1471803"/>
            <a:chOff x="2095219" y="2844957"/>
            <a:chExt cx="7823761" cy="1471803"/>
          </a:xfrm>
        </p:grpSpPr>
        <p:sp>
          <p:nvSpPr>
            <p:cNvPr id="2" name="文本框 1">
              <a:extLst>
                <a:ext uri="{FF2B5EF4-FFF2-40B4-BE49-F238E27FC236}">
                  <a16:creationId xmlns:a16="http://schemas.microsoft.com/office/drawing/2014/main" xmlns="" id="{95E77D1F-D987-4658-8377-1A67C02FB3F3}"/>
                </a:ext>
              </a:extLst>
            </p:cNvPr>
            <p:cNvSpPr txBox="1"/>
            <p:nvPr/>
          </p:nvSpPr>
          <p:spPr>
            <a:xfrm>
              <a:off x="2095219" y="3219152"/>
              <a:ext cx="7823761" cy="1097608"/>
            </a:xfrm>
            <a:prstGeom prst="rect">
              <a:avLst/>
            </a:prstGeom>
            <a:noFill/>
          </p:spPr>
          <p:txBody>
            <a:bodyPr wrap="square" rtlCol="0">
              <a:spAutoFit/>
            </a:bodyPr>
            <a:lstStyle/>
            <a:p>
              <a:pPr algn="ctr">
                <a:lnSpc>
                  <a:spcPct val="130000"/>
                </a:lnSpc>
              </a:pPr>
              <a:r>
                <a:rPr lang="en-US" altLang="zh-CN" sz="5400" spc="1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DESIGN SPECIFICATIONS</a:t>
              </a:r>
              <a:endParaRPr lang="zh-CN" altLang="en-US" sz="5400" spc="1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sp>
          <p:nvSpPr>
            <p:cNvPr id="3" name="文本框 2">
              <a:extLst>
                <a:ext uri="{FF2B5EF4-FFF2-40B4-BE49-F238E27FC236}">
                  <a16:creationId xmlns:a16="http://schemas.microsoft.com/office/drawing/2014/main" xmlns="" id="{F6AAB182-E32D-44C5-B058-64FD6D99CE2E}"/>
                </a:ext>
              </a:extLst>
            </p:cNvPr>
            <p:cNvSpPr txBox="1"/>
            <p:nvPr/>
          </p:nvSpPr>
          <p:spPr>
            <a:xfrm>
              <a:off x="4497690" y="2844957"/>
              <a:ext cx="3196621" cy="911468"/>
            </a:xfrm>
            <a:prstGeom prst="rect">
              <a:avLst/>
            </a:prstGeom>
            <a:noFill/>
          </p:spPr>
          <p:txBody>
            <a:bodyPr wrap="square" rtlCol="0">
              <a:spAutoFit/>
            </a:bodyPr>
            <a:lstStyle/>
            <a:p>
              <a:pPr algn="ctr">
                <a:lnSpc>
                  <a:spcPct val="130000"/>
                </a:lnSpc>
              </a:pPr>
              <a:r>
                <a:rPr lang="zh-CN" altLang="en-US" sz="4400" spc="100"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设计规范</a:t>
              </a:r>
            </a:p>
          </p:txBody>
        </p:sp>
        <p:grpSp>
          <p:nvGrpSpPr>
            <p:cNvPr id="13" name="组合 12">
              <a:extLst>
                <a:ext uri="{FF2B5EF4-FFF2-40B4-BE49-F238E27FC236}">
                  <a16:creationId xmlns:a16="http://schemas.microsoft.com/office/drawing/2014/main" xmlns="" id="{8159A22C-3F7F-4153-8D1E-A85E66560333}"/>
                </a:ext>
              </a:extLst>
            </p:cNvPr>
            <p:cNvGrpSpPr/>
            <p:nvPr/>
          </p:nvGrpSpPr>
          <p:grpSpPr>
            <a:xfrm>
              <a:off x="3215680" y="3340159"/>
              <a:ext cx="5760640" cy="0"/>
              <a:chOff x="3349030" y="3240598"/>
              <a:chExt cx="5760640" cy="0"/>
            </a:xfrm>
          </p:grpSpPr>
          <p:cxnSp>
            <p:nvCxnSpPr>
              <p:cNvPr id="11" name="直接连接符 10">
                <a:extLst>
                  <a:ext uri="{FF2B5EF4-FFF2-40B4-BE49-F238E27FC236}">
                    <a16:creationId xmlns:a16="http://schemas.microsoft.com/office/drawing/2014/main" xmlns="" id="{395367C2-3259-4BFA-87F5-B34869B8EF2B}"/>
                  </a:ext>
                </a:extLst>
              </p:cNvPr>
              <p:cNvCxnSpPr/>
              <p:nvPr/>
            </p:nvCxnSpPr>
            <p:spPr>
              <a:xfrm>
                <a:off x="334903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6D1A4F78-95FD-47A5-BBE7-95EB6C0B1DE8}"/>
                  </a:ext>
                </a:extLst>
              </p:cNvPr>
              <p:cNvCxnSpPr/>
              <p:nvPr/>
            </p:nvCxnSpPr>
            <p:spPr>
              <a:xfrm>
                <a:off x="757297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31133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54F1BC1D-EA47-4568-85CE-865A8C1CF2AC}"/>
              </a:ext>
            </a:extLst>
          </p:cNvPr>
          <p:cNvSpPr txBox="1"/>
          <p:nvPr/>
        </p:nvSpPr>
        <p:spPr>
          <a:xfrm>
            <a:off x="1304569" y="3155068"/>
            <a:ext cx="4199011" cy="613566"/>
          </a:xfrm>
          <a:prstGeom prst="rect">
            <a:avLst/>
          </a:prstGeom>
          <a:noFill/>
        </p:spPr>
        <p:txBody>
          <a:bodyPr wrap="square" rtlCol="0">
            <a:spAutoFit/>
          </a:bodyPr>
          <a:lstStyle/>
          <a:p>
            <a:pPr>
              <a:lnSpc>
                <a:spcPct val="130000"/>
              </a:lnSpc>
            </a:pPr>
            <a:r>
              <a:rPr lang="zh-CN" altLang="en-US" sz="2800" spc="100">
                <a:solidFill>
                  <a:schemeClr val="tx1">
                    <a:lumMod val="75000"/>
                    <a:lumOff val="25000"/>
                  </a:schemeClr>
                </a:solidFill>
                <a:latin typeface="+mj-ea"/>
                <a:ea typeface="+mj-ea"/>
              </a:rPr>
              <a:t>阿里巴巴普惠体 </a:t>
            </a:r>
            <a:r>
              <a:rPr lang="en-US" altLang="zh-CN" sz="2800" spc="100" dirty="0">
                <a:solidFill>
                  <a:schemeClr val="tx1">
                    <a:lumMod val="75000"/>
                    <a:lumOff val="25000"/>
                  </a:schemeClr>
                </a:solidFill>
                <a:latin typeface="+mj-ea"/>
                <a:ea typeface="+mj-ea"/>
              </a:rPr>
              <a:t>Heavy </a:t>
            </a:r>
            <a:endParaRPr lang="zh-CN" altLang="en-US" sz="2800" spc="100" dirty="0">
              <a:solidFill>
                <a:schemeClr val="tx1">
                  <a:lumMod val="75000"/>
                  <a:lumOff val="25000"/>
                </a:schemeClr>
              </a:solidFill>
              <a:latin typeface="+mj-ea"/>
              <a:ea typeface="+mj-ea"/>
            </a:endParaRPr>
          </a:p>
        </p:txBody>
      </p:sp>
      <p:sp>
        <p:nvSpPr>
          <p:cNvPr id="8" name="文本框 7">
            <a:extLst>
              <a:ext uri="{FF2B5EF4-FFF2-40B4-BE49-F238E27FC236}">
                <a16:creationId xmlns:a16="http://schemas.microsoft.com/office/drawing/2014/main" xmlns="" id="{5FDBE25F-4868-4F44-82D9-2DD9094AF773}"/>
              </a:ext>
            </a:extLst>
          </p:cNvPr>
          <p:cNvSpPr txBox="1"/>
          <p:nvPr/>
        </p:nvSpPr>
        <p:spPr>
          <a:xfrm>
            <a:off x="1304570" y="2023293"/>
            <a:ext cx="2287805" cy="427425"/>
          </a:xfrm>
          <a:prstGeom prst="rect">
            <a:avLst/>
          </a:prstGeom>
          <a:noFill/>
        </p:spPr>
        <p:txBody>
          <a:bodyPr wrap="square" rtlCol="0">
            <a:spAutoFit/>
          </a:bodyPr>
          <a:lstStyle/>
          <a:p>
            <a:pPr algn="l">
              <a:lnSpc>
                <a:spcPct val="130000"/>
              </a:lnSpc>
            </a:pPr>
            <a:r>
              <a:rPr lang="zh-CN" altLang="en-US" b="1" spc="100" dirty="0">
                <a:solidFill>
                  <a:schemeClr val="tx1">
                    <a:lumMod val="75000"/>
                    <a:lumOff val="25000"/>
                  </a:schemeClr>
                </a:solidFill>
                <a:latin typeface="+mj-ea"/>
                <a:ea typeface="+mj-ea"/>
              </a:rPr>
              <a:t>中文字体</a:t>
            </a:r>
          </a:p>
        </p:txBody>
      </p:sp>
      <p:sp>
        <p:nvSpPr>
          <p:cNvPr id="9" name="等腰三角形 8">
            <a:extLst>
              <a:ext uri="{FF2B5EF4-FFF2-40B4-BE49-F238E27FC236}">
                <a16:creationId xmlns:a16="http://schemas.microsoft.com/office/drawing/2014/main" xmlns="" id="{74A05B65-9858-42C9-9A9D-AA5F509FAB97}"/>
              </a:ext>
            </a:extLst>
          </p:cNvPr>
          <p:cNvSpPr/>
          <p:nvPr/>
        </p:nvSpPr>
        <p:spPr>
          <a:xfrm rot="10800000">
            <a:off x="2418228" y="2212248"/>
            <a:ext cx="107050" cy="9228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阿里巴巴普惠体 Heavy" panose="00020600040101010101" pitchFamily="18" charset="-122"/>
            </a:endParaRPr>
          </a:p>
        </p:txBody>
      </p:sp>
      <p:sp>
        <p:nvSpPr>
          <p:cNvPr id="10" name="文本框 9">
            <a:extLst>
              <a:ext uri="{FF2B5EF4-FFF2-40B4-BE49-F238E27FC236}">
                <a16:creationId xmlns:a16="http://schemas.microsoft.com/office/drawing/2014/main" xmlns="" id="{1E776B1C-70C4-4810-A21E-39AC4027ABB9}"/>
              </a:ext>
            </a:extLst>
          </p:cNvPr>
          <p:cNvSpPr txBox="1"/>
          <p:nvPr/>
        </p:nvSpPr>
        <p:spPr>
          <a:xfrm>
            <a:off x="1304570" y="2722851"/>
            <a:ext cx="614271" cy="390171"/>
          </a:xfrm>
          <a:prstGeom prst="rect">
            <a:avLst/>
          </a:prstGeom>
          <a:noFill/>
        </p:spPr>
        <p:txBody>
          <a:bodyPr wrap="none" rtlCol="0">
            <a:spAutoFit/>
          </a:bodyPr>
          <a:lstStyle/>
          <a:p>
            <a:pPr algn="l">
              <a:lnSpc>
                <a:spcPct val="130000"/>
              </a:lnSpc>
            </a:pPr>
            <a:r>
              <a:rPr lang="zh-CN" altLang="en-US" sz="1600" spc="100" dirty="0">
                <a:solidFill>
                  <a:schemeClr val="tx1">
                    <a:lumMod val="75000"/>
                    <a:lumOff val="25000"/>
                  </a:schemeClr>
                </a:solidFill>
                <a:latin typeface="阿里巴巴普惠体 Heavy" panose="00020600040101010101" pitchFamily="18" charset="-122"/>
              </a:rPr>
              <a:t>标题</a:t>
            </a:r>
          </a:p>
        </p:txBody>
      </p:sp>
      <p:cxnSp>
        <p:nvCxnSpPr>
          <p:cNvPr id="11" name="直接连接符 10">
            <a:extLst>
              <a:ext uri="{FF2B5EF4-FFF2-40B4-BE49-F238E27FC236}">
                <a16:creationId xmlns:a16="http://schemas.microsoft.com/office/drawing/2014/main" xmlns="" id="{E51901C9-DD0E-4F8D-B260-4552B6E59BF8}"/>
              </a:ext>
            </a:extLst>
          </p:cNvPr>
          <p:cNvCxnSpPr>
            <a:cxnSpLocks/>
          </p:cNvCxnSpPr>
          <p:nvPr/>
        </p:nvCxnSpPr>
        <p:spPr>
          <a:xfrm>
            <a:off x="1389025" y="3103661"/>
            <a:ext cx="34937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E6A0A5F7-879A-452E-B8E7-2844506AEFE4}"/>
              </a:ext>
            </a:extLst>
          </p:cNvPr>
          <p:cNvSpPr txBox="1"/>
          <p:nvPr/>
        </p:nvSpPr>
        <p:spPr>
          <a:xfrm>
            <a:off x="1304569" y="4878042"/>
            <a:ext cx="4056055" cy="613566"/>
          </a:xfrm>
          <a:prstGeom prst="rect">
            <a:avLst/>
          </a:prstGeom>
          <a:noFill/>
        </p:spPr>
        <p:txBody>
          <a:bodyPr wrap="square" rtlCol="0">
            <a:spAutoFit/>
          </a:bodyPr>
          <a:lstStyle/>
          <a:p>
            <a:pPr>
              <a:lnSpc>
                <a:spcPct val="130000"/>
              </a:lnSpc>
            </a:pPr>
            <a:r>
              <a:rPr lang="zh-CN" altLang="en-US" sz="2800" spc="100" dirty="0">
                <a:solidFill>
                  <a:schemeClr val="tx1">
                    <a:lumMod val="75000"/>
                    <a:lumOff val="25000"/>
                  </a:schemeClr>
                </a:solidFill>
                <a:latin typeface="+mn-ea"/>
              </a:rPr>
              <a:t>阿里巴巴普惠体 </a:t>
            </a:r>
            <a:r>
              <a:rPr lang="en-US" altLang="zh-CN" sz="2800" spc="100" dirty="0">
                <a:solidFill>
                  <a:schemeClr val="tx1">
                    <a:lumMod val="75000"/>
                    <a:lumOff val="25000"/>
                  </a:schemeClr>
                </a:solidFill>
                <a:latin typeface="+mn-ea"/>
              </a:rPr>
              <a:t>R</a:t>
            </a:r>
            <a:endParaRPr lang="zh-CN" altLang="en-US" sz="2800" i="1" spc="100" dirty="0">
              <a:solidFill>
                <a:schemeClr val="tx1">
                  <a:lumMod val="75000"/>
                  <a:lumOff val="25000"/>
                </a:schemeClr>
              </a:solidFill>
              <a:latin typeface="+mn-ea"/>
            </a:endParaRPr>
          </a:p>
        </p:txBody>
      </p:sp>
      <p:sp>
        <p:nvSpPr>
          <p:cNvPr id="13" name="文本框 12">
            <a:extLst>
              <a:ext uri="{FF2B5EF4-FFF2-40B4-BE49-F238E27FC236}">
                <a16:creationId xmlns:a16="http://schemas.microsoft.com/office/drawing/2014/main" xmlns="" id="{1E6D3537-910D-4B50-A1D5-DA018C73158A}"/>
              </a:ext>
            </a:extLst>
          </p:cNvPr>
          <p:cNvSpPr txBox="1"/>
          <p:nvPr/>
        </p:nvSpPr>
        <p:spPr>
          <a:xfrm>
            <a:off x="1304570" y="4445825"/>
            <a:ext cx="614271" cy="390171"/>
          </a:xfrm>
          <a:prstGeom prst="rect">
            <a:avLst/>
          </a:prstGeom>
          <a:noFill/>
        </p:spPr>
        <p:txBody>
          <a:bodyPr wrap="none" rtlCol="0">
            <a:spAutoFit/>
          </a:bodyPr>
          <a:lstStyle/>
          <a:p>
            <a:pPr algn="l">
              <a:lnSpc>
                <a:spcPct val="130000"/>
              </a:lnSpc>
            </a:pPr>
            <a:r>
              <a:rPr lang="zh-CN" altLang="en-US" sz="1600" spc="100" dirty="0">
                <a:solidFill>
                  <a:schemeClr val="tx1">
                    <a:lumMod val="75000"/>
                    <a:lumOff val="25000"/>
                  </a:schemeClr>
                </a:solidFill>
                <a:latin typeface="阿里巴巴普惠体 Heavy" panose="00020600040101010101" pitchFamily="18" charset="-122"/>
              </a:rPr>
              <a:t>正文</a:t>
            </a:r>
          </a:p>
        </p:txBody>
      </p:sp>
      <p:cxnSp>
        <p:nvCxnSpPr>
          <p:cNvPr id="14" name="直接连接符 13">
            <a:extLst>
              <a:ext uri="{FF2B5EF4-FFF2-40B4-BE49-F238E27FC236}">
                <a16:creationId xmlns:a16="http://schemas.microsoft.com/office/drawing/2014/main" xmlns="" id="{E34689C1-085D-40DE-92F9-4DE8F1849A0E}"/>
              </a:ext>
            </a:extLst>
          </p:cNvPr>
          <p:cNvCxnSpPr>
            <a:cxnSpLocks/>
          </p:cNvCxnSpPr>
          <p:nvPr/>
        </p:nvCxnSpPr>
        <p:spPr>
          <a:xfrm>
            <a:off x="1389025" y="4838957"/>
            <a:ext cx="34937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566BA06-28E4-4B2C-93E2-CD68BCA9D857}"/>
              </a:ext>
            </a:extLst>
          </p:cNvPr>
          <p:cNvSpPr txBox="1"/>
          <p:nvPr/>
        </p:nvSpPr>
        <p:spPr>
          <a:xfrm>
            <a:off x="7153284" y="3155068"/>
            <a:ext cx="3493770" cy="586956"/>
          </a:xfrm>
          <a:prstGeom prst="rect">
            <a:avLst/>
          </a:prstGeom>
          <a:noFill/>
        </p:spPr>
        <p:txBody>
          <a:bodyPr wrap="square" rtlCol="0">
            <a:spAutoFit/>
          </a:bodyPr>
          <a:lstStyle/>
          <a:p>
            <a:pPr>
              <a:lnSpc>
                <a:spcPct val="130000"/>
              </a:lnSpc>
            </a:pPr>
            <a:r>
              <a:rPr lang="en-US" altLang="zh-CN" sz="2800" spc="100" dirty="0">
                <a:solidFill>
                  <a:schemeClr val="tx1">
                    <a:lumMod val="75000"/>
                    <a:lumOff val="25000"/>
                  </a:schemeClr>
                </a:solidFill>
                <a:latin typeface="+mj-lt"/>
              </a:rPr>
              <a:t>Impact </a:t>
            </a:r>
            <a:endParaRPr lang="zh-CN" altLang="en-US" sz="2800" spc="100" dirty="0">
              <a:solidFill>
                <a:schemeClr val="tx1">
                  <a:lumMod val="75000"/>
                  <a:lumOff val="25000"/>
                </a:schemeClr>
              </a:solidFill>
              <a:latin typeface="+mj-lt"/>
            </a:endParaRPr>
          </a:p>
        </p:txBody>
      </p:sp>
      <p:sp>
        <p:nvSpPr>
          <p:cNvPr id="16" name="文本框 15">
            <a:extLst>
              <a:ext uri="{FF2B5EF4-FFF2-40B4-BE49-F238E27FC236}">
                <a16:creationId xmlns:a16="http://schemas.microsoft.com/office/drawing/2014/main" xmlns="" id="{9CDCBAC1-92A5-4544-8675-9FC1234787DA}"/>
              </a:ext>
            </a:extLst>
          </p:cNvPr>
          <p:cNvSpPr txBox="1"/>
          <p:nvPr/>
        </p:nvSpPr>
        <p:spPr>
          <a:xfrm>
            <a:off x="7153284" y="2023293"/>
            <a:ext cx="2287805" cy="427425"/>
          </a:xfrm>
          <a:prstGeom prst="rect">
            <a:avLst/>
          </a:prstGeom>
          <a:noFill/>
        </p:spPr>
        <p:txBody>
          <a:bodyPr wrap="square" rtlCol="0">
            <a:spAutoFit/>
          </a:bodyPr>
          <a:lstStyle/>
          <a:p>
            <a:pPr algn="l">
              <a:lnSpc>
                <a:spcPct val="130000"/>
              </a:lnSpc>
            </a:pPr>
            <a:r>
              <a:rPr lang="zh-CN" altLang="en-US" b="1" spc="100" dirty="0">
                <a:solidFill>
                  <a:schemeClr val="tx1">
                    <a:lumMod val="75000"/>
                    <a:lumOff val="25000"/>
                  </a:schemeClr>
                </a:solidFill>
                <a:latin typeface="+mj-ea"/>
                <a:ea typeface="+mj-ea"/>
              </a:rPr>
              <a:t>西文字体</a:t>
            </a:r>
          </a:p>
        </p:txBody>
      </p:sp>
      <p:sp>
        <p:nvSpPr>
          <p:cNvPr id="17" name="等腰三角形 16">
            <a:extLst>
              <a:ext uri="{FF2B5EF4-FFF2-40B4-BE49-F238E27FC236}">
                <a16:creationId xmlns:a16="http://schemas.microsoft.com/office/drawing/2014/main" xmlns="" id="{D096A29A-7404-452E-A219-74F7D0199DC9}"/>
              </a:ext>
            </a:extLst>
          </p:cNvPr>
          <p:cNvSpPr/>
          <p:nvPr/>
        </p:nvSpPr>
        <p:spPr>
          <a:xfrm rot="10800000">
            <a:off x="8266942" y="2212248"/>
            <a:ext cx="107050" cy="9228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阿里巴巴普惠体 Heavy" panose="00020600040101010101" pitchFamily="18" charset="-122"/>
            </a:endParaRPr>
          </a:p>
        </p:txBody>
      </p:sp>
      <p:sp>
        <p:nvSpPr>
          <p:cNvPr id="18" name="文本框 17">
            <a:extLst>
              <a:ext uri="{FF2B5EF4-FFF2-40B4-BE49-F238E27FC236}">
                <a16:creationId xmlns:a16="http://schemas.microsoft.com/office/drawing/2014/main" xmlns="" id="{C5487644-60CE-4A71-90EA-732886028B58}"/>
              </a:ext>
            </a:extLst>
          </p:cNvPr>
          <p:cNvSpPr txBox="1"/>
          <p:nvPr/>
        </p:nvSpPr>
        <p:spPr>
          <a:xfrm>
            <a:off x="7153284" y="2722851"/>
            <a:ext cx="614271" cy="390171"/>
          </a:xfrm>
          <a:prstGeom prst="rect">
            <a:avLst/>
          </a:prstGeom>
          <a:noFill/>
        </p:spPr>
        <p:txBody>
          <a:bodyPr wrap="none" rtlCol="0">
            <a:spAutoFit/>
          </a:bodyPr>
          <a:lstStyle/>
          <a:p>
            <a:pPr algn="l">
              <a:lnSpc>
                <a:spcPct val="130000"/>
              </a:lnSpc>
            </a:pPr>
            <a:r>
              <a:rPr lang="zh-CN" altLang="en-US" sz="1600" spc="100" dirty="0">
                <a:solidFill>
                  <a:schemeClr val="tx1">
                    <a:lumMod val="75000"/>
                    <a:lumOff val="25000"/>
                  </a:schemeClr>
                </a:solidFill>
                <a:latin typeface="阿里巴巴普惠体 Heavy" panose="00020600040101010101" pitchFamily="18" charset="-122"/>
              </a:rPr>
              <a:t>标题</a:t>
            </a:r>
          </a:p>
        </p:txBody>
      </p:sp>
      <p:cxnSp>
        <p:nvCxnSpPr>
          <p:cNvPr id="19" name="直接连接符 18">
            <a:extLst>
              <a:ext uri="{FF2B5EF4-FFF2-40B4-BE49-F238E27FC236}">
                <a16:creationId xmlns:a16="http://schemas.microsoft.com/office/drawing/2014/main" xmlns="" id="{DD795544-2D41-4566-B307-F8F5CE94CBEB}"/>
              </a:ext>
            </a:extLst>
          </p:cNvPr>
          <p:cNvCxnSpPr>
            <a:cxnSpLocks/>
          </p:cNvCxnSpPr>
          <p:nvPr/>
        </p:nvCxnSpPr>
        <p:spPr>
          <a:xfrm>
            <a:off x="7237739" y="3103661"/>
            <a:ext cx="34937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DEC68F82-E76D-437C-8C56-C33AB6DADA94}"/>
              </a:ext>
            </a:extLst>
          </p:cNvPr>
          <p:cNvSpPr txBox="1"/>
          <p:nvPr/>
        </p:nvSpPr>
        <p:spPr>
          <a:xfrm>
            <a:off x="7153283" y="4878042"/>
            <a:ext cx="4056055" cy="613566"/>
          </a:xfrm>
          <a:prstGeom prst="rect">
            <a:avLst/>
          </a:prstGeom>
          <a:noFill/>
        </p:spPr>
        <p:txBody>
          <a:bodyPr wrap="square" rtlCol="0">
            <a:spAutoFit/>
          </a:bodyPr>
          <a:lstStyle/>
          <a:p>
            <a:pPr>
              <a:lnSpc>
                <a:spcPct val="130000"/>
              </a:lnSpc>
            </a:pPr>
            <a:r>
              <a:rPr lang="zh-CN" altLang="en-US" sz="2800" spc="100" dirty="0">
                <a:solidFill>
                  <a:schemeClr val="tx1">
                    <a:lumMod val="75000"/>
                    <a:lumOff val="25000"/>
                  </a:schemeClr>
                </a:solidFill>
                <a:latin typeface="+mn-ea"/>
              </a:rPr>
              <a:t>阿里巴巴普惠体 </a:t>
            </a:r>
            <a:r>
              <a:rPr lang="en-US" altLang="zh-CN" sz="2800" spc="100" dirty="0">
                <a:solidFill>
                  <a:schemeClr val="tx1">
                    <a:lumMod val="75000"/>
                    <a:lumOff val="25000"/>
                  </a:schemeClr>
                </a:solidFill>
                <a:latin typeface="+mn-ea"/>
              </a:rPr>
              <a:t>R</a:t>
            </a:r>
            <a:endParaRPr lang="zh-CN" altLang="en-US" sz="2800" i="1" spc="100" dirty="0">
              <a:solidFill>
                <a:schemeClr val="tx1">
                  <a:lumMod val="75000"/>
                  <a:lumOff val="25000"/>
                </a:schemeClr>
              </a:solidFill>
              <a:latin typeface="+mn-ea"/>
            </a:endParaRPr>
          </a:p>
        </p:txBody>
      </p:sp>
      <p:sp>
        <p:nvSpPr>
          <p:cNvPr id="21" name="文本框 20">
            <a:extLst>
              <a:ext uri="{FF2B5EF4-FFF2-40B4-BE49-F238E27FC236}">
                <a16:creationId xmlns:a16="http://schemas.microsoft.com/office/drawing/2014/main" xmlns="" id="{B8FBF7D6-2EF1-43A5-94D6-E3653E53EF0A}"/>
              </a:ext>
            </a:extLst>
          </p:cNvPr>
          <p:cNvSpPr txBox="1"/>
          <p:nvPr/>
        </p:nvSpPr>
        <p:spPr>
          <a:xfrm>
            <a:off x="7153284" y="4445825"/>
            <a:ext cx="614271" cy="390171"/>
          </a:xfrm>
          <a:prstGeom prst="rect">
            <a:avLst/>
          </a:prstGeom>
          <a:noFill/>
        </p:spPr>
        <p:txBody>
          <a:bodyPr wrap="none" rtlCol="0">
            <a:spAutoFit/>
          </a:bodyPr>
          <a:lstStyle/>
          <a:p>
            <a:pPr algn="l">
              <a:lnSpc>
                <a:spcPct val="130000"/>
              </a:lnSpc>
            </a:pPr>
            <a:r>
              <a:rPr lang="zh-CN" altLang="en-US" sz="1600" spc="100" dirty="0">
                <a:solidFill>
                  <a:schemeClr val="tx1">
                    <a:lumMod val="75000"/>
                    <a:lumOff val="25000"/>
                  </a:schemeClr>
                </a:solidFill>
                <a:latin typeface="阿里巴巴普惠体 Heavy" panose="00020600040101010101" pitchFamily="18" charset="-122"/>
              </a:rPr>
              <a:t>正文</a:t>
            </a:r>
          </a:p>
        </p:txBody>
      </p:sp>
      <p:cxnSp>
        <p:nvCxnSpPr>
          <p:cNvPr id="22" name="直接连接符 21">
            <a:extLst>
              <a:ext uri="{FF2B5EF4-FFF2-40B4-BE49-F238E27FC236}">
                <a16:creationId xmlns:a16="http://schemas.microsoft.com/office/drawing/2014/main" xmlns="" id="{C9ED0020-9E49-4DB1-B53E-92876FB0012A}"/>
              </a:ext>
            </a:extLst>
          </p:cNvPr>
          <p:cNvCxnSpPr>
            <a:cxnSpLocks/>
          </p:cNvCxnSpPr>
          <p:nvPr/>
        </p:nvCxnSpPr>
        <p:spPr>
          <a:xfrm>
            <a:off x="7237739" y="4838957"/>
            <a:ext cx="34937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ED8329F5-46C8-474B-BB89-49AC3E51F2B9}"/>
              </a:ext>
            </a:extLst>
          </p:cNvPr>
          <p:cNvSpPr>
            <a:spLocks noGrp="1"/>
          </p:cNvSpPr>
          <p:nvPr>
            <p:ph type="title"/>
          </p:nvPr>
        </p:nvSpPr>
        <p:spPr/>
        <p:txBody>
          <a:bodyPr/>
          <a:lstStyle/>
          <a:p>
            <a:r>
              <a:rPr lang="zh-CN" altLang="en-US" dirty="0"/>
              <a:t>字体方案</a:t>
            </a:r>
          </a:p>
        </p:txBody>
      </p:sp>
      <p:sp>
        <p:nvSpPr>
          <p:cNvPr id="5" name="文本框 4">
            <a:extLst>
              <a:ext uri="{FF2B5EF4-FFF2-40B4-BE49-F238E27FC236}">
                <a16:creationId xmlns:a16="http://schemas.microsoft.com/office/drawing/2014/main" xmlns="" id="{CAF43C28-8F5D-4B39-B030-E49516C0B239}"/>
              </a:ext>
            </a:extLst>
          </p:cNvPr>
          <p:cNvSpPr txBox="1"/>
          <p:nvPr/>
        </p:nvSpPr>
        <p:spPr>
          <a:xfrm>
            <a:off x="1077047" y="421746"/>
            <a:ext cx="2916324" cy="521233"/>
          </a:xfrm>
          <a:prstGeom prst="rect">
            <a:avLst/>
          </a:prstGeom>
          <a:noFill/>
        </p:spPr>
        <p:txBody>
          <a:bodyPr wrap="square" lIns="0" tIns="0" rIns="0" bIns="0" rtlCol="0">
            <a:spAutoFit/>
          </a:bodyPr>
          <a:lstStyle/>
          <a:p>
            <a:pPr>
              <a:lnSpc>
                <a:spcPct val="130000"/>
              </a:lnSpc>
            </a:pPr>
            <a:r>
              <a:rPr lang="en-US" altLang="zh-CN" sz="2800" i="1" spc="100" dirty="0">
                <a:gradFill flip="none" rotWithShape="1">
                  <a:gsLst>
                    <a:gs pos="0">
                      <a:schemeClr val="accent1">
                        <a:lumMod val="88000"/>
                        <a:lumOff val="12000"/>
                        <a:alpha val="0"/>
                      </a:schemeClr>
                    </a:gs>
                    <a:gs pos="75000">
                      <a:schemeClr val="accent1">
                        <a:lumMod val="75000"/>
                        <a:alpha val="40000"/>
                      </a:schemeClr>
                    </a:gs>
                  </a:gsLst>
                  <a:lin ang="5400000" scaled="1"/>
                  <a:tileRect/>
                </a:gra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FONTS SCHEME</a:t>
            </a:r>
          </a:p>
        </p:txBody>
      </p:sp>
    </p:spTree>
    <p:extLst>
      <p:ext uri="{BB962C8B-B14F-4D97-AF65-F5344CB8AC3E}">
        <p14:creationId xmlns:p14="http://schemas.microsoft.com/office/powerpoint/2010/main" val="89057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DEC0BA9A-6A71-43ED-A97D-FFBDB745874D}"/>
              </a:ext>
            </a:extLst>
          </p:cNvPr>
          <p:cNvSpPr txBox="1"/>
          <p:nvPr/>
        </p:nvSpPr>
        <p:spPr>
          <a:xfrm>
            <a:off x="1077047" y="421746"/>
            <a:ext cx="2916324" cy="521233"/>
          </a:xfrm>
          <a:prstGeom prst="rect">
            <a:avLst/>
          </a:prstGeom>
          <a:noFill/>
        </p:spPr>
        <p:txBody>
          <a:bodyPr wrap="square" lIns="0" tIns="0" rIns="0" bIns="0" rtlCol="0">
            <a:spAutoFit/>
          </a:bodyPr>
          <a:lstStyle/>
          <a:p>
            <a:pPr>
              <a:lnSpc>
                <a:spcPct val="130000"/>
              </a:lnSpc>
            </a:pPr>
            <a:r>
              <a:rPr lang="en-US" altLang="zh-CN" sz="2800" i="1" spc="100" dirty="0">
                <a:gradFill flip="none" rotWithShape="1">
                  <a:gsLst>
                    <a:gs pos="0">
                      <a:schemeClr val="accent1">
                        <a:lumMod val="88000"/>
                        <a:lumOff val="12000"/>
                        <a:alpha val="0"/>
                      </a:schemeClr>
                    </a:gs>
                    <a:gs pos="75000">
                      <a:schemeClr val="accent1">
                        <a:lumMod val="75000"/>
                        <a:alpha val="40000"/>
                      </a:schemeClr>
                    </a:gs>
                  </a:gsLst>
                  <a:lin ang="5400000" scaled="1"/>
                  <a:tileRect/>
                </a:gra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COLOR SCHEME</a:t>
            </a:r>
          </a:p>
        </p:txBody>
      </p:sp>
      <p:sp>
        <p:nvSpPr>
          <p:cNvPr id="2" name="标题 1">
            <a:extLst>
              <a:ext uri="{FF2B5EF4-FFF2-40B4-BE49-F238E27FC236}">
                <a16:creationId xmlns:a16="http://schemas.microsoft.com/office/drawing/2014/main" xmlns="" id="{ED8329F5-46C8-474B-BB89-49AC3E51F2B9}"/>
              </a:ext>
            </a:extLst>
          </p:cNvPr>
          <p:cNvSpPr>
            <a:spLocks noGrp="1"/>
          </p:cNvSpPr>
          <p:nvPr>
            <p:ph type="title"/>
          </p:nvPr>
        </p:nvSpPr>
        <p:spPr/>
        <p:txBody>
          <a:bodyPr/>
          <a:lstStyle/>
          <a:p>
            <a:r>
              <a:rPr lang="zh-CN" altLang="en-US" dirty="0"/>
              <a:t>配色方案</a:t>
            </a:r>
          </a:p>
        </p:txBody>
      </p:sp>
      <p:grpSp>
        <p:nvGrpSpPr>
          <p:cNvPr id="82" name="组合 81">
            <a:extLst>
              <a:ext uri="{FF2B5EF4-FFF2-40B4-BE49-F238E27FC236}">
                <a16:creationId xmlns:a16="http://schemas.microsoft.com/office/drawing/2014/main" xmlns="" id="{42EFD1A8-16C4-45F1-8389-4B407E4C515E}"/>
              </a:ext>
            </a:extLst>
          </p:cNvPr>
          <p:cNvGrpSpPr/>
          <p:nvPr/>
        </p:nvGrpSpPr>
        <p:grpSpPr>
          <a:xfrm>
            <a:off x="6392292" y="2967002"/>
            <a:ext cx="1931986" cy="1538958"/>
            <a:chOff x="6392292" y="2967002"/>
            <a:chExt cx="1931986" cy="1538958"/>
          </a:xfrm>
        </p:grpSpPr>
        <p:grpSp>
          <p:nvGrpSpPr>
            <p:cNvPr id="24" name="组合 23">
              <a:extLst>
                <a:ext uri="{FF2B5EF4-FFF2-40B4-BE49-F238E27FC236}">
                  <a16:creationId xmlns:a16="http://schemas.microsoft.com/office/drawing/2014/main" xmlns="" id="{9CA5AA10-1C5A-4877-B736-6FCC50E90C24}"/>
                </a:ext>
              </a:extLst>
            </p:cNvPr>
            <p:cNvGrpSpPr/>
            <p:nvPr/>
          </p:nvGrpSpPr>
          <p:grpSpPr>
            <a:xfrm>
              <a:off x="6392292" y="3316777"/>
              <a:ext cx="1931986" cy="1189183"/>
              <a:chOff x="8102565" y="1794163"/>
              <a:chExt cx="1931986" cy="1189183"/>
            </a:xfrm>
          </p:grpSpPr>
          <p:sp>
            <p:nvSpPr>
              <p:cNvPr id="29" name="矩形 28">
                <a:extLst>
                  <a:ext uri="{FF2B5EF4-FFF2-40B4-BE49-F238E27FC236}">
                    <a16:creationId xmlns:a16="http://schemas.microsoft.com/office/drawing/2014/main" xmlns="" id="{DE8C6A6A-2516-4D87-AABF-77B62CB8A115}"/>
                  </a:ext>
                </a:extLst>
              </p:cNvPr>
              <p:cNvSpPr/>
              <p:nvPr/>
            </p:nvSpPr>
            <p:spPr>
              <a:xfrm>
                <a:off x="8102631" y="1794163"/>
                <a:ext cx="1931920" cy="86719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30" name="矩形 14">
                <a:extLst>
                  <a:ext uri="{FF2B5EF4-FFF2-40B4-BE49-F238E27FC236}">
                    <a16:creationId xmlns:a16="http://schemas.microsoft.com/office/drawing/2014/main" xmlns="" id="{1BDEB893-5946-406A-99BA-90DFDD16569B}"/>
                  </a:ext>
                </a:extLst>
              </p:cNvPr>
              <p:cNvSpPr/>
              <p:nvPr/>
            </p:nvSpPr>
            <p:spPr>
              <a:xfrm>
                <a:off x="8102565" y="2661358"/>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31" name="任意多边形: 形状 30">
                <a:extLst>
                  <a:ext uri="{FF2B5EF4-FFF2-40B4-BE49-F238E27FC236}">
                    <a16:creationId xmlns:a16="http://schemas.microsoft.com/office/drawing/2014/main" xmlns="" id="{32A2316B-90D0-4F0F-A077-301E224B07AC}"/>
                  </a:ext>
                </a:extLst>
              </p:cNvPr>
              <p:cNvSpPr/>
              <p:nvPr/>
            </p:nvSpPr>
            <p:spPr>
              <a:xfrm>
                <a:off x="8424565" y="2661359"/>
                <a:ext cx="321987" cy="321987"/>
              </a:xfrm>
              <a:custGeom>
                <a:avLst/>
                <a:gdLst/>
                <a:ahLst/>
                <a:cxnLst/>
                <a:rect l="0" t="0" r="0" b="0"/>
                <a:pathLst>
                  <a:path w="321987" h="321988">
                    <a:moveTo>
                      <a:pt x="0" y="0"/>
                    </a:moveTo>
                    <a:lnTo>
                      <a:pt x="321986" y="0"/>
                    </a:lnTo>
                    <a:lnTo>
                      <a:pt x="321986" y="321987"/>
                    </a:lnTo>
                    <a:lnTo>
                      <a:pt x="0" y="321987"/>
                    </a:lnTo>
                    <a:close/>
                  </a:path>
                </a:pathLst>
              </a:custGeom>
              <a:solidFill>
                <a:srgbClr val="4C4C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FFFFFF"/>
                  </a:solidFill>
                  <a:latin typeface="+mj-ea"/>
                  <a:ea typeface="+mj-ea"/>
                </a:endParaRPr>
              </a:p>
            </p:txBody>
          </p:sp>
          <p:sp>
            <p:nvSpPr>
              <p:cNvPr id="32" name="任意多边形: 形状 31">
                <a:extLst>
                  <a:ext uri="{FF2B5EF4-FFF2-40B4-BE49-F238E27FC236}">
                    <a16:creationId xmlns:a16="http://schemas.microsoft.com/office/drawing/2014/main" xmlns="" id="{611190E0-9706-4134-93E8-2559953D3BBD}"/>
                  </a:ext>
                </a:extLst>
              </p:cNvPr>
              <p:cNvSpPr/>
              <p:nvPr/>
            </p:nvSpPr>
            <p:spPr>
              <a:xfrm>
                <a:off x="8746564" y="2661359"/>
                <a:ext cx="321987" cy="321987"/>
              </a:xfrm>
              <a:custGeom>
                <a:avLst/>
                <a:gdLst/>
                <a:ahLst/>
                <a:cxnLst/>
                <a:rect l="0" t="0" r="0" b="0"/>
                <a:pathLst>
                  <a:path w="321987" h="321988">
                    <a:moveTo>
                      <a:pt x="0" y="0"/>
                    </a:moveTo>
                    <a:lnTo>
                      <a:pt x="321986" y="0"/>
                    </a:lnTo>
                    <a:lnTo>
                      <a:pt x="321986" y="321987"/>
                    </a:lnTo>
                    <a:lnTo>
                      <a:pt x="0" y="321987"/>
                    </a:ln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FFFFFF"/>
                  </a:solidFill>
                  <a:latin typeface="+mj-ea"/>
                  <a:ea typeface="+mj-ea"/>
                </a:endParaRPr>
              </a:p>
            </p:txBody>
          </p:sp>
          <p:sp>
            <p:nvSpPr>
              <p:cNvPr id="33" name="任意多边形: 形状 32">
                <a:extLst>
                  <a:ext uri="{FF2B5EF4-FFF2-40B4-BE49-F238E27FC236}">
                    <a16:creationId xmlns:a16="http://schemas.microsoft.com/office/drawing/2014/main" xmlns="" id="{CFC43A07-485E-4508-ADAC-EEC12EFABCFC}"/>
                  </a:ext>
                </a:extLst>
              </p:cNvPr>
              <p:cNvSpPr/>
              <p:nvPr/>
            </p:nvSpPr>
            <p:spPr>
              <a:xfrm>
                <a:off x="9068564" y="2661359"/>
                <a:ext cx="321987" cy="321987"/>
              </a:xfrm>
              <a:custGeom>
                <a:avLst/>
                <a:gdLst/>
                <a:ahLst/>
                <a:cxnLst/>
                <a:rect l="0" t="0" r="0" b="0"/>
                <a:pathLst>
                  <a:path w="321987" h="321988">
                    <a:moveTo>
                      <a:pt x="0" y="0"/>
                    </a:moveTo>
                    <a:lnTo>
                      <a:pt x="321986" y="0"/>
                    </a:lnTo>
                    <a:lnTo>
                      <a:pt x="321986" y="321987"/>
                    </a:lnTo>
                    <a:lnTo>
                      <a:pt x="0" y="321987"/>
                    </a:lnTo>
                    <a:close/>
                  </a:path>
                </a:pathLst>
              </a:cu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FFFFFF"/>
                  </a:solidFill>
                  <a:latin typeface="+mj-ea"/>
                  <a:ea typeface="+mj-ea"/>
                </a:endParaRPr>
              </a:p>
            </p:txBody>
          </p:sp>
          <p:sp>
            <p:nvSpPr>
              <p:cNvPr id="34" name="任意多边形: 形状 33">
                <a:extLst>
                  <a:ext uri="{FF2B5EF4-FFF2-40B4-BE49-F238E27FC236}">
                    <a16:creationId xmlns:a16="http://schemas.microsoft.com/office/drawing/2014/main" xmlns="" id="{656C71B7-9296-4C80-BB3D-F63227EF9430}"/>
                  </a:ext>
                </a:extLst>
              </p:cNvPr>
              <p:cNvSpPr/>
              <p:nvPr/>
            </p:nvSpPr>
            <p:spPr>
              <a:xfrm>
                <a:off x="9390563" y="2661359"/>
                <a:ext cx="321987" cy="321987"/>
              </a:xfrm>
              <a:custGeom>
                <a:avLst/>
                <a:gdLst/>
                <a:ahLst/>
                <a:cxnLst/>
                <a:rect l="0" t="0" r="0" b="0"/>
                <a:pathLst>
                  <a:path w="321988" h="321988">
                    <a:moveTo>
                      <a:pt x="0" y="0"/>
                    </a:moveTo>
                    <a:lnTo>
                      <a:pt x="321987" y="0"/>
                    </a:lnTo>
                    <a:lnTo>
                      <a:pt x="321987" y="321987"/>
                    </a:lnTo>
                    <a:lnTo>
                      <a:pt x="0" y="321987"/>
                    </a:lnTo>
                    <a:close/>
                  </a:path>
                </a:pathLst>
              </a:custGeom>
              <a:solidFill>
                <a:srgbClr val="7272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FFFFFF"/>
                  </a:solidFill>
                  <a:latin typeface="+mj-ea"/>
                  <a:ea typeface="+mj-ea"/>
                </a:endParaRPr>
              </a:p>
            </p:txBody>
          </p:sp>
          <p:sp>
            <p:nvSpPr>
              <p:cNvPr id="35" name="矩形 14">
                <a:extLst>
                  <a:ext uri="{FF2B5EF4-FFF2-40B4-BE49-F238E27FC236}">
                    <a16:creationId xmlns:a16="http://schemas.microsoft.com/office/drawing/2014/main" xmlns="" id="{CA6A02D3-BC1E-4C0B-A5E7-D06CD8A9E046}"/>
                  </a:ext>
                </a:extLst>
              </p:cNvPr>
              <p:cNvSpPr/>
              <p:nvPr/>
            </p:nvSpPr>
            <p:spPr>
              <a:xfrm>
                <a:off x="9712562" y="2661358"/>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grpSp>
        <p:sp>
          <p:nvSpPr>
            <p:cNvPr id="25" name="文本框 24">
              <a:extLst>
                <a:ext uri="{FF2B5EF4-FFF2-40B4-BE49-F238E27FC236}">
                  <a16:creationId xmlns:a16="http://schemas.microsoft.com/office/drawing/2014/main" xmlns="" id="{80E16152-4250-4F0D-9B9F-ED42CEA88B8E}"/>
                </a:ext>
              </a:extLst>
            </p:cNvPr>
            <p:cNvSpPr txBox="1"/>
            <p:nvPr/>
          </p:nvSpPr>
          <p:spPr>
            <a:xfrm>
              <a:off x="6675444" y="2967002"/>
              <a:ext cx="1352366" cy="390171"/>
            </a:xfrm>
            <a:prstGeom prst="rect">
              <a:avLst/>
            </a:prstGeom>
            <a:noFill/>
          </p:spPr>
          <p:txBody>
            <a:bodyPr wrap="square" rtlCol="0">
              <a:spAutoFit/>
            </a:bodyPr>
            <a:lstStyle/>
            <a:p>
              <a:pPr algn="l">
                <a:lnSpc>
                  <a:spcPct val="130000"/>
                </a:lnSpc>
              </a:pPr>
              <a:r>
                <a:rPr lang="en-US" altLang="zh-CN" sz="1600" spc="100" dirty="0">
                  <a:solidFill>
                    <a:schemeClr val="tx1">
                      <a:lumMod val="65000"/>
                      <a:lumOff val="35000"/>
                    </a:schemeClr>
                  </a:solidFill>
                  <a:latin typeface="+mj-ea"/>
                  <a:ea typeface="+mj-ea"/>
                </a:rPr>
                <a:t>black</a:t>
              </a:r>
              <a:endParaRPr lang="zh-CN" altLang="en-US" sz="1600" spc="100" dirty="0">
                <a:solidFill>
                  <a:schemeClr val="tx1">
                    <a:lumMod val="65000"/>
                    <a:lumOff val="35000"/>
                  </a:schemeClr>
                </a:solidFill>
                <a:latin typeface="+mj-ea"/>
                <a:ea typeface="+mj-ea"/>
              </a:endParaRPr>
            </a:p>
          </p:txBody>
        </p:sp>
        <p:sp>
          <p:nvSpPr>
            <p:cNvPr id="26" name="矩形 25">
              <a:extLst>
                <a:ext uri="{FF2B5EF4-FFF2-40B4-BE49-F238E27FC236}">
                  <a16:creationId xmlns:a16="http://schemas.microsoft.com/office/drawing/2014/main" xmlns="" id="{9B4BE36D-8797-48C5-9F09-876B2078247F}"/>
                </a:ext>
              </a:extLst>
            </p:cNvPr>
            <p:cNvSpPr/>
            <p:nvPr/>
          </p:nvSpPr>
          <p:spPr>
            <a:xfrm flipV="1">
              <a:off x="6392292" y="3139581"/>
              <a:ext cx="94384"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27" name="矩形 26">
              <a:extLst>
                <a:ext uri="{FF2B5EF4-FFF2-40B4-BE49-F238E27FC236}">
                  <a16:creationId xmlns:a16="http://schemas.microsoft.com/office/drawing/2014/main" xmlns="" id="{5C02D924-29AD-46D7-BB4E-2DCA83614C7F}"/>
                </a:ext>
              </a:extLst>
            </p:cNvPr>
            <p:cNvSpPr/>
            <p:nvPr/>
          </p:nvSpPr>
          <p:spPr>
            <a:xfrm flipV="1">
              <a:off x="6486676" y="3139581"/>
              <a:ext cx="94384" cy="4571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28" name="矩形 27">
              <a:extLst>
                <a:ext uri="{FF2B5EF4-FFF2-40B4-BE49-F238E27FC236}">
                  <a16:creationId xmlns:a16="http://schemas.microsoft.com/office/drawing/2014/main" xmlns="" id="{FFB6985B-0FD5-4693-A28B-C83CA79A6615}"/>
                </a:ext>
              </a:extLst>
            </p:cNvPr>
            <p:cNvSpPr/>
            <p:nvPr/>
          </p:nvSpPr>
          <p:spPr>
            <a:xfrm flipV="1">
              <a:off x="6581060" y="3139581"/>
              <a:ext cx="94384"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grpSp>
      <p:grpSp>
        <p:nvGrpSpPr>
          <p:cNvPr id="83" name="组合 82">
            <a:extLst>
              <a:ext uri="{FF2B5EF4-FFF2-40B4-BE49-F238E27FC236}">
                <a16:creationId xmlns:a16="http://schemas.microsoft.com/office/drawing/2014/main" xmlns="" id="{93A58412-B633-4378-9E94-5022DCFE572F}"/>
              </a:ext>
            </a:extLst>
          </p:cNvPr>
          <p:cNvGrpSpPr/>
          <p:nvPr/>
        </p:nvGrpSpPr>
        <p:grpSpPr>
          <a:xfrm>
            <a:off x="9277085" y="2967002"/>
            <a:ext cx="1931986" cy="1538958"/>
            <a:chOff x="9277085" y="2967002"/>
            <a:chExt cx="1931986" cy="1538958"/>
          </a:xfrm>
        </p:grpSpPr>
        <p:sp>
          <p:nvSpPr>
            <p:cNvPr id="37" name="矩形 36">
              <a:extLst>
                <a:ext uri="{FF2B5EF4-FFF2-40B4-BE49-F238E27FC236}">
                  <a16:creationId xmlns:a16="http://schemas.microsoft.com/office/drawing/2014/main" xmlns="" id="{EB2FF322-E4DA-4A0E-ADF9-832BC1C0EA0E}"/>
                </a:ext>
              </a:extLst>
            </p:cNvPr>
            <p:cNvSpPr/>
            <p:nvPr/>
          </p:nvSpPr>
          <p:spPr>
            <a:xfrm>
              <a:off x="9277151" y="3316777"/>
              <a:ext cx="1931920" cy="867195"/>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38" name="矩形 14">
              <a:extLst>
                <a:ext uri="{FF2B5EF4-FFF2-40B4-BE49-F238E27FC236}">
                  <a16:creationId xmlns:a16="http://schemas.microsoft.com/office/drawing/2014/main" xmlns="" id="{EAD180EF-953C-4B68-AC7A-D515FC65C00A}"/>
                </a:ext>
              </a:extLst>
            </p:cNvPr>
            <p:cNvSpPr/>
            <p:nvPr/>
          </p:nvSpPr>
          <p:spPr>
            <a:xfrm>
              <a:off x="9277085"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39" name="任意多边形: 形状 38">
              <a:extLst>
                <a:ext uri="{FF2B5EF4-FFF2-40B4-BE49-F238E27FC236}">
                  <a16:creationId xmlns:a16="http://schemas.microsoft.com/office/drawing/2014/main" xmlns="" id="{FBB71B98-6691-44F7-BCDE-A5AE7C96F3C7}"/>
                </a:ext>
              </a:extLst>
            </p:cNvPr>
            <p:cNvSpPr/>
            <p:nvPr/>
          </p:nvSpPr>
          <p:spPr>
            <a:xfrm>
              <a:off x="9599086" y="4183973"/>
              <a:ext cx="321987" cy="321987"/>
            </a:xfrm>
            <a:custGeom>
              <a:avLst/>
              <a:gdLst/>
              <a:ahLst/>
              <a:cxnLst/>
              <a:rect l="0" t="0" r="0" b="0"/>
              <a:pathLst>
                <a:path w="321988" h="321988">
                  <a:moveTo>
                    <a:pt x="0" y="0"/>
                  </a:moveTo>
                  <a:lnTo>
                    <a:pt x="321987" y="0"/>
                  </a:lnTo>
                  <a:lnTo>
                    <a:pt x="321987" y="321987"/>
                  </a:lnTo>
                  <a:lnTo>
                    <a:pt x="0" y="321987"/>
                  </a:lnTo>
                  <a:close/>
                </a:path>
              </a:pathLst>
            </a:custGeom>
            <a:solidFill>
              <a:srgbClr val="D7D7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latin typeface="+mj-ea"/>
                <a:ea typeface="+mj-ea"/>
              </a:endParaRPr>
            </a:p>
          </p:txBody>
        </p:sp>
        <p:sp>
          <p:nvSpPr>
            <p:cNvPr id="40" name="任意多边形: 形状 39">
              <a:extLst>
                <a:ext uri="{FF2B5EF4-FFF2-40B4-BE49-F238E27FC236}">
                  <a16:creationId xmlns:a16="http://schemas.microsoft.com/office/drawing/2014/main" xmlns="" id="{1B72152A-62C2-4284-81A3-9CB411C17573}"/>
                </a:ext>
              </a:extLst>
            </p:cNvPr>
            <p:cNvSpPr/>
            <p:nvPr/>
          </p:nvSpPr>
          <p:spPr>
            <a:xfrm>
              <a:off x="9921085" y="4183973"/>
              <a:ext cx="321987" cy="321987"/>
            </a:xfrm>
            <a:custGeom>
              <a:avLst/>
              <a:gdLst/>
              <a:ahLst/>
              <a:cxnLst/>
              <a:rect l="0" t="0" r="0" b="0"/>
              <a:pathLst>
                <a:path w="321988" h="321988">
                  <a:moveTo>
                    <a:pt x="0" y="0"/>
                  </a:moveTo>
                  <a:lnTo>
                    <a:pt x="321987" y="0"/>
                  </a:lnTo>
                  <a:lnTo>
                    <a:pt x="321987" y="321987"/>
                  </a:lnTo>
                  <a:lnTo>
                    <a:pt x="0" y="321987"/>
                  </a:lnTo>
                  <a:close/>
                </a:path>
              </a:pathLst>
            </a:custGeom>
            <a:solidFill>
              <a:srgbClr val="C1C1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latin typeface="+mj-ea"/>
                <a:ea typeface="+mj-ea"/>
              </a:endParaRPr>
            </a:p>
          </p:txBody>
        </p:sp>
        <p:sp>
          <p:nvSpPr>
            <p:cNvPr id="41" name="任意多边形: 形状 40">
              <a:extLst>
                <a:ext uri="{FF2B5EF4-FFF2-40B4-BE49-F238E27FC236}">
                  <a16:creationId xmlns:a16="http://schemas.microsoft.com/office/drawing/2014/main" xmlns="" id="{25038A4C-ED6D-4B8A-A2C8-FB69346B4CAB}"/>
                </a:ext>
              </a:extLst>
            </p:cNvPr>
            <p:cNvSpPr/>
            <p:nvPr/>
          </p:nvSpPr>
          <p:spPr>
            <a:xfrm>
              <a:off x="10243083" y="4183973"/>
              <a:ext cx="321987" cy="321987"/>
            </a:xfrm>
            <a:custGeom>
              <a:avLst/>
              <a:gdLst/>
              <a:ahLst/>
              <a:cxnLst/>
              <a:rect l="0" t="0" r="0" b="0"/>
              <a:pathLst>
                <a:path w="321989" h="321988">
                  <a:moveTo>
                    <a:pt x="0" y="0"/>
                  </a:moveTo>
                  <a:lnTo>
                    <a:pt x="321988" y="0"/>
                  </a:lnTo>
                  <a:lnTo>
                    <a:pt x="321988" y="321987"/>
                  </a:lnTo>
                  <a:lnTo>
                    <a:pt x="0" y="321987"/>
                  </a:lnTo>
                  <a:close/>
                </a:path>
              </a:pathLst>
            </a:custGeom>
            <a:solidFill>
              <a:srgbClr val="ABAB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latin typeface="+mj-ea"/>
                <a:ea typeface="+mj-ea"/>
              </a:endParaRPr>
            </a:p>
          </p:txBody>
        </p:sp>
        <p:sp>
          <p:nvSpPr>
            <p:cNvPr id="42" name="任意多边形: 形状 41">
              <a:extLst>
                <a:ext uri="{FF2B5EF4-FFF2-40B4-BE49-F238E27FC236}">
                  <a16:creationId xmlns:a16="http://schemas.microsoft.com/office/drawing/2014/main" xmlns="" id="{ADFBDC91-8003-4B44-B18F-A8F9ED65D2BE}"/>
                </a:ext>
              </a:extLst>
            </p:cNvPr>
            <p:cNvSpPr/>
            <p:nvPr/>
          </p:nvSpPr>
          <p:spPr>
            <a:xfrm>
              <a:off x="10565082" y="4183973"/>
              <a:ext cx="321987" cy="321987"/>
            </a:xfrm>
            <a:custGeom>
              <a:avLst/>
              <a:gdLst/>
              <a:ahLst/>
              <a:cxnLst/>
              <a:rect l="0" t="0" r="0" b="0"/>
              <a:pathLst>
                <a:path w="321989" h="321988">
                  <a:moveTo>
                    <a:pt x="0" y="0"/>
                  </a:moveTo>
                  <a:lnTo>
                    <a:pt x="321988" y="0"/>
                  </a:lnTo>
                  <a:lnTo>
                    <a:pt x="321988" y="321987"/>
                  </a:lnTo>
                  <a:lnTo>
                    <a:pt x="0" y="321987"/>
                  </a:lnTo>
                  <a:close/>
                </a:path>
              </a:pathLst>
            </a:custGeom>
            <a:solidFill>
              <a:srgbClr val="9595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latin typeface="+mj-ea"/>
                <a:ea typeface="+mj-ea"/>
              </a:endParaRPr>
            </a:p>
          </p:txBody>
        </p:sp>
        <p:sp>
          <p:nvSpPr>
            <p:cNvPr id="43" name="矩形 14">
              <a:extLst>
                <a:ext uri="{FF2B5EF4-FFF2-40B4-BE49-F238E27FC236}">
                  <a16:creationId xmlns:a16="http://schemas.microsoft.com/office/drawing/2014/main" xmlns="" id="{47BD7B59-5427-479B-A1F1-5F065B6200BC}"/>
                </a:ext>
              </a:extLst>
            </p:cNvPr>
            <p:cNvSpPr/>
            <p:nvPr/>
          </p:nvSpPr>
          <p:spPr>
            <a:xfrm>
              <a:off x="10887082"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44" name="文本框 43">
              <a:extLst>
                <a:ext uri="{FF2B5EF4-FFF2-40B4-BE49-F238E27FC236}">
                  <a16:creationId xmlns:a16="http://schemas.microsoft.com/office/drawing/2014/main" xmlns="" id="{A4E1E619-46CF-4A1F-A1CD-B4CB0A2DF436}"/>
                </a:ext>
              </a:extLst>
            </p:cNvPr>
            <p:cNvSpPr txBox="1"/>
            <p:nvPr/>
          </p:nvSpPr>
          <p:spPr>
            <a:xfrm>
              <a:off x="9560237" y="2967002"/>
              <a:ext cx="1352366" cy="390171"/>
            </a:xfrm>
            <a:prstGeom prst="rect">
              <a:avLst/>
            </a:prstGeom>
            <a:noFill/>
          </p:spPr>
          <p:txBody>
            <a:bodyPr wrap="square" rtlCol="0">
              <a:spAutoFit/>
            </a:bodyPr>
            <a:lstStyle/>
            <a:p>
              <a:pPr algn="l">
                <a:lnSpc>
                  <a:spcPct val="130000"/>
                </a:lnSpc>
              </a:pPr>
              <a:r>
                <a:rPr lang="en-US" altLang="zh-CN" sz="1600" spc="100" dirty="0">
                  <a:solidFill>
                    <a:schemeClr val="tx1">
                      <a:lumMod val="65000"/>
                      <a:lumOff val="35000"/>
                    </a:schemeClr>
                  </a:solidFill>
                  <a:latin typeface="+mj-ea"/>
                  <a:ea typeface="+mj-ea"/>
                </a:rPr>
                <a:t>light</a:t>
              </a:r>
              <a:endParaRPr lang="zh-CN" altLang="en-US" sz="1600" spc="100" dirty="0">
                <a:solidFill>
                  <a:schemeClr val="tx1">
                    <a:lumMod val="65000"/>
                    <a:lumOff val="35000"/>
                  </a:schemeClr>
                </a:solidFill>
                <a:latin typeface="+mj-ea"/>
                <a:ea typeface="+mj-ea"/>
              </a:endParaRPr>
            </a:p>
          </p:txBody>
        </p:sp>
        <p:sp>
          <p:nvSpPr>
            <p:cNvPr id="45" name="矩形 44">
              <a:extLst>
                <a:ext uri="{FF2B5EF4-FFF2-40B4-BE49-F238E27FC236}">
                  <a16:creationId xmlns:a16="http://schemas.microsoft.com/office/drawing/2014/main" xmlns="" id="{C1CC180D-33FC-44F5-B365-319687AAF0E2}"/>
                </a:ext>
              </a:extLst>
            </p:cNvPr>
            <p:cNvSpPr/>
            <p:nvPr/>
          </p:nvSpPr>
          <p:spPr>
            <a:xfrm flipV="1">
              <a:off x="9277085" y="3139581"/>
              <a:ext cx="94384"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46" name="矩形 45">
              <a:extLst>
                <a:ext uri="{FF2B5EF4-FFF2-40B4-BE49-F238E27FC236}">
                  <a16:creationId xmlns:a16="http://schemas.microsoft.com/office/drawing/2014/main" xmlns="" id="{2FC20C21-B472-4F83-A631-6D11418179EF}"/>
                </a:ext>
              </a:extLst>
            </p:cNvPr>
            <p:cNvSpPr/>
            <p:nvPr/>
          </p:nvSpPr>
          <p:spPr>
            <a:xfrm flipV="1">
              <a:off x="9371469" y="3139581"/>
              <a:ext cx="94384"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47" name="矩形 46">
              <a:extLst>
                <a:ext uri="{FF2B5EF4-FFF2-40B4-BE49-F238E27FC236}">
                  <a16:creationId xmlns:a16="http://schemas.microsoft.com/office/drawing/2014/main" xmlns="" id="{389F953E-9A2B-49B7-96D4-AF3510AF6A36}"/>
                </a:ext>
              </a:extLst>
            </p:cNvPr>
            <p:cNvSpPr/>
            <p:nvPr/>
          </p:nvSpPr>
          <p:spPr>
            <a:xfrm flipV="1">
              <a:off x="9465853" y="3139581"/>
              <a:ext cx="94384"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grpSp>
      <p:grpSp>
        <p:nvGrpSpPr>
          <p:cNvPr id="6" name="组合 5">
            <a:extLst>
              <a:ext uri="{FF2B5EF4-FFF2-40B4-BE49-F238E27FC236}">
                <a16:creationId xmlns:a16="http://schemas.microsoft.com/office/drawing/2014/main" xmlns="" id="{A3453516-90F7-4917-9C41-7A699BAF9FA7}"/>
              </a:ext>
            </a:extLst>
          </p:cNvPr>
          <p:cNvGrpSpPr/>
          <p:nvPr/>
        </p:nvGrpSpPr>
        <p:grpSpPr>
          <a:xfrm>
            <a:off x="982663" y="2972068"/>
            <a:ext cx="1931920" cy="1533892"/>
            <a:chOff x="982663" y="2972068"/>
            <a:chExt cx="1931920" cy="1533892"/>
          </a:xfrm>
        </p:grpSpPr>
        <p:sp>
          <p:nvSpPr>
            <p:cNvPr id="49" name="矩形 48">
              <a:extLst>
                <a:ext uri="{FF2B5EF4-FFF2-40B4-BE49-F238E27FC236}">
                  <a16:creationId xmlns:a16="http://schemas.microsoft.com/office/drawing/2014/main" xmlns="" id="{F57224EA-E011-490D-996D-D1EAA4CD980B}"/>
                </a:ext>
              </a:extLst>
            </p:cNvPr>
            <p:cNvSpPr/>
            <p:nvPr/>
          </p:nvSpPr>
          <p:spPr>
            <a:xfrm>
              <a:off x="982663" y="3316778"/>
              <a:ext cx="1931920" cy="8671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50" name="矩形 14">
              <a:extLst>
                <a:ext uri="{FF2B5EF4-FFF2-40B4-BE49-F238E27FC236}">
                  <a16:creationId xmlns:a16="http://schemas.microsoft.com/office/drawing/2014/main" xmlns="" id="{593E860F-2CFF-4013-902C-90E18159FCC5}"/>
                </a:ext>
              </a:extLst>
            </p:cNvPr>
            <p:cNvSpPr/>
            <p:nvPr/>
          </p:nvSpPr>
          <p:spPr>
            <a:xfrm>
              <a:off x="982663"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73" name="矩形 14">
              <a:extLst>
                <a:ext uri="{FF2B5EF4-FFF2-40B4-BE49-F238E27FC236}">
                  <a16:creationId xmlns:a16="http://schemas.microsoft.com/office/drawing/2014/main" xmlns="" id="{B36F4EDD-3A97-4FF6-85AB-C796DB47D51D}"/>
                </a:ext>
              </a:extLst>
            </p:cNvPr>
            <p:cNvSpPr/>
            <p:nvPr/>
          </p:nvSpPr>
          <p:spPr>
            <a:xfrm>
              <a:off x="1304650"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4" name="矩形 14">
              <a:extLst>
                <a:ext uri="{FF2B5EF4-FFF2-40B4-BE49-F238E27FC236}">
                  <a16:creationId xmlns:a16="http://schemas.microsoft.com/office/drawing/2014/main" xmlns="" id="{251906E2-A495-4EFC-ACE9-AF39A12F9951}"/>
                </a:ext>
              </a:extLst>
            </p:cNvPr>
            <p:cNvSpPr/>
            <p:nvPr/>
          </p:nvSpPr>
          <p:spPr>
            <a:xfrm>
              <a:off x="1626636"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98000"/>
                <a:lumOff val="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5" name="矩形 14">
              <a:extLst>
                <a:ext uri="{FF2B5EF4-FFF2-40B4-BE49-F238E27FC236}">
                  <a16:creationId xmlns:a16="http://schemas.microsoft.com/office/drawing/2014/main" xmlns="" id="{3E473DCC-ED40-410E-8BAB-12B8DB9399EF}"/>
                </a:ext>
              </a:extLst>
            </p:cNvPr>
            <p:cNvSpPr/>
            <p:nvPr/>
          </p:nvSpPr>
          <p:spPr>
            <a:xfrm>
              <a:off x="1948623"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72000"/>
                <a:lumOff val="2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6" name="矩形 14">
              <a:extLst>
                <a:ext uri="{FF2B5EF4-FFF2-40B4-BE49-F238E27FC236}">
                  <a16:creationId xmlns:a16="http://schemas.microsoft.com/office/drawing/2014/main" xmlns="" id="{58E24E3A-E570-450F-9803-8DCB1B77D5C4}"/>
                </a:ext>
              </a:extLst>
            </p:cNvPr>
            <p:cNvSpPr/>
            <p:nvPr/>
          </p:nvSpPr>
          <p:spPr>
            <a:xfrm>
              <a:off x="2270609"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46000"/>
                <a:lumOff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55" name="矩形 19">
              <a:extLst>
                <a:ext uri="{FF2B5EF4-FFF2-40B4-BE49-F238E27FC236}">
                  <a16:creationId xmlns:a16="http://schemas.microsoft.com/office/drawing/2014/main" xmlns="" id="{3B4985F8-080F-4648-A7F2-1D4411721630}"/>
                </a:ext>
              </a:extLst>
            </p:cNvPr>
            <p:cNvSpPr/>
            <p:nvPr/>
          </p:nvSpPr>
          <p:spPr>
            <a:xfrm>
              <a:off x="2592596" y="4183973"/>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4858327 w 5394036"/>
                <a:gd name="connsiteY0" fmla="*/ 3539836 h 4075545"/>
                <a:gd name="connsiteX1" fmla="*/ 0 w 5394036"/>
                <a:gd name="connsiteY1" fmla="*/ 0 h 4075545"/>
                <a:gd name="connsiteX2" fmla="*/ 5394036 w 5394036"/>
                <a:gd name="connsiteY2" fmla="*/ 3539836 h 4075545"/>
                <a:gd name="connsiteX3" fmla="*/ 5394036 w 5394036"/>
                <a:gd name="connsiteY3" fmla="*/ 4075545 h 4075545"/>
                <a:gd name="connsiteX4" fmla="*/ 4858327 w 5394036"/>
                <a:gd name="connsiteY4" fmla="*/ 4075545 h 4075545"/>
                <a:gd name="connsiteX5" fmla="*/ 4858327 w 5394036"/>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56" name="文本框 55">
              <a:extLst>
                <a:ext uri="{FF2B5EF4-FFF2-40B4-BE49-F238E27FC236}">
                  <a16:creationId xmlns:a16="http://schemas.microsoft.com/office/drawing/2014/main" xmlns="" id="{DFBC05C8-C8E9-4670-95E5-CA7E58BAB47A}"/>
                </a:ext>
              </a:extLst>
            </p:cNvPr>
            <p:cNvSpPr txBox="1"/>
            <p:nvPr/>
          </p:nvSpPr>
          <p:spPr>
            <a:xfrm>
              <a:off x="1265815" y="2972068"/>
              <a:ext cx="1352366" cy="390171"/>
            </a:xfrm>
            <a:prstGeom prst="rect">
              <a:avLst/>
            </a:prstGeom>
            <a:noFill/>
          </p:spPr>
          <p:txBody>
            <a:bodyPr wrap="square" rtlCol="0">
              <a:spAutoFit/>
            </a:bodyPr>
            <a:lstStyle/>
            <a:p>
              <a:pPr algn="l">
                <a:lnSpc>
                  <a:spcPct val="130000"/>
                </a:lnSpc>
              </a:pPr>
              <a:r>
                <a:rPr lang="zh-CN" altLang="en-US" sz="1600" spc="100" dirty="0">
                  <a:solidFill>
                    <a:schemeClr val="tx1">
                      <a:lumMod val="65000"/>
                      <a:lumOff val="35000"/>
                    </a:schemeClr>
                  </a:solidFill>
                  <a:latin typeface="+mj-ea"/>
                  <a:ea typeface="+mj-ea"/>
                </a:rPr>
                <a:t>主色</a:t>
              </a:r>
            </a:p>
          </p:txBody>
        </p:sp>
        <p:sp>
          <p:nvSpPr>
            <p:cNvPr id="57" name="矩形 56">
              <a:extLst>
                <a:ext uri="{FF2B5EF4-FFF2-40B4-BE49-F238E27FC236}">
                  <a16:creationId xmlns:a16="http://schemas.microsoft.com/office/drawing/2014/main" xmlns="" id="{64A3BBAC-DA3D-4307-996F-F8205D355073}"/>
                </a:ext>
              </a:extLst>
            </p:cNvPr>
            <p:cNvSpPr/>
            <p:nvPr/>
          </p:nvSpPr>
          <p:spPr>
            <a:xfrm flipV="1">
              <a:off x="982663" y="3139582"/>
              <a:ext cx="9438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58" name="矩形 57">
              <a:extLst>
                <a:ext uri="{FF2B5EF4-FFF2-40B4-BE49-F238E27FC236}">
                  <a16:creationId xmlns:a16="http://schemas.microsoft.com/office/drawing/2014/main" xmlns="" id="{FF3EAE91-DECF-48EF-A496-B9DC05542271}"/>
                </a:ext>
              </a:extLst>
            </p:cNvPr>
            <p:cNvSpPr/>
            <p:nvPr/>
          </p:nvSpPr>
          <p:spPr>
            <a:xfrm flipV="1">
              <a:off x="1077047" y="3139582"/>
              <a:ext cx="94384"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59" name="矩形 58">
              <a:extLst>
                <a:ext uri="{FF2B5EF4-FFF2-40B4-BE49-F238E27FC236}">
                  <a16:creationId xmlns:a16="http://schemas.microsoft.com/office/drawing/2014/main" xmlns="" id="{E5FC09AD-1CB1-4396-ADA1-EC4E3D0847A8}"/>
                </a:ext>
              </a:extLst>
            </p:cNvPr>
            <p:cNvSpPr/>
            <p:nvPr/>
          </p:nvSpPr>
          <p:spPr>
            <a:xfrm flipV="1">
              <a:off x="1171431" y="3139582"/>
              <a:ext cx="94384"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grpSp>
      <p:grpSp>
        <p:nvGrpSpPr>
          <p:cNvPr id="5" name="组合 4">
            <a:extLst>
              <a:ext uri="{FF2B5EF4-FFF2-40B4-BE49-F238E27FC236}">
                <a16:creationId xmlns:a16="http://schemas.microsoft.com/office/drawing/2014/main" xmlns="" id="{51FF1CF8-48D9-4C94-BBCF-3DEF9672ED9B}"/>
              </a:ext>
            </a:extLst>
          </p:cNvPr>
          <p:cNvGrpSpPr/>
          <p:nvPr/>
        </p:nvGrpSpPr>
        <p:grpSpPr>
          <a:xfrm>
            <a:off x="3669649" y="2972066"/>
            <a:ext cx="1931921" cy="1533893"/>
            <a:chOff x="3669649" y="2972066"/>
            <a:chExt cx="1931921" cy="1533893"/>
          </a:xfrm>
        </p:grpSpPr>
        <p:sp>
          <p:nvSpPr>
            <p:cNvPr id="63" name="矩形 62">
              <a:extLst>
                <a:ext uri="{FF2B5EF4-FFF2-40B4-BE49-F238E27FC236}">
                  <a16:creationId xmlns:a16="http://schemas.microsoft.com/office/drawing/2014/main" xmlns="" id="{3CD230B6-7960-4D1C-9FDE-75D49626B10E}"/>
                </a:ext>
              </a:extLst>
            </p:cNvPr>
            <p:cNvSpPr/>
            <p:nvPr/>
          </p:nvSpPr>
          <p:spPr>
            <a:xfrm flipV="1">
              <a:off x="3669649" y="3139580"/>
              <a:ext cx="94384" cy="4571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66" name="矩形 65">
              <a:extLst>
                <a:ext uri="{FF2B5EF4-FFF2-40B4-BE49-F238E27FC236}">
                  <a16:creationId xmlns:a16="http://schemas.microsoft.com/office/drawing/2014/main" xmlns="" id="{EEB97751-0B7E-4864-8CE8-20AE6DE4EDE0}"/>
                </a:ext>
              </a:extLst>
            </p:cNvPr>
            <p:cNvSpPr/>
            <p:nvPr/>
          </p:nvSpPr>
          <p:spPr>
            <a:xfrm>
              <a:off x="3669650" y="3316777"/>
              <a:ext cx="1931920" cy="86719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67" name="矩形 14">
              <a:extLst>
                <a:ext uri="{FF2B5EF4-FFF2-40B4-BE49-F238E27FC236}">
                  <a16:creationId xmlns:a16="http://schemas.microsoft.com/office/drawing/2014/main" xmlns="" id="{5C1908B8-9E4F-4D7E-ADB6-12E62F96A881}"/>
                </a:ext>
              </a:extLst>
            </p:cNvPr>
            <p:cNvSpPr/>
            <p:nvPr/>
          </p:nvSpPr>
          <p:spPr>
            <a:xfrm>
              <a:off x="3669650"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53" name="矩形 14">
              <a:extLst>
                <a:ext uri="{FF2B5EF4-FFF2-40B4-BE49-F238E27FC236}">
                  <a16:creationId xmlns:a16="http://schemas.microsoft.com/office/drawing/2014/main" xmlns="" id="{BFD5D349-5A81-44B2-9A48-4A4459854710}"/>
                </a:ext>
              </a:extLst>
            </p:cNvPr>
            <p:cNvSpPr/>
            <p:nvPr/>
          </p:nvSpPr>
          <p:spPr>
            <a:xfrm>
              <a:off x="3991637"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rgbClr val="125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69" name="矩形 14">
              <a:extLst>
                <a:ext uri="{FF2B5EF4-FFF2-40B4-BE49-F238E27FC236}">
                  <a16:creationId xmlns:a16="http://schemas.microsoft.com/office/drawing/2014/main" xmlns="" id="{D7F5EE54-8CB2-4C32-BB43-F6038F38AC1D}"/>
                </a:ext>
              </a:extLst>
            </p:cNvPr>
            <p:cNvSpPr/>
            <p:nvPr/>
          </p:nvSpPr>
          <p:spPr>
            <a:xfrm>
              <a:off x="4313623"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rgbClr val="236D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0" name="矩形 14">
              <a:extLst>
                <a:ext uri="{FF2B5EF4-FFF2-40B4-BE49-F238E27FC236}">
                  <a16:creationId xmlns:a16="http://schemas.microsoft.com/office/drawing/2014/main" xmlns="" id="{6DA1CE19-476B-4324-9AD8-865BFF7F85A6}"/>
                </a:ext>
              </a:extLst>
            </p:cNvPr>
            <p:cNvSpPr/>
            <p:nvPr/>
          </p:nvSpPr>
          <p:spPr>
            <a:xfrm>
              <a:off x="4635610"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rgbClr val="3484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1" name="矩形 14">
              <a:extLst>
                <a:ext uri="{FF2B5EF4-FFF2-40B4-BE49-F238E27FC236}">
                  <a16:creationId xmlns:a16="http://schemas.microsoft.com/office/drawing/2014/main" xmlns="" id="{ECA90C14-8175-4759-841C-180ED8597491}"/>
                </a:ext>
              </a:extLst>
            </p:cNvPr>
            <p:cNvSpPr/>
            <p:nvPr/>
          </p:nvSpPr>
          <p:spPr>
            <a:xfrm>
              <a:off x="4957597"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2179782 w 2715491"/>
                <a:gd name="connsiteY0" fmla="*/ 3539836 h 4075545"/>
                <a:gd name="connsiteX1" fmla="*/ 0 w 2715491"/>
                <a:gd name="connsiteY1" fmla="*/ 0 h 4075545"/>
                <a:gd name="connsiteX2" fmla="*/ 2715491 w 2715491"/>
                <a:gd name="connsiteY2" fmla="*/ 3539836 h 4075545"/>
                <a:gd name="connsiteX3" fmla="*/ 2715491 w 2715491"/>
                <a:gd name="connsiteY3" fmla="*/ 4075545 h 4075545"/>
                <a:gd name="connsiteX4" fmla="*/ 2179782 w 2715491"/>
                <a:gd name="connsiteY4" fmla="*/ 4075545 h 4075545"/>
                <a:gd name="connsiteX5" fmla="*/ 2179782 w 2715491"/>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rgbClr val="459B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lt1">
                    <a:lumMod val="100000"/>
                  </a:schemeClr>
                </a:solidFill>
                <a:latin typeface="+mj-ea"/>
                <a:ea typeface="+mj-ea"/>
              </a:endParaRPr>
            </a:p>
          </p:txBody>
        </p:sp>
        <p:sp>
          <p:nvSpPr>
            <p:cNvPr id="72" name="矩形 19">
              <a:extLst>
                <a:ext uri="{FF2B5EF4-FFF2-40B4-BE49-F238E27FC236}">
                  <a16:creationId xmlns:a16="http://schemas.microsoft.com/office/drawing/2014/main" xmlns="" id="{EE479622-10AF-4970-B095-68BEFE7AEBB9}"/>
                </a:ext>
              </a:extLst>
            </p:cNvPr>
            <p:cNvSpPr/>
            <p:nvPr/>
          </p:nvSpPr>
          <p:spPr>
            <a:xfrm>
              <a:off x="5279583" y="4183972"/>
              <a:ext cx="321987" cy="321987"/>
            </a:xfrm>
            <a:custGeom>
              <a:avLst/>
              <a:gdLst>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 name="connsiteX0" fmla="*/ 4858327 w 5394036"/>
                <a:gd name="connsiteY0" fmla="*/ 3539836 h 4075545"/>
                <a:gd name="connsiteX1" fmla="*/ 0 w 5394036"/>
                <a:gd name="connsiteY1" fmla="*/ 0 h 4075545"/>
                <a:gd name="connsiteX2" fmla="*/ 5394036 w 5394036"/>
                <a:gd name="connsiteY2" fmla="*/ 3539836 h 4075545"/>
                <a:gd name="connsiteX3" fmla="*/ 5394036 w 5394036"/>
                <a:gd name="connsiteY3" fmla="*/ 4075545 h 4075545"/>
                <a:gd name="connsiteX4" fmla="*/ 4858327 w 5394036"/>
                <a:gd name="connsiteY4" fmla="*/ 4075545 h 4075545"/>
                <a:gd name="connsiteX5" fmla="*/ 4858327 w 5394036"/>
                <a:gd name="connsiteY5" fmla="*/ 3539836 h 4075545"/>
                <a:gd name="connsiteX0" fmla="*/ 0 w 535709"/>
                <a:gd name="connsiteY0" fmla="*/ 0 h 535709"/>
                <a:gd name="connsiteX1" fmla="*/ 535709 w 535709"/>
                <a:gd name="connsiteY1" fmla="*/ 0 h 535709"/>
                <a:gd name="connsiteX2" fmla="*/ 535709 w 535709"/>
                <a:gd name="connsiteY2" fmla="*/ 535709 h 535709"/>
                <a:gd name="connsiteX3" fmla="*/ 0 w 535709"/>
                <a:gd name="connsiteY3" fmla="*/ 535709 h 535709"/>
                <a:gd name="connsiteX4" fmla="*/ 0 w 535709"/>
                <a:gd name="connsiteY4" fmla="*/ 0 h 5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709" h="535709">
                  <a:moveTo>
                    <a:pt x="0" y="0"/>
                  </a:moveTo>
                  <a:lnTo>
                    <a:pt x="535709" y="0"/>
                  </a:lnTo>
                  <a:lnTo>
                    <a:pt x="535709" y="535709"/>
                  </a:lnTo>
                  <a:lnTo>
                    <a:pt x="0" y="53570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62" name="文本框 61">
              <a:extLst>
                <a:ext uri="{FF2B5EF4-FFF2-40B4-BE49-F238E27FC236}">
                  <a16:creationId xmlns:a16="http://schemas.microsoft.com/office/drawing/2014/main" xmlns="" id="{4DD5E22A-943F-40B3-A842-11B300422EDF}"/>
                </a:ext>
              </a:extLst>
            </p:cNvPr>
            <p:cNvSpPr txBox="1"/>
            <p:nvPr/>
          </p:nvSpPr>
          <p:spPr>
            <a:xfrm>
              <a:off x="3952801" y="2972066"/>
              <a:ext cx="1352366" cy="390171"/>
            </a:xfrm>
            <a:prstGeom prst="rect">
              <a:avLst/>
            </a:prstGeom>
            <a:noFill/>
          </p:spPr>
          <p:txBody>
            <a:bodyPr wrap="square" rtlCol="0">
              <a:spAutoFit/>
            </a:bodyPr>
            <a:lstStyle/>
            <a:p>
              <a:pPr algn="l">
                <a:lnSpc>
                  <a:spcPct val="130000"/>
                </a:lnSpc>
              </a:pPr>
              <a:r>
                <a:rPr lang="zh-CN" altLang="en-US" sz="1600" spc="100" dirty="0">
                  <a:solidFill>
                    <a:schemeClr val="tx1">
                      <a:lumMod val="65000"/>
                      <a:lumOff val="35000"/>
                    </a:schemeClr>
                  </a:solidFill>
                  <a:latin typeface="+mj-ea"/>
                  <a:ea typeface="+mj-ea"/>
                </a:rPr>
                <a:t>辅色</a:t>
              </a:r>
            </a:p>
          </p:txBody>
        </p:sp>
        <p:sp>
          <p:nvSpPr>
            <p:cNvPr id="64" name="矩形 63">
              <a:extLst>
                <a:ext uri="{FF2B5EF4-FFF2-40B4-BE49-F238E27FC236}">
                  <a16:creationId xmlns:a16="http://schemas.microsoft.com/office/drawing/2014/main" xmlns="" id="{E34B19F1-50E0-4C12-B887-4AA0459144A0}"/>
                </a:ext>
              </a:extLst>
            </p:cNvPr>
            <p:cNvSpPr/>
            <p:nvPr/>
          </p:nvSpPr>
          <p:spPr>
            <a:xfrm flipV="1">
              <a:off x="3764033" y="3139580"/>
              <a:ext cx="9438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sp>
          <p:nvSpPr>
            <p:cNvPr id="65" name="矩形 64">
              <a:extLst>
                <a:ext uri="{FF2B5EF4-FFF2-40B4-BE49-F238E27FC236}">
                  <a16:creationId xmlns:a16="http://schemas.microsoft.com/office/drawing/2014/main" xmlns="" id="{B6D9EC9F-6405-4D22-821C-C1A953FD81AB}"/>
                </a:ext>
              </a:extLst>
            </p:cNvPr>
            <p:cNvSpPr/>
            <p:nvPr/>
          </p:nvSpPr>
          <p:spPr>
            <a:xfrm flipV="1">
              <a:off x="3858417" y="3139580"/>
              <a:ext cx="9438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ea"/>
                <a:ea typeface="+mj-ea"/>
              </a:endParaRPr>
            </a:p>
          </p:txBody>
        </p:sp>
      </p:grpSp>
    </p:spTree>
    <p:extLst>
      <p:ext uri="{BB962C8B-B14F-4D97-AF65-F5344CB8AC3E}">
        <p14:creationId xmlns:p14="http://schemas.microsoft.com/office/powerpoint/2010/main" val="17712592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88000"/>
                <a:lumOff val="12000"/>
              </a:schemeClr>
            </a:gs>
            <a:gs pos="100000">
              <a:schemeClr val="accent1">
                <a:lumMod val="94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BFFF400-FA50-49C7-B858-72B27BBEAEB6}"/>
              </a:ext>
            </a:extLst>
          </p:cNvPr>
          <p:cNvSpPr/>
          <p:nvPr/>
        </p:nvSpPr>
        <p:spPr>
          <a:xfrm>
            <a:off x="0" y="0"/>
            <a:ext cx="12192000" cy="6858000"/>
          </a:xfrm>
          <a:prstGeom prst="rect">
            <a:avLst/>
          </a:prstGeom>
          <a:gradFill>
            <a:gsLst>
              <a:gs pos="0">
                <a:schemeClr val="accent1">
                  <a:lumMod val="88000"/>
                  <a:lumOff val="12000"/>
                </a:schemeClr>
              </a:gs>
              <a:gs pos="100000">
                <a:schemeClr val="accent1">
                  <a:lumMod val="94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BA4D30D7-F45D-4DF3-A4A0-A9A9DEEB4F68}"/>
              </a:ext>
            </a:extLst>
          </p:cNvPr>
          <p:cNvGrpSpPr/>
          <p:nvPr/>
        </p:nvGrpSpPr>
        <p:grpSpPr>
          <a:xfrm>
            <a:off x="2821856" y="2669452"/>
            <a:ext cx="6370488" cy="1471803"/>
            <a:chOff x="2821856" y="2844957"/>
            <a:chExt cx="6370488" cy="1471803"/>
          </a:xfrm>
        </p:grpSpPr>
        <p:sp>
          <p:nvSpPr>
            <p:cNvPr id="9" name="文本框 8">
              <a:extLst>
                <a:ext uri="{FF2B5EF4-FFF2-40B4-BE49-F238E27FC236}">
                  <a16:creationId xmlns:a16="http://schemas.microsoft.com/office/drawing/2014/main" xmlns="" id="{D60977CD-8DCD-45CF-A0B3-1FD2DC2D1686}"/>
                </a:ext>
              </a:extLst>
            </p:cNvPr>
            <p:cNvSpPr txBox="1"/>
            <p:nvPr/>
          </p:nvSpPr>
          <p:spPr>
            <a:xfrm>
              <a:off x="2821856" y="3219152"/>
              <a:ext cx="6370488" cy="1097608"/>
            </a:xfrm>
            <a:prstGeom prst="rect">
              <a:avLst/>
            </a:prstGeom>
            <a:noFill/>
          </p:spPr>
          <p:txBody>
            <a:bodyPr wrap="square" rtlCol="0">
              <a:spAutoFit/>
            </a:bodyPr>
            <a:lstStyle/>
            <a:p>
              <a:pPr algn="dist">
                <a:lnSpc>
                  <a:spcPct val="130000"/>
                </a:lnSpc>
              </a:pPr>
              <a:r>
                <a:rPr lang="en-US" altLang="zh-CN" sz="54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INSTRUCTIONS</a:t>
              </a:r>
              <a:endParaRPr lang="zh-CN" altLang="en-US" sz="5400" dirty="0">
                <a:solidFill>
                  <a:schemeClr val="bg1">
                    <a:alpha val="20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sp>
          <p:nvSpPr>
            <p:cNvPr id="10" name="文本框 9">
              <a:extLst>
                <a:ext uri="{FF2B5EF4-FFF2-40B4-BE49-F238E27FC236}">
                  <a16:creationId xmlns:a16="http://schemas.microsoft.com/office/drawing/2014/main" xmlns="" id="{DB8F921B-5A7B-477B-8FA3-DA1966C41389}"/>
                </a:ext>
              </a:extLst>
            </p:cNvPr>
            <p:cNvSpPr txBox="1"/>
            <p:nvPr/>
          </p:nvSpPr>
          <p:spPr>
            <a:xfrm>
              <a:off x="4497690" y="2844957"/>
              <a:ext cx="3196621" cy="911468"/>
            </a:xfrm>
            <a:prstGeom prst="rect">
              <a:avLst/>
            </a:prstGeom>
            <a:noFill/>
          </p:spPr>
          <p:txBody>
            <a:bodyPr wrap="square" rtlCol="0">
              <a:spAutoFit/>
            </a:bodyPr>
            <a:lstStyle/>
            <a:p>
              <a:pPr algn="ctr">
                <a:lnSpc>
                  <a:spcPct val="130000"/>
                </a:lnSpc>
              </a:pPr>
              <a:r>
                <a:rPr lang="zh-CN" altLang="en-US" sz="4400" spc="100"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使用说明</a:t>
              </a:r>
            </a:p>
          </p:txBody>
        </p:sp>
        <p:grpSp>
          <p:nvGrpSpPr>
            <p:cNvPr id="15" name="组合 14">
              <a:extLst>
                <a:ext uri="{FF2B5EF4-FFF2-40B4-BE49-F238E27FC236}">
                  <a16:creationId xmlns:a16="http://schemas.microsoft.com/office/drawing/2014/main" xmlns="" id="{998230D8-A9C2-4AC8-8AB9-5B308F5105C1}"/>
                </a:ext>
              </a:extLst>
            </p:cNvPr>
            <p:cNvGrpSpPr/>
            <p:nvPr/>
          </p:nvGrpSpPr>
          <p:grpSpPr>
            <a:xfrm>
              <a:off x="3215680" y="3340159"/>
              <a:ext cx="5760640" cy="0"/>
              <a:chOff x="3349030" y="3240598"/>
              <a:chExt cx="5760640" cy="0"/>
            </a:xfrm>
          </p:grpSpPr>
          <p:cxnSp>
            <p:nvCxnSpPr>
              <p:cNvPr id="16" name="直接连接符 15">
                <a:extLst>
                  <a:ext uri="{FF2B5EF4-FFF2-40B4-BE49-F238E27FC236}">
                    <a16:creationId xmlns:a16="http://schemas.microsoft.com/office/drawing/2014/main" xmlns="" id="{1C352619-8616-43D0-8448-E557B4603B82}"/>
                  </a:ext>
                </a:extLst>
              </p:cNvPr>
              <p:cNvCxnSpPr/>
              <p:nvPr/>
            </p:nvCxnSpPr>
            <p:spPr>
              <a:xfrm>
                <a:off x="334903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B0C803AB-02DF-4327-AFD7-38499B3B697E}"/>
                  </a:ext>
                </a:extLst>
              </p:cNvPr>
              <p:cNvCxnSpPr/>
              <p:nvPr/>
            </p:nvCxnSpPr>
            <p:spPr>
              <a:xfrm>
                <a:off x="7572970" y="3240598"/>
                <a:ext cx="1536700"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55979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p:txBody>
          <a:bodyPr/>
          <a:lstStyle/>
          <a:p>
            <a:r>
              <a:rPr lang="zh-CN" altLang="en-US" dirty="0"/>
              <a:t>一键</a:t>
            </a:r>
            <a:r>
              <a:rPr lang="zh-CN" altLang="en-US"/>
              <a:t>换色 随心所欲</a:t>
            </a:r>
            <a:endParaRPr lang="zh-CN" altLang="en-US" dirty="0"/>
          </a:p>
        </p:txBody>
      </p:sp>
      <p:sp>
        <p:nvSpPr>
          <p:cNvPr id="75" name="文本框 74">
            <a:extLst>
              <a:ext uri="{FF2B5EF4-FFF2-40B4-BE49-F238E27FC236}">
                <a16:creationId xmlns:a16="http://schemas.microsoft.com/office/drawing/2014/main" xmlns="" id="{7344AEC8-0493-428F-B54C-146B40E00210}"/>
              </a:ext>
            </a:extLst>
          </p:cNvPr>
          <p:cNvSpPr txBox="1"/>
          <p:nvPr/>
        </p:nvSpPr>
        <p:spPr>
          <a:xfrm>
            <a:off x="1972069" y="5837202"/>
            <a:ext cx="8247862" cy="400110"/>
          </a:xfrm>
          <a:prstGeom prst="rect">
            <a:avLst/>
          </a:prstGeom>
          <a:noFill/>
        </p:spPr>
        <p:txBody>
          <a:bodyPr wrap="square" rtlCol="0">
            <a:spAutoFit/>
          </a:bodyPr>
          <a:lstStyle/>
          <a:p>
            <a:pPr lvl="0" algn="ctr">
              <a:defRPr/>
            </a:pPr>
            <a:r>
              <a:rPr lang="zh-CN" altLang="en-US" sz="2000" spc="150" dirty="0">
                <a:solidFill>
                  <a:schemeClr val="tx1">
                    <a:lumMod val="75000"/>
                    <a:lumOff val="25000"/>
                  </a:schemeClr>
                </a:solidFill>
                <a:latin typeface="+mn-ea"/>
                <a:cs typeface="阿里巴巴普惠体 Light" panose="00020600040101010101" pitchFamily="18" charset="-122"/>
              </a:rPr>
              <a:t>更换主题</a:t>
            </a:r>
            <a:r>
              <a:rPr lang="zh-CN" altLang="en-US" sz="2000" spc="150">
                <a:solidFill>
                  <a:schemeClr val="tx1">
                    <a:lumMod val="75000"/>
                    <a:lumOff val="25000"/>
                  </a:schemeClr>
                </a:solidFill>
                <a:latin typeface="+mn-ea"/>
                <a:cs typeface="阿里巴巴普惠体 Light" panose="00020600040101010101" pitchFamily="18" charset="-122"/>
              </a:rPr>
              <a:t>颜色</a:t>
            </a:r>
            <a:r>
              <a:rPr lang="en-US" altLang="zh-CN" sz="2000" spc="150" dirty="0">
                <a:solidFill>
                  <a:schemeClr val="tx1">
                    <a:lumMod val="75000"/>
                    <a:lumOff val="25000"/>
                  </a:schemeClr>
                </a:solidFill>
                <a:latin typeface="+mn-ea"/>
                <a:cs typeface="阿里巴巴普惠体 Light" panose="00020600040101010101" pitchFamily="18" charset="-122"/>
              </a:rPr>
              <a:t>:</a:t>
            </a:r>
            <a:r>
              <a:rPr lang="zh-CN" altLang="en-US" sz="2000" spc="150">
                <a:solidFill>
                  <a:schemeClr val="tx1">
                    <a:lumMod val="75000"/>
                    <a:lumOff val="25000"/>
                  </a:schemeClr>
                </a:solidFill>
                <a:latin typeface="+mn-ea"/>
                <a:cs typeface="阿里巴巴普惠体 Light" panose="00020600040101010101" pitchFamily="18" charset="-122"/>
              </a:rPr>
              <a:t>  动图 请</a:t>
            </a:r>
            <a:r>
              <a:rPr lang="zh-CN" altLang="en-US" sz="2000" spc="150" dirty="0">
                <a:solidFill>
                  <a:schemeClr val="tx1">
                    <a:lumMod val="75000"/>
                    <a:lumOff val="25000"/>
                  </a:schemeClr>
                </a:solidFill>
                <a:latin typeface="+mn-ea"/>
                <a:cs typeface="阿里巴巴普惠体 Light" panose="00020600040101010101" pitchFamily="18" charset="-122"/>
              </a:rPr>
              <a:t>放映时观看</a:t>
            </a:r>
            <a:r>
              <a:rPr lang="zh-CN" altLang="en-US" sz="2000" spc="150">
                <a:solidFill>
                  <a:schemeClr val="tx1">
                    <a:lumMod val="75000"/>
                    <a:lumOff val="25000"/>
                  </a:schemeClr>
                </a:solidFill>
                <a:latin typeface="+mn-ea"/>
                <a:cs typeface="阿里巴巴普惠体 Light" panose="00020600040101010101" pitchFamily="18" charset="-122"/>
              </a:rPr>
              <a:t>（</a:t>
            </a:r>
            <a:r>
              <a:rPr lang="en-US" altLang="zh-CN" sz="2000" spc="150" dirty="0">
                <a:solidFill>
                  <a:schemeClr val="tx1">
                    <a:lumMod val="75000"/>
                    <a:lumOff val="25000"/>
                  </a:schemeClr>
                </a:solidFill>
                <a:latin typeface="+mn-ea"/>
                <a:cs typeface="阿里巴巴普惠体 Light" panose="00020600040101010101" pitchFamily="18" charset="-122"/>
              </a:rPr>
              <a:t>Shift + F5</a:t>
            </a:r>
            <a:r>
              <a:rPr lang="zh-CN" altLang="en-US" sz="2000" spc="150">
                <a:solidFill>
                  <a:schemeClr val="tx1">
                    <a:lumMod val="75000"/>
                    <a:lumOff val="25000"/>
                  </a:schemeClr>
                </a:solidFill>
                <a:latin typeface="+mn-ea"/>
                <a:cs typeface="阿里巴巴普惠体 Light" panose="00020600040101010101" pitchFamily="18" charset="-122"/>
              </a:rPr>
              <a:t>） </a:t>
            </a:r>
            <a:endParaRPr lang="zh-CN" altLang="en-US" sz="2000" spc="150" dirty="0">
              <a:solidFill>
                <a:schemeClr val="tx1">
                  <a:lumMod val="75000"/>
                  <a:lumOff val="25000"/>
                </a:schemeClr>
              </a:solidFill>
              <a:latin typeface="+mn-ea"/>
              <a:cs typeface="阿里巴巴普惠体 Light" panose="00020600040101010101" pitchFamily="18" charset="-122"/>
            </a:endParaRPr>
          </a:p>
        </p:txBody>
      </p:sp>
      <p:cxnSp>
        <p:nvCxnSpPr>
          <p:cNvPr id="79" name="直接连接符 78">
            <a:extLst>
              <a:ext uri="{FF2B5EF4-FFF2-40B4-BE49-F238E27FC236}">
                <a16:creationId xmlns:a16="http://schemas.microsoft.com/office/drawing/2014/main" xmlns="" id="{02F60E30-B796-480F-9FA3-88C18EB45A26}"/>
              </a:ext>
            </a:extLst>
          </p:cNvPr>
          <p:cNvCxnSpPr>
            <a:cxnSpLocks/>
          </p:cNvCxnSpPr>
          <p:nvPr/>
        </p:nvCxnSpPr>
        <p:spPr>
          <a:xfrm>
            <a:off x="1863837" y="6234911"/>
            <a:ext cx="8447577"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5" name="图片 4" descr="社交网站的手机截图&#10;&#10;描述已自动生成">
            <a:extLst>
              <a:ext uri="{FF2B5EF4-FFF2-40B4-BE49-F238E27FC236}">
                <a16:creationId xmlns:a16="http://schemas.microsoft.com/office/drawing/2014/main" xmlns="" id="{253FA0DF-C43C-4520-BCDB-2D7671094017}"/>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880587" y="1196752"/>
            <a:ext cx="8430827" cy="4496347"/>
          </a:xfrm>
          <a:prstGeom prst="rect">
            <a:avLst/>
          </a:prstGeom>
          <a:ln>
            <a:solidFill>
              <a:schemeClr val="accent1"/>
            </a:solidFill>
          </a:ln>
        </p:spPr>
      </p:pic>
    </p:spTree>
    <p:extLst>
      <p:ext uri="{BB962C8B-B14F-4D97-AF65-F5344CB8AC3E}">
        <p14:creationId xmlns:p14="http://schemas.microsoft.com/office/powerpoint/2010/main" val="688984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FA52E558-826A-499D-896B-A4CD30DB22F4}"/>
              </a:ext>
            </a:extLst>
          </p:cNvPr>
          <p:cNvGrpSpPr/>
          <p:nvPr/>
        </p:nvGrpSpPr>
        <p:grpSpPr>
          <a:xfrm>
            <a:off x="-13305" y="-474389"/>
            <a:ext cx="6798011" cy="397212"/>
            <a:chOff x="-13305" y="-474389"/>
            <a:chExt cx="6798011" cy="397212"/>
          </a:xfrm>
        </p:grpSpPr>
        <p:sp>
          <p:nvSpPr>
            <p:cNvPr id="85" name="文本框 84">
              <a:extLst>
                <a:ext uri="{FF2B5EF4-FFF2-40B4-BE49-F238E27FC236}">
                  <a16:creationId xmlns:a16="http://schemas.microsoft.com/office/drawing/2014/main" xmlns="" id="{3F1B6292-98D9-4188-BFF5-AA2E7B940DB7}"/>
                </a:ext>
              </a:extLst>
            </p:cNvPr>
            <p:cNvSpPr txBox="1"/>
            <p:nvPr/>
          </p:nvSpPr>
          <p:spPr>
            <a:xfrm>
              <a:off x="559796" y="-474389"/>
              <a:ext cx="622491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复制幻灯片</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数字标号可直接修改（记得安装字体哦）</a:t>
              </a:r>
              <a:endParaRPr lang="zh-CN" altLang="en-US" spc="100" dirty="0">
                <a:solidFill>
                  <a:schemeClr val="tx1">
                    <a:lumMod val="65000"/>
                    <a:lumOff val="35000"/>
                  </a:schemeClr>
                </a:solidFill>
              </a:endParaRPr>
            </a:p>
          </p:txBody>
        </p:sp>
        <p:grpSp>
          <p:nvGrpSpPr>
            <p:cNvPr id="86" name="组合 85">
              <a:extLst>
                <a:ext uri="{FF2B5EF4-FFF2-40B4-BE49-F238E27FC236}">
                  <a16:creationId xmlns:a16="http://schemas.microsoft.com/office/drawing/2014/main" xmlns="" id="{BA075B70-736D-42B9-8E5A-2436E7D1E543}"/>
                </a:ext>
              </a:extLst>
            </p:cNvPr>
            <p:cNvGrpSpPr>
              <a:grpSpLocks/>
            </p:cNvGrpSpPr>
            <p:nvPr/>
          </p:nvGrpSpPr>
          <p:grpSpPr>
            <a:xfrm>
              <a:off x="6456040" y="-466965"/>
              <a:ext cx="131960" cy="354484"/>
              <a:chOff x="4227513" y="439738"/>
              <a:chExt cx="298450" cy="847725"/>
            </a:xfrm>
          </p:grpSpPr>
          <p:sp>
            <p:nvSpPr>
              <p:cNvPr id="91" name="Freeform 165">
                <a:extLst>
                  <a:ext uri="{FF2B5EF4-FFF2-40B4-BE49-F238E27FC236}">
                    <a16:creationId xmlns:a16="http://schemas.microsoft.com/office/drawing/2014/main" xmlns="" id="{16EBABB8-D246-4859-BA35-DF1A8141CE1D}"/>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166">
                <a:extLst>
                  <a:ext uri="{FF2B5EF4-FFF2-40B4-BE49-F238E27FC236}">
                    <a16:creationId xmlns:a16="http://schemas.microsoft.com/office/drawing/2014/main" xmlns="" id="{1321D375-4076-46F7-9AA3-F361F33D8EBB}"/>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7">
                <a:extLst>
                  <a:ext uri="{FF2B5EF4-FFF2-40B4-BE49-F238E27FC236}">
                    <a16:creationId xmlns:a16="http://schemas.microsoft.com/office/drawing/2014/main" xmlns="" id="{10F7A047-39CB-412E-9476-CF58C69512D8}"/>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8">
                <a:extLst>
                  <a:ext uri="{FF2B5EF4-FFF2-40B4-BE49-F238E27FC236}">
                    <a16:creationId xmlns:a16="http://schemas.microsoft.com/office/drawing/2014/main" xmlns="" id="{93FC9BC3-DC71-46FC-98FC-0BD2BCE4ACFB}"/>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9">
                <a:extLst>
                  <a:ext uri="{FF2B5EF4-FFF2-40B4-BE49-F238E27FC236}">
                    <a16:creationId xmlns:a16="http://schemas.microsoft.com/office/drawing/2014/main" xmlns="" id="{B45B87D5-6121-4B8B-B26B-31E93CA80015}"/>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0">
                <a:extLst>
                  <a:ext uri="{FF2B5EF4-FFF2-40B4-BE49-F238E27FC236}">
                    <a16:creationId xmlns:a16="http://schemas.microsoft.com/office/drawing/2014/main" xmlns="" id="{3A81AB58-3EF4-46F1-809B-787F3C52913D}"/>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1">
                <a:extLst>
                  <a:ext uri="{FF2B5EF4-FFF2-40B4-BE49-F238E27FC236}">
                    <a16:creationId xmlns:a16="http://schemas.microsoft.com/office/drawing/2014/main" xmlns="" id="{28C17989-5B39-4BA0-8A30-357A3DB15535}"/>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2">
                <a:extLst>
                  <a:ext uri="{FF2B5EF4-FFF2-40B4-BE49-F238E27FC236}">
                    <a16:creationId xmlns:a16="http://schemas.microsoft.com/office/drawing/2014/main" xmlns="" id="{21BB78AD-FE8C-4DFB-B595-B7CBE5B86992}"/>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3">
                <a:extLst>
                  <a:ext uri="{FF2B5EF4-FFF2-40B4-BE49-F238E27FC236}">
                    <a16:creationId xmlns:a16="http://schemas.microsoft.com/office/drawing/2014/main" xmlns="" id="{8FA0854D-771F-40C7-9028-917FCB3905C5}"/>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4">
                <a:extLst>
                  <a:ext uri="{FF2B5EF4-FFF2-40B4-BE49-F238E27FC236}">
                    <a16:creationId xmlns:a16="http://schemas.microsoft.com/office/drawing/2014/main" xmlns="" id="{B552A97C-6C5E-4D14-9B57-4B692491A69E}"/>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5">
                <a:extLst>
                  <a:ext uri="{FF2B5EF4-FFF2-40B4-BE49-F238E27FC236}">
                    <a16:creationId xmlns:a16="http://schemas.microsoft.com/office/drawing/2014/main" xmlns="" id="{83C25C49-1247-44B2-92AF-5D766C2F0CB9}"/>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
                <a:extLst>
                  <a:ext uri="{FF2B5EF4-FFF2-40B4-BE49-F238E27FC236}">
                    <a16:creationId xmlns:a16="http://schemas.microsoft.com/office/drawing/2014/main" xmlns="" id="{62AE6610-487D-4145-BDAB-BF4282037AF9}"/>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7">
                <a:extLst>
                  <a:ext uri="{FF2B5EF4-FFF2-40B4-BE49-F238E27FC236}">
                    <a16:creationId xmlns:a16="http://schemas.microsoft.com/office/drawing/2014/main" xmlns="" id="{7020A97A-8610-44F2-948B-D7CF4EF0D088}"/>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8">
                <a:extLst>
                  <a:ext uri="{FF2B5EF4-FFF2-40B4-BE49-F238E27FC236}">
                    <a16:creationId xmlns:a16="http://schemas.microsoft.com/office/drawing/2014/main" xmlns="" id="{ED2409F3-6DBC-41B9-8445-43BC877BEBEA}"/>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9">
                <a:extLst>
                  <a:ext uri="{FF2B5EF4-FFF2-40B4-BE49-F238E27FC236}">
                    <a16:creationId xmlns:a16="http://schemas.microsoft.com/office/drawing/2014/main" xmlns="" id="{78E59528-A636-4A9A-B548-1FD7CB96B4EF}"/>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80">
                <a:extLst>
                  <a:ext uri="{FF2B5EF4-FFF2-40B4-BE49-F238E27FC236}">
                    <a16:creationId xmlns:a16="http://schemas.microsoft.com/office/drawing/2014/main" xmlns="" id="{CB4B2799-D53F-4BC3-920D-79A04978E84D}"/>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1">
                <a:extLst>
                  <a:ext uri="{FF2B5EF4-FFF2-40B4-BE49-F238E27FC236}">
                    <a16:creationId xmlns:a16="http://schemas.microsoft.com/office/drawing/2014/main" xmlns="" id="{EB94EE2F-77B4-4E8E-AD93-D6EFB1CEE1DD}"/>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82">
                <a:extLst>
                  <a:ext uri="{FF2B5EF4-FFF2-40B4-BE49-F238E27FC236}">
                    <a16:creationId xmlns:a16="http://schemas.microsoft.com/office/drawing/2014/main" xmlns="" id="{A8648ECE-C2B2-4252-B313-E943DD27E05E}"/>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a:extLst>
                <a:ext uri="{FF2B5EF4-FFF2-40B4-BE49-F238E27FC236}">
                  <a16:creationId xmlns:a16="http://schemas.microsoft.com/office/drawing/2014/main" xmlns="" id="{2FF8FF81-7970-436B-B32B-33C93BB928D7}"/>
                </a:ext>
              </a:extLst>
            </p:cNvPr>
            <p:cNvGrpSpPr/>
            <p:nvPr/>
          </p:nvGrpSpPr>
          <p:grpSpPr>
            <a:xfrm>
              <a:off x="-13305" y="-453071"/>
              <a:ext cx="449842" cy="375894"/>
              <a:chOff x="-26005" y="-550760"/>
              <a:chExt cx="449842" cy="375894"/>
            </a:xfrm>
          </p:grpSpPr>
          <p:sp>
            <p:nvSpPr>
              <p:cNvPr id="89" name="Freeform 190">
                <a:extLst>
                  <a:ext uri="{FF2B5EF4-FFF2-40B4-BE49-F238E27FC236}">
                    <a16:creationId xmlns:a16="http://schemas.microsoft.com/office/drawing/2014/main" xmlns="" id="{C37579B5-08E0-4463-A017-A639B99E445E}"/>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文本框 89">
                <a:extLst>
                  <a:ext uri="{FF2B5EF4-FFF2-40B4-BE49-F238E27FC236}">
                    <a16:creationId xmlns:a16="http://schemas.microsoft.com/office/drawing/2014/main" xmlns="" id="{B84A4237-06C2-4FFA-A008-F3ACC893914C}"/>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8" name="直接连接符 87">
              <a:extLst>
                <a:ext uri="{FF2B5EF4-FFF2-40B4-BE49-F238E27FC236}">
                  <a16:creationId xmlns:a16="http://schemas.microsoft.com/office/drawing/2014/main" xmlns="" id="{C98D71C3-8FB0-4B5B-8417-70B874D0E709}"/>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xmlns="" id="{56DF3270-E1E7-4AC9-AF76-2A4DDD84B8FE}"/>
              </a:ext>
            </a:extLst>
          </p:cNvPr>
          <p:cNvSpPr txBox="1"/>
          <p:nvPr/>
        </p:nvSpPr>
        <p:spPr>
          <a:xfrm>
            <a:off x="5015880" y="2770612"/>
            <a:ext cx="2160240" cy="1769715"/>
          </a:xfrm>
          <a:prstGeom prst="rect">
            <a:avLst/>
          </a:prstGeom>
          <a:noFill/>
        </p:spPr>
        <p:txBody>
          <a:bodyPr wrap="square" lIns="0" tIns="0" rIns="0" bIns="0" rtlCol="0">
            <a:spAutoFit/>
          </a:bodyPr>
          <a:lstStyle/>
          <a:p>
            <a:pPr algn="ctr"/>
            <a:r>
              <a:rPr lang="en-US" altLang="zh-CN" sz="11500" dirty="0">
                <a:ln>
                  <a:gradFill flip="none" rotWithShape="1">
                    <a:gsLst>
                      <a:gs pos="0">
                        <a:srgbClr val="00AA9A"/>
                      </a:gs>
                      <a:gs pos="85000">
                        <a:schemeClr val="accent1">
                          <a:alpha val="0"/>
                        </a:schemeClr>
                      </a:gs>
                    </a:gsLst>
                    <a:lin ang="5400000" scaled="1"/>
                    <a:tileRect/>
                  </a:gradFill>
                </a:ln>
                <a:gradFill>
                  <a:gsLst>
                    <a:gs pos="84000">
                      <a:schemeClr val="accent1">
                        <a:alpha val="0"/>
                        <a:lumMod val="96000"/>
                      </a:schemeClr>
                    </a:gs>
                    <a:gs pos="0">
                      <a:schemeClr val="accent1"/>
                    </a:gs>
                  </a:gsLst>
                  <a:lin ang="5400000" scaled="1"/>
                </a:gradFill>
                <a:latin typeface="+mj-lt"/>
                <a:cs typeface="+mn-ea"/>
                <a:sym typeface="Arial" panose="020B0604020202020204" pitchFamily="34" charset="0"/>
              </a:rPr>
              <a:t>01</a:t>
            </a:r>
            <a:endParaRPr lang="zh-CN" altLang="en-US" sz="11500" dirty="0">
              <a:ln>
                <a:gradFill flip="none" rotWithShape="1">
                  <a:gsLst>
                    <a:gs pos="0">
                      <a:srgbClr val="00AA9A"/>
                    </a:gs>
                    <a:gs pos="85000">
                      <a:schemeClr val="accent1">
                        <a:alpha val="0"/>
                      </a:schemeClr>
                    </a:gs>
                  </a:gsLst>
                  <a:lin ang="5400000" scaled="1"/>
                  <a:tileRect/>
                </a:gradFill>
              </a:ln>
              <a:gradFill>
                <a:gsLst>
                  <a:gs pos="84000">
                    <a:schemeClr val="accent1">
                      <a:alpha val="0"/>
                      <a:lumMod val="96000"/>
                    </a:schemeClr>
                  </a:gs>
                  <a:gs pos="0">
                    <a:schemeClr val="accent1"/>
                  </a:gs>
                </a:gsLst>
                <a:lin ang="5400000" scaled="1"/>
              </a:gradFill>
              <a:latin typeface="+mj-lt"/>
              <a:cs typeface="+mn-ea"/>
              <a:sym typeface="Arial" panose="020B0604020202020204" pitchFamily="34" charset="0"/>
            </a:endParaRPr>
          </a:p>
        </p:txBody>
      </p:sp>
      <p:sp>
        <p:nvSpPr>
          <p:cNvPr id="18" name="标题 17">
            <a:extLst>
              <a:ext uri="{FF2B5EF4-FFF2-40B4-BE49-F238E27FC236}">
                <a16:creationId xmlns:a16="http://schemas.microsoft.com/office/drawing/2014/main" xmlns="" id="{6570E5BF-4B33-4300-93E2-5EBE6183063C}"/>
              </a:ext>
            </a:extLst>
          </p:cNvPr>
          <p:cNvSpPr>
            <a:spLocks noGrp="1"/>
          </p:cNvSpPr>
          <p:nvPr>
            <p:ph type="title"/>
          </p:nvPr>
        </p:nvSpPr>
        <p:spPr/>
        <p:txBody>
          <a:bodyPr/>
          <a:lstStyle/>
          <a:p>
            <a:r>
              <a:rPr lang="zh-CN" altLang="en-US" dirty="0"/>
              <a:t>请在此处输入过渡页标题</a:t>
            </a:r>
          </a:p>
        </p:txBody>
      </p:sp>
    </p:spTree>
    <p:extLst>
      <p:ext uri="{BB962C8B-B14F-4D97-AF65-F5344CB8AC3E}">
        <p14:creationId xmlns:p14="http://schemas.microsoft.com/office/powerpoint/2010/main" val="32904251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p:txBody>
          <a:bodyPr/>
          <a:lstStyle/>
          <a:p>
            <a:r>
              <a:rPr lang="zh-CN" altLang="en-US"/>
              <a:t>图片替换 简单</a:t>
            </a:r>
            <a:r>
              <a:rPr lang="zh-CN" altLang="en-US" dirty="0"/>
              <a:t>方便</a:t>
            </a:r>
          </a:p>
        </p:txBody>
      </p:sp>
      <p:sp>
        <p:nvSpPr>
          <p:cNvPr id="75" name="文本框 74">
            <a:extLst>
              <a:ext uri="{FF2B5EF4-FFF2-40B4-BE49-F238E27FC236}">
                <a16:creationId xmlns:a16="http://schemas.microsoft.com/office/drawing/2014/main" xmlns="" id="{7344AEC8-0493-428F-B54C-146B40E00210}"/>
              </a:ext>
            </a:extLst>
          </p:cNvPr>
          <p:cNvSpPr txBox="1"/>
          <p:nvPr/>
        </p:nvSpPr>
        <p:spPr>
          <a:xfrm>
            <a:off x="1972069" y="5837202"/>
            <a:ext cx="8247862" cy="400110"/>
          </a:xfrm>
          <a:prstGeom prst="rect">
            <a:avLst/>
          </a:prstGeom>
          <a:noFill/>
        </p:spPr>
        <p:txBody>
          <a:bodyPr wrap="square" rtlCol="0">
            <a:spAutoFit/>
          </a:bodyPr>
          <a:lstStyle>
            <a:defPPr>
              <a:defRPr lang="zh-CN"/>
            </a:defPPr>
            <a:lvl1pPr lvl="0" algn="ctr">
              <a:defRPr sz="2000" spc="150">
                <a:solidFill>
                  <a:schemeClr val="tx1">
                    <a:lumMod val="75000"/>
                    <a:lumOff val="25000"/>
                  </a:schemeClr>
                </a:solidFill>
                <a:latin typeface="+mn-ea"/>
                <a:cs typeface="阿里巴巴普惠体 Light" panose="00020600040101010101" pitchFamily="18" charset="-122"/>
              </a:defRPr>
            </a:lvl1pPr>
          </a:lstStyle>
          <a:p>
            <a:r>
              <a:rPr lang="zh-CN" altLang="en-US" dirty="0"/>
              <a:t>占位符使用</a:t>
            </a:r>
            <a:r>
              <a:rPr lang="en-US" altLang="zh-CN" dirty="0"/>
              <a:t>:</a:t>
            </a:r>
            <a:r>
              <a:rPr lang="zh-CN" altLang="en-US" dirty="0"/>
              <a:t>  动图 请放映时观看（</a:t>
            </a:r>
            <a:r>
              <a:rPr lang="en-US" altLang="zh-CN" dirty="0"/>
              <a:t>Shift + F5</a:t>
            </a:r>
            <a:r>
              <a:rPr lang="zh-CN" altLang="en-US" dirty="0"/>
              <a:t>） </a:t>
            </a:r>
          </a:p>
        </p:txBody>
      </p:sp>
      <p:cxnSp>
        <p:nvCxnSpPr>
          <p:cNvPr id="79" name="直接连接符 78">
            <a:extLst>
              <a:ext uri="{FF2B5EF4-FFF2-40B4-BE49-F238E27FC236}">
                <a16:creationId xmlns:a16="http://schemas.microsoft.com/office/drawing/2014/main" xmlns="" id="{02F60E30-B796-480F-9FA3-88C18EB45A26}"/>
              </a:ext>
            </a:extLst>
          </p:cNvPr>
          <p:cNvCxnSpPr>
            <a:cxnSpLocks/>
          </p:cNvCxnSpPr>
          <p:nvPr/>
        </p:nvCxnSpPr>
        <p:spPr>
          <a:xfrm>
            <a:off x="1863837" y="6234911"/>
            <a:ext cx="8447577"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5" name="图片 4" descr="手机屏幕截图&#10;&#10;描述已自动生成">
            <a:extLst>
              <a:ext uri="{FF2B5EF4-FFF2-40B4-BE49-F238E27FC236}">
                <a16:creationId xmlns:a16="http://schemas.microsoft.com/office/drawing/2014/main" xmlns="" id="{C7C76648-020E-4187-93DC-E10D1B289C3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79600" y="1196752"/>
            <a:ext cx="8430827" cy="4502148"/>
          </a:xfrm>
          <a:prstGeom prst="rect">
            <a:avLst/>
          </a:prstGeom>
          <a:ln>
            <a:solidFill>
              <a:schemeClr val="accent1"/>
            </a:solidFill>
          </a:ln>
        </p:spPr>
      </p:pic>
    </p:spTree>
    <p:extLst>
      <p:ext uri="{BB962C8B-B14F-4D97-AF65-F5344CB8AC3E}">
        <p14:creationId xmlns:p14="http://schemas.microsoft.com/office/powerpoint/2010/main" val="26009850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p:txBody>
          <a:bodyPr/>
          <a:lstStyle/>
          <a:p>
            <a:r>
              <a:rPr lang="en-US" altLang="zh-CN" dirty="0" err="1"/>
              <a:t>iSlide</a:t>
            </a:r>
            <a:r>
              <a:rPr lang="en-US" altLang="zh-CN" dirty="0"/>
              <a:t> </a:t>
            </a:r>
            <a:r>
              <a:rPr lang="zh-CN" altLang="en-US" dirty="0"/>
              <a:t>插件  解锁</a:t>
            </a:r>
            <a:r>
              <a:rPr lang="en-US" altLang="zh-CN" dirty="0"/>
              <a:t>250+</a:t>
            </a:r>
            <a:r>
              <a:rPr lang="zh-CN" altLang="en-US" dirty="0"/>
              <a:t>免费内容页</a:t>
            </a:r>
          </a:p>
        </p:txBody>
      </p:sp>
      <p:sp>
        <p:nvSpPr>
          <p:cNvPr id="75" name="文本框 74">
            <a:extLst>
              <a:ext uri="{FF2B5EF4-FFF2-40B4-BE49-F238E27FC236}">
                <a16:creationId xmlns:a16="http://schemas.microsoft.com/office/drawing/2014/main" xmlns="" id="{7344AEC8-0493-428F-B54C-146B40E00210}"/>
              </a:ext>
            </a:extLst>
          </p:cNvPr>
          <p:cNvSpPr txBox="1"/>
          <p:nvPr/>
        </p:nvSpPr>
        <p:spPr>
          <a:xfrm>
            <a:off x="1972069" y="5837202"/>
            <a:ext cx="8247862" cy="400110"/>
          </a:xfrm>
          <a:prstGeom prst="rect">
            <a:avLst/>
          </a:prstGeom>
          <a:noFill/>
        </p:spPr>
        <p:txBody>
          <a:bodyPr wrap="square" rtlCol="0">
            <a:spAutoFit/>
          </a:bodyPr>
          <a:lstStyle>
            <a:defPPr>
              <a:defRPr lang="zh-CN"/>
            </a:defPPr>
            <a:lvl1pPr lvl="0" algn="ctr">
              <a:defRPr sz="2000" spc="150">
                <a:solidFill>
                  <a:schemeClr val="tx1">
                    <a:lumMod val="75000"/>
                    <a:lumOff val="25000"/>
                  </a:schemeClr>
                </a:solidFill>
                <a:latin typeface="+mn-ea"/>
                <a:cs typeface="阿里巴巴普惠体 Light" panose="00020600040101010101" pitchFamily="18" charset="-122"/>
              </a:defRPr>
            </a:lvl1pPr>
          </a:lstStyle>
          <a:p>
            <a:r>
              <a:rPr lang="zh-CN" altLang="en-US" dirty="0"/>
              <a:t>插件图示库使用</a:t>
            </a:r>
            <a:r>
              <a:rPr lang="en-US" altLang="zh-CN" dirty="0"/>
              <a:t>:</a:t>
            </a:r>
            <a:r>
              <a:rPr lang="zh-CN" altLang="en-US" dirty="0"/>
              <a:t>  动图 请放映时观看（</a:t>
            </a:r>
            <a:r>
              <a:rPr lang="en-US" altLang="zh-CN" dirty="0"/>
              <a:t>Shift + F5</a:t>
            </a:r>
            <a:r>
              <a:rPr lang="zh-CN" altLang="en-US" dirty="0"/>
              <a:t>） </a:t>
            </a:r>
          </a:p>
        </p:txBody>
      </p:sp>
      <p:cxnSp>
        <p:nvCxnSpPr>
          <p:cNvPr id="79" name="直接连接符 78">
            <a:extLst>
              <a:ext uri="{FF2B5EF4-FFF2-40B4-BE49-F238E27FC236}">
                <a16:creationId xmlns:a16="http://schemas.microsoft.com/office/drawing/2014/main" xmlns="" id="{02F60E30-B796-480F-9FA3-88C18EB45A26}"/>
              </a:ext>
            </a:extLst>
          </p:cNvPr>
          <p:cNvCxnSpPr>
            <a:cxnSpLocks/>
          </p:cNvCxnSpPr>
          <p:nvPr/>
        </p:nvCxnSpPr>
        <p:spPr>
          <a:xfrm>
            <a:off x="1863837" y="6234911"/>
            <a:ext cx="8447577" cy="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xmlns="" id="{6BDD5B17-2182-4B74-AA49-8EF1484D0365}"/>
              </a:ext>
            </a:extLst>
          </p:cNvPr>
          <p:cNvGrpSpPr/>
          <p:nvPr/>
        </p:nvGrpSpPr>
        <p:grpSpPr>
          <a:xfrm>
            <a:off x="-13305" y="-569351"/>
            <a:ext cx="9521484" cy="492174"/>
            <a:chOff x="-13305" y="-569351"/>
            <a:chExt cx="9521484" cy="492174"/>
          </a:xfrm>
        </p:grpSpPr>
        <p:sp>
          <p:nvSpPr>
            <p:cNvPr id="19" name="矩形 189">
              <a:extLst>
                <a:ext uri="{FF2B5EF4-FFF2-40B4-BE49-F238E27FC236}">
                  <a16:creationId xmlns:a16="http://schemas.microsoft.com/office/drawing/2014/main" xmlns="" id="{56A1AD7C-A944-4D89-99C0-A959147C89AF}"/>
                </a:ext>
              </a:extLst>
            </p:cNvPr>
            <p:cNvSpPr/>
            <p:nvPr/>
          </p:nvSpPr>
          <p:spPr>
            <a:xfrm>
              <a:off x="7680175" y="-569351"/>
              <a:ext cx="1823591" cy="468975"/>
            </a:xfrm>
            <a:prstGeom prst="rect">
              <a:avLst/>
            </a:prstGeom>
            <a:noFill/>
            <a:ln>
              <a:noFill/>
            </a:ln>
          </p:spPr>
          <p:txBody>
            <a:bodyPr wrap="square" anchor="ctr">
              <a:spAutoFit/>
            </a:bodyPr>
            <a:lstStyle/>
            <a:p>
              <a:pPr defTabSz="914354">
                <a:lnSpc>
                  <a:spcPct val="150000"/>
                </a:lnSpc>
                <a:defRPr/>
              </a:pPr>
              <a:r>
                <a:rPr lang="en-US" altLang="zh-CN" dirty="0">
                  <a:solidFill>
                    <a:schemeClr val="accent1"/>
                  </a:solidFill>
                  <a:latin typeface="+mn-ea"/>
                  <a:sym typeface="Arial" panose="020B0604020202020204" pitchFamily="34" charset="0"/>
                  <a:hlinkClick r:id="rId4">
                    <a:extLst>
                      <a:ext uri="{A12FA001-AC4F-418D-AE19-62706E023703}">
                        <ahyp:hlinkClr xmlns:ahyp="http://schemas.microsoft.com/office/drawing/2018/hyperlinkcolor" xmlns="" val="tx"/>
                      </a:ext>
                    </a:extLst>
                  </a:hlinkClick>
                </a:rPr>
                <a:t>www.islide.cc</a:t>
              </a:r>
              <a:endParaRPr lang="zh-CN" altLang="en-US" dirty="0">
                <a:solidFill>
                  <a:schemeClr val="accent1"/>
                </a:solidFill>
                <a:latin typeface="+mn-ea"/>
                <a:sym typeface="Arial" panose="020B0604020202020204" pitchFamily="34" charset="0"/>
              </a:endParaRPr>
            </a:p>
          </p:txBody>
        </p:sp>
        <p:grpSp>
          <p:nvGrpSpPr>
            <p:cNvPr id="9" name="组合 8">
              <a:extLst>
                <a:ext uri="{FF2B5EF4-FFF2-40B4-BE49-F238E27FC236}">
                  <a16:creationId xmlns:a16="http://schemas.microsoft.com/office/drawing/2014/main" xmlns="" id="{28FF6D91-9EBD-4C26-A32F-3199D1A69F8F}"/>
                </a:ext>
              </a:extLst>
            </p:cNvPr>
            <p:cNvGrpSpPr/>
            <p:nvPr/>
          </p:nvGrpSpPr>
          <p:grpSpPr>
            <a:xfrm>
              <a:off x="654347" y="-432570"/>
              <a:ext cx="1103114" cy="289360"/>
              <a:chOff x="669926" y="1204895"/>
              <a:chExt cx="1699443" cy="445784"/>
            </a:xfrm>
          </p:grpSpPr>
          <p:sp>
            <p:nvSpPr>
              <p:cNvPr id="10" name="AutoShape 15">
                <a:extLst>
                  <a:ext uri="{FF2B5EF4-FFF2-40B4-BE49-F238E27FC236}">
                    <a16:creationId xmlns:a16="http://schemas.microsoft.com/office/drawing/2014/main" xmlns="" id="{EA0B562E-1C67-4390-B041-A8FC1D2DD0BA}"/>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7">
                <a:extLst>
                  <a:ext uri="{FF2B5EF4-FFF2-40B4-BE49-F238E27FC236}">
                    <a16:creationId xmlns:a16="http://schemas.microsoft.com/office/drawing/2014/main" xmlns="" id="{BBFDC09C-0B07-462D-B65D-71D553B75D4E}"/>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8">
                <a:extLst>
                  <a:ext uri="{FF2B5EF4-FFF2-40B4-BE49-F238E27FC236}">
                    <a16:creationId xmlns:a16="http://schemas.microsoft.com/office/drawing/2014/main" xmlns="" id="{364CD97F-B63E-416C-9EC8-4FC5B7EFB123}"/>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9">
                <a:extLst>
                  <a:ext uri="{FF2B5EF4-FFF2-40B4-BE49-F238E27FC236}">
                    <a16:creationId xmlns:a16="http://schemas.microsoft.com/office/drawing/2014/main" xmlns="" id="{F32F4DBC-C645-4F33-839D-E39FD2A2A78C}"/>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0">
                <a:extLst>
                  <a:ext uri="{FF2B5EF4-FFF2-40B4-BE49-F238E27FC236}">
                    <a16:creationId xmlns:a16="http://schemas.microsoft.com/office/drawing/2014/main" xmlns="" id="{0660D9F3-4FCC-4578-86EB-13846A8CD8A2}"/>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1">
                <a:extLst>
                  <a:ext uri="{FF2B5EF4-FFF2-40B4-BE49-F238E27FC236}">
                    <a16:creationId xmlns:a16="http://schemas.microsoft.com/office/drawing/2014/main" xmlns="" id="{CAFD7351-859E-4221-85AF-017186A4BAAE}"/>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2">
                <a:extLst>
                  <a:ext uri="{FF2B5EF4-FFF2-40B4-BE49-F238E27FC236}">
                    <a16:creationId xmlns:a16="http://schemas.microsoft.com/office/drawing/2014/main" xmlns="" id="{79857D14-105C-45D3-B011-8CC0F2E4437F}"/>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3">
                <a:extLst>
                  <a:ext uri="{FF2B5EF4-FFF2-40B4-BE49-F238E27FC236}">
                    <a16:creationId xmlns:a16="http://schemas.microsoft.com/office/drawing/2014/main" xmlns="" id="{0E20019F-991A-49DD-AE0E-F82F8D10489E}"/>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4">
                <a:extLst>
                  <a:ext uri="{FF2B5EF4-FFF2-40B4-BE49-F238E27FC236}">
                    <a16:creationId xmlns:a16="http://schemas.microsoft.com/office/drawing/2014/main" xmlns="" id="{F450B83F-DC4A-4512-BFCE-45DE12547EB2}"/>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文本框 23">
              <a:extLst>
                <a:ext uri="{FF2B5EF4-FFF2-40B4-BE49-F238E27FC236}">
                  <a16:creationId xmlns:a16="http://schemas.microsoft.com/office/drawing/2014/main" xmlns="" id="{49AD0020-EB6F-4D71-909B-FE9A8A3FDC05}"/>
                </a:ext>
              </a:extLst>
            </p:cNvPr>
            <p:cNvSpPr txBox="1"/>
            <p:nvPr/>
          </p:nvSpPr>
          <p:spPr>
            <a:xfrm>
              <a:off x="1583397" y="-455339"/>
              <a:ext cx="6310323" cy="369332"/>
            </a:xfrm>
            <a:prstGeom prst="rect">
              <a:avLst/>
            </a:prstGeom>
            <a:noFill/>
          </p:spPr>
          <p:txBody>
            <a:bodyPr wrap="square" rtlCol="0">
              <a:spAutoFit/>
            </a:bodyPr>
            <a:lstStyle/>
            <a:p>
              <a:r>
                <a:rPr lang="zh-CN" altLang="en-US" spc="100" dirty="0">
                  <a:solidFill>
                    <a:schemeClr val="tx1">
                      <a:lumMod val="65000"/>
                      <a:lumOff val="35000"/>
                    </a:schemeClr>
                  </a:solidFill>
                  <a:latin typeface="+mn-ea"/>
                  <a:sym typeface="Wingdings" panose="05000000000000000000" pitchFamily="2" charset="2"/>
                </a:rPr>
                <a:t>插件，让</a:t>
              </a:r>
              <a:r>
                <a:rPr lang="en-US" altLang="zh-CN" spc="100" dirty="0">
                  <a:solidFill>
                    <a:schemeClr val="tx1">
                      <a:lumMod val="65000"/>
                      <a:lumOff val="35000"/>
                    </a:schemeClr>
                  </a:solidFill>
                  <a:latin typeface="+mn-ea"/>
                  <a:sym typeface="Wingdings" panose="05000000000000000000" pitchFamily="2" charset="2"/>
                </a:rPr>
                <a:t>PPT</a:t>
              </a:r>
              <a:r>
                <a:rPr lang="zh-CN" altLang="en-US" spc="100" dirty="0">
                  <a:solidFill>
                    <a:schemeClr val="tx1">
                      <a:lumMod val="65000"/>
                      <a:lumOff val="35000"/>
                    </a:schemeClr>
                  </a:solidFill>
                  <a:latin typeface="+mn-ea"/>
                  <a:sym typeface="Wingdings" panose="05000000000000000000" pitchFamily="2" charset="2"/>
                </a:rPr>
                <a:t>设计简单起来！</a:t>
              </a:r>
              <a:r>
                <a:rPr lang="zh-CN" altLang="en-US" sz="1800" dirty="0">
                  <a:solidFill>
                    <a:schemeClr val="tx1">
                      <a:lumMod val="65000"/>
                      <a:lumOff val="35000"/>
                    </a:schemeClr>
                  </a:solidFill>
                  <a:latin typeface="+mn-ea"/>
                  <a:sym typeface="Arial" panose="020B0604020202020204" pitchFamily="34" charset="0"/>
                </a:rPr>
                <a:t>按住 </a:t>
              </a:r>
              <a:r>
                <a:rPr lang="en-US" altLang="zh-CN" sz="1800" dirty="0">
                  <a:solidFill>
                    <a:schemeClr val="tx1">
                      <a:lumMod val="65000"/>
                      <a:lumOff val="35000"/>
                    </a:schemeClr>
                  </a:solidFill>
                  <a:latin typeface="+mn-ea"/>
                  <a:sym typeface="Arial" panose="020B0604020202020204" pitchFamily="34" charset="0"/>
                </a:rPr>
                <a:t>Ctrl </a:t>
              </a:r>
              <a:r>
                <a:rPr lang="zh-CN" altLang="en-US" sz="1800" dirty="0">
                  <a:solidFill>
                    <a:schemeClr val="tx1">
                      <a:lumMod val="65000"/>
                      <a:lumOff val="35000"/>
                    </a:schemeClr>
                  </a:solidFill>
                  <a:latin typeface="+mn-ea"/>
                  <a:sym typeface="Arial" panose="020B0604020202020204" pitchFamily="34" charset="0"/>
                </a:rPr>
                <a:t>并单击链接访问官网</a:t>
              </a:r>
              <a:endParaRPr lang="zh-CN" altLang="en-US" spc="100" dirty="0">
                <a:solidFill>
                  <a:schemeClr val="tx1">
                    <a:lumMod val="65000"/>
                    <a:lumOff val="35000"/>
                  </a:schemeClr>
                </a:solidFill>
                <a:latin typeface="+mn-ea"/>
              </a:endParaRPr>
            </a:p>
          </p:txBody>
        </p:sp>
        <p:grpSp>
          <p:nvGrpSpPr>
            <p:cNvPr id="25" name="组合 24">
              <a:extLst>
                <a:ext uri="{FF2B5EF4-FFF2-40B4-BE49-F238E27FC236}">
                  <a16:creationId xmlns:a16="http://schemas.microsoft.com/office/drawing/2014/main" xmlns="" id="{F507C7D5-3928-4A1C-AEAF-4D3B1212B643}"/>
                </a:ext>
              </a:extLst>
            </p:cNvPr>
            <p:cNvGrpSpPr>
              <a:grpSpLocks/>
            </p:cNvGrpSpPr>
            <p:nvPr/>
          </p:nvGrpSpPr>
          <p:grpSpPr>
            <a:xfrm>
              <a:off x="9376219" y="-466965"/>
              <a:ext cx="131960" cy="354484"/>
              <a:chOff x="4227513" y="439738"/>
              <a:chExt cx="298450" cy="847725"/>
            </a:xfrm>
          </p:grpSpPr>
          <p:sp>
            <p:nvSpPr>
              <p:cNvPr id="30" name="Freeform 165">
                <a:extLst>
                  <a:ext uri="{FF2B5EF4-FFF2-40B4-BE49-F238E27FC236}">
                    <a16:creationId xmlns:a16="http://schemas.microsoft.com/office/drawing/2014/main" xmlns="" id="{636BA8E1-8C5D-4DDA-A0CB-234D686B6E89}"/>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66">
                <a:extLst>
                  <a:ext uri="{FF2B5EF4-FFF2-40B4-BE49-F238E27FC236}">
                    <a16:creationId xmlns:a16="http://schemas.microsoft.com/office/drawing/2014/main" xmlns="" id="{648B68B7-FC29-4D8D-9F2A-42CF37AB1F43}"/>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7">
                <a:extLst>
                  <a:ext uri="{FF2B5EF4-FFF2-40B4-BE49-F238E27FC236}">
                    <a16:creationId xmlns:a16="http://schemas.microsoft.com/office/drawing/2014/main" xmlns="" id="{FFBFBC38-B57C-417A-B15A-7F4F4AD5E112}"/>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8">
                <a:extLst>
                  <a:ext uri="{FF2B5EF4-FFF2-40B4-BE49-F238E27FC236}">
                    <a16:creationId xmlns:a16="http://schemas.microsoft.com/office/drawing/2014/main" xmlns="" id="{36777493-3E7D-498E-A2D8-5BBBF9382A3C}"/>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9">
                <a:extLst>
                  <a:ext uri="{FF2B5EF4-FFF2-40B4-BE49-F238E27FC236}">
                    <a16:creationId xmlns:a16="http://schemas.microsoft.com/office/drawing/2014/main" xmlns="" id="{E3DEE222-63DE-4FD9-A99C-6FE211823238}"/>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0">
                <a:extLst>
                  <a:ext uri="{FF2B5EF4-FFF2-40B4-BE49-F238E27FC236}">
                    <a16:creationId xmlns:a16="http://schemas.microsoft.com/office/drawing/2014/main" xmlns="" id="{10AE725B-098E-4005-912F-DF67EB2B3DC6}"/>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1">
                <a:extLst>
                  <a:ext uri="{FF2B5EF4-FFF2-40B4-BE49-F238E27FC236}">
                    <a16:creationId xmlns:a16="http://schemas.microsoft.com/office/drawing/2014/main" xmlns="" id="{1B1A9C08-C5D6-453A-ABF2-67EA2BDC0DFE}"/>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2">
                <a:extLst>
                  <a:ext uri="{FF2B5EF4-FFF2-40B4-BE49-F238E27FC236}">
                    <a16:creationId xmlns:a16="http://schemas.microsoft.com/office/drawing/2014/main" xmlns="" id="{24AF2700-E9E3-4623-9373-849402751F85}"/>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3">
                <a:extLst>
                  <a:ext uri="{FF2B5EF4-FFF2-40B4-BE49-F238E27FC236}">
                    <a16:creationId xmlns:a16="http://schemas.microsoft.com/office/drawing/2014/main" xmlns="" id="{CF7CF983-A1DF-46D7-90AE-1B9AA81D2D4D}"/>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4">
                <a:extLst>
                  <a:ext uri="{FF2B5EF4-FFF2-40B4-BE49-F238E27FC236}">
                    <a16:creationId xmlns:a16="http://schemas.microsoft.com/office/drawing/2014/main" xmlns="" id="{531CB23C-B1BB-4D16-984D-128585F26263}"/>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5">
                <a:extLst>
                  <a:ext uri="{FF2B5EF4-FFF2-40B4-BE49-F238E27FC236}">
                    <a16:creationId xmlns:a16="http://schemas.microsoft.com/office/drawing/2014/main" xmlns="" id="{41DF5329-6DBA-4F6C-9723-58205D5580A3}"/>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6">
                <a:extLst>
                  <a:ext uri="{FF2B5EF4-FFF2-40B4-BE49-F238E27FC236}">
                    <a16:creationId xmlns:a16="http://schemas.microsoft.com/office/drawing/2014/main" xmlns="" id="{FDA1636F-2540-4DA6-A70F-357831BEFAA0}"/>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7">
                <a:extLst>
                  <a:ext uri="{FF2B5EF4-FFF2-40B4-BE49-F238E27FC236}">
                    <a16:creationId xmlns:a16="http://schemas.microsoft.com/office/drawing/2014/main" xmlns="" id="{0A1C8F76-0526-4823-9C5C-976AFB7BBEA4}"/>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78">
                <a:extLst>
                  <a:ext uri="{FF2B5EF4-FFF2-40B4-BE49-F238E27FC236}">
                    <a16:creationId xmlns:a16="http://schemas.microsoft.com/office/drawing/2014/main" xmlns="" id="{DC2B6794-1FF2-4466-A83B-D74EC3783C81}"/>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9">
                <a:extLst>
                  <a:ext uri="{FF2B5EF4-FFF2-40B4-BE49-F238E27FC236}">
                    <a16:creationId xmlns:a16="http://schemas.microsoft.com/office/drawing/2014/main" xmlns="" id="{32216338-4C0E-49D1-84ED-EC39F56159AE}"/>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80">
                <a:extLst>
                  <a:ext uri="{FF2B5EF4-FFF2-40B4-BE49-F238E27FC236}">
                    <a16:creationId xmlns:a16="http://schemas.microsoft.com/office/drawing/2014/main" xmlns="" id="{7662EEF4-FDAD-4E8E-95B8-C5176E4DCEB3}"/>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1">
                <a:extLst>
                  <a:ext uri="{FF2B5EF4-FFF2-40B4-BE49-F238E27FC236}">
                    <a16:creationId xmlns:a16="http://schemas.microsoft.com/office/drawing/2014/main" xmlns="" id="{61F1A277-8073-4F2A-AD68-887AD2A9A274}"/>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82">
                <a:extLst>
                  <a:ext uri="{FF2B5EF4-FFF2-40B4-BE49-F238E27FC236}">
                    <a16:creationId xmlns:a16="http://schemas.microsoft.com/office/drawing/2014/main" xmlns="" id="{92F42F16-CEE2-471B-81A3-98CD5E27C473}"/>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a:extLst>
                <a:ext uri="{FF2B5EF4-FFF2-40B4-BE49-F238E27FC236}">
                  <a16:creationId xmlns:a16="http://schemas.microsoft.com/office/drawing/2014/main" xmlns="" id="{23698660-A64F-4A44-B3EB-529789564663}"/>
                </a:ext>
              </a:extLst>
            </p:cNvPr>
            <p:cNvGrpSpPr/>
            <p:nvPr/>
          </p:nvGrpSpPr>
          <p:grpSpPr>
            <a:xfrm>
              <a:off x="-13305" y="-453071"/>
              <a:ext cx="449842" cy="375894"/>
              <a:chOff x="-26005" y="-550760"/>
              <a:chExt cx="449842" cy="375894"/>
            </a:xfrm>
          </p:grpSpPr>
          <p:sp>
            <p:nvSpPr>
              <p:cNvPr id="28" name="Freeform 190">
                <a:extLst>
                  <a:ext uri="{FF2B5EF4-FFF2-40B4-BE49-F238E27FC236}">
                    <a16:creationId xmlns:a16="http://schemas.microsoft.com/office/drawing/2014/main" xmlns="" id="{3E374C19-A887-4447-ABFE-B2F59A08C862}"/>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DDBDF31E-9EBD-4E12-8DD5-428A16F6102E}"/>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7" name="直接连接符 26">
              <a:extLst>
                <a:ext uri="{FF2B5EF4-FFF2-40B4-BE49-F238E27FC236}">
                  <a16:creationId xmlns:a16="http://schemas.microsoft.com/office/drawing/2014/main" xmlns="" id="{AB5AE98D-0BB9-4CA0-AFDD-6A2DE12A5731}"/>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49" name="图片 48" descr="手机屏幕截图&#10;&#10;描述已自动生成">
            <a:extLst>
              <a:ext uri="{FF2B5EF4-FFF2-40B4-BE49-F238E27FC236}">
                <a16:creationId xmlns:a16="http://schemas.microsoft.com/office/drawing/2014/main" xmlns="" id="{C94C0DF0-4139-4704-A27F-0D6CC75B171A}"/>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879600" y="1196752"/>
            <a:ext cx="8430827" cy="4495771"/>
          </a:xfrm>
          <a:prstGeom prst="rect">
            <a:avLst/>
          </a:prstGeom>
          <a:ln>
            <a:solidFill>
              <a:schemeClr val="accent1"/>
            </a:solidFill>
          </a:ln>
        </p:spPr>
      </p:pic>
    </p:spTree>
    <p:extLst>
      <p:ext uri="{BB962C8B-B14F-4D97-AF65-F5344CB8AC3E}">
        <p14:creationId xmlns:p14="http://schemas.microsoft.com/office/powerpoint/2010/main" val="23146863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473069-E4CC-4D6E-8CA0-B6FF4D512055}"/>
              </a:ext>
            </a:extLst>
          </p:cNvPr>
          <p:cNvSpPr>
            <a:spLocks noGrp="1"/>
          </p:cNvSpPr>
          <p:nvPr>
            <p:ph type="title"/>
          </p:nvPr>
        </p:nvSpPr>
        <p:spPr/>
        <p:txBody>
          <a:bodyPr/>
          <a:lstStyle/>
          <a:p>
            <a:r>
              <a:rPr lang="en-US" altLang="zh-CN"/>
              <a:t>iSlide </a:t>
            </a:r>
            <a:r>
              <a:rPr lang="zh-CN" altLang="en-US"/>
              <a:t>插件  解锁</a:t>
            </a:r>
            <a:r>
              <a:rPr lang="en-US" altLang="zh-CN" dirty="0"/>
              <a:t>18</a:t>
            </a:r>
            <a:r>
              <a:rPr lang="zh-CN" altLang="en-US" dirty="0"/>
              <a:t>万</a:t>
            </a:r>
            <a:r>
              <a:rPr lang="en-US" altLang="zh-CN" dirty="0"/>
              <a:t>+</a:t>
            </a:r>
            <a:r>
              <a:rPr lang="zh-CN" altLang="en-US" dirty="0"/>
              <a:t>免费图标</a:t>
            </a:r>
          </a:p>
        </p:txBody>
      </p:sp>
      <p:cxnSp>
        <p:nvCxnSpPr>
          <p:cNvPr id="79" name="直接连接符 78">
            <a:extLst>
              <a:ext uri="{FF2B5EF4-FFF2-40B4-BE49-F238E27FC236}">
                <a16:creationId xmlns:a16="http://schemas.microsoft.com/office/drawing/2014/main" xmlns="" id="{02F60E30-B796-480F-9FA3-88C18EB45A26}"/>
              </a:ext>
            </a:extLst>
          </p:cNvPr>
          <p:cNvCxnSpPr>
            <a:cxnSpLocks/>
          </p:cNvCxnSpPr>
          <p:nvPr/>
        </p:nvCxnSpPr>
        <p:spPr>
          <a:xfrm>
            <a:off x="1863837" y="6234911"/>
            <a:ext cx="8447577"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4" name="图片 3" descr="手机屏幕截图&#10;&#10;描述已自动生成">
            <a:extLst>
              <a:ext uri="{FF2B5EF4-FFF2-40B4-BE49-F238E27FC236}">
                <a16:creationId xmlns:a16="http://schemas.microsoft.com/office/drawing/2014/main" xmlns="" id="{86E3F2D8-C1EF-425D-9B64-10D1E578369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79600" y="1196752"/>
            <a:ext cx="8430827" cy="4502150"/>
          </a:xfrm>
          <a:prstGeom prst="rect">
            <a:avLst/>
          </a:prstGeom>
          <a:ln>
            <a:solidFill>
              <a:schemeClr val="accent1"/>
            </a:solidFill>
          </a:ln>
        </p:spPr>
      </p:pic>
      <p:sp>
        <p:nvSpPr>
          <p:cNvPr id="3" name="文本框 2">
            <a:extLst>
              <a:ext uri="{FF2B5EF4-FFF2-40B4-BE49-F238E27FC236}">
                <a16:creationId xmlns:a16="http://schemas.microsoft.com/office/drawing/2014/main" xmlns="" id="{6AF0BEE0-1096-4969-B024-5804ED45EA1C}"/>
              </a:ext>
            </a:extLst>
          </p:cNvPr>
          <p:cNvSpPr txBox="1"/>
          <p:nvPr/>
        </p:nvSpPr>
        <p:spPr>
          <a:xfrm>
            <a:off x="1972069" y="5837202"/>
            <a:ext cx="8247862" cy="400110"/>
          </a:xfrm>
          <a:prstGeom prst="rect">
            <a:avLst/>
          </a:prstGeom>
          <a:noFill/>
        </p:spPr>
        <p:txBody>
          <a:bodyPr wrap="square" rtlCol="0">
            <a:spAutoFit/>
          </a:bodyPr>
          <a:lstStyle>
            <a:defPPr>
              <a:defRPr lang="zh-CN"/>
            </a:defPPr>
            <a:lvl1pPr lvl="0" algn="ctr">
              <a:defRPr sz="2000" spc="150">
                <a:solidFill>
                  <a:schemeClr val="tx1">
                    <a:lumMod val="75000"/>
                    <a:lumOff val="25000"/>
                  </a:schemeClr>
                </a:solidFill>
                <a:latin typeface="+mn-ea"/>
                <a:cs typeface="阿里巴巴普惠体 Light" panose="00020600040101010101" pitchFamily="18" charset="-122"/>
              </a:defRPr>
            </a:lvl1pPr>
          </a:lstStyle>
          <a:p>
            <a:r>
              <a:rPr lang="zh-CN" altLang="en-US" dirty="0"/>
              <a:t>插件图标库使用</a:t>
            </a:r>
            <a:r>
              <a:rPr lang="en-US" altLang="zh-CN" dirty="0"/>
              <a:t>:</a:t>
            </a:r>
            <a:r>
              <a:rPr lang="zh-CN" altLang="en-US" dirty="0"/>
              <a:t>  动图 请放映时观看（</a:t>
            </a:r>
            <a:r>
              <a:rPr lang="en-US" altLang="zh-CN" dirty="0"/>
              <a:t>Shift + F5</a:t>
            </a:r>
            <a:r>
              <a:rPr lang="zh-CN" altLang="en-US" dirty="0"/>
              <a:t>） </a:t>
            </a:r>
          </a:p>
        </p:txBody>
      </p:sp>
      <p:grpSp>
        <p:nvGrpSpPr>
          <p:cNvPr id="5" name="组合 4">
            <a:extLst>
              <a:ext uri="{FF2B5EF4-FFF2-40B4-BE49-F238E27FC236}">
                <a16:creationId xmlns:a16="http://schemas.microsoft.com/office/drawing/2014/main" xmlns="" id="{F7F59D1B-FE0B-4947-9A99-6EFCEDC8E82B}"/>
              </a:ext>
            </a:extLst>
          </p:cNvPr>
          <p:cNvGrpSpPr/>
          <p:nvPr/>
        </p:nvGrpSpPr>
        <p:grpSpPr>
          <a:xfrm>
            <a:off x="-13305" y="-569351"/>
            <a:ext cx="9521484" cy="492174"/>
            <a:chOff x="-13305" y="-569351"/>
            <a:chExt cx="9521484" cy="492174"/>
          </a:xfrm>
        </p:grpSpPr>
        <p:sp>
          <p:nvSpPr>
            <p:cNvPr id="49" name="矩形 189">
              <a:extLst>
                <a:ext uri="{FF2B5EF4-FFF2-40B4-BE49-F238E27FC236}">
                  <a16:creationId xmlns:a16="http://schemas.microsoft.com/office/drawing/2014/main" xmlns="" id="{5AF758D3-6747-4135-ACAD-E2700C6E726A}"/>
                </a:ext>
              </a:extLst>
            </p:cNvPr>
            <p:cNvSpPr/>
            <p:nvPr/>
          </p:nvSpPr>
          <p:spPr>
            <a:xfrm>
              <a:off x="7680175" y="-569351"/>
              <a:ext cx="1823591" cy="468975"/>
            </a:xfrm>
            <a:prstGeom prst="rect">
              <a:avLst/>
            </a:prstGeom>
            <a:noFill/>
            <a:ln>
              <a:noFill/>
            </a:ln>
          </p:spPr>
          <p:txBody>
            <a:bodyPr wrap="square" anchor="ctr">
              <a:spAutoFit/>
            </a:bodyPr>
            <a:lstStyle/>
            <a:p>
              <a:pPr defTabSz="914354">
                <a:lnSpc>
                  <a:spcPct val="150000"/>
                </a:lnSpc>
                <a:defRPr/>
              </a:pPr>
              <a:r>
                <a:rPr lang="en-US" altLang="zh-CN" dirty="0">
                  <a:solidFill>
                    <a:schemeClr val="accent1"/>
                  </a:solidFill>
                  <a:latin typeface="+mn-ea"/>
                  <a:sym typeface="Arial" panose="020B0604020202020204" pitchFamily="34" charset="0"/>
                  <a:hlinkClick r:id="rId5">
                    <a:extLst>
                      <a:ext uri="{A12FA001-AC4F-418D-AE19-62706E023703}">
                        <ahyp:hlinkClr xmlns:ahyp="http://schemas.microsoft.com/office/drawing/2018/hyperlinkcolor" xmlns="" val="tx"/>
                      </a:ext>
                    </a:extLst>
                  </a:hlinkClick>
                </a:rPr>
                <a:t>www.islide.cc</a:t>
              </a:r>
              <a:endParaRPr lang="zh-CN" altLang="en-US" dirty="0">
                <a:solidFill>
                  <a:schemeClr val="accent1"/>
                </a:solidFill>
                <a:latin typeface="+mn-ea"/>
                <a:sym typeface="Arial" panose="020B0604020202020204" pitchFamily="34" charset="0"/>
              </a:endParaRPr>
            </a:p>
          </p:txBody>
        </p:sp>
        <p:grpSp>
          <p:nvGrpSpPr>
            <p:cNvPr id="50" name="组合 49">
              <a:extLst>
                <a:ext uri="{FF2B5EF4-FFF2-40B4-BE49-F238E27FC236}">
                  <a16:creationId xmlns:a16="http://schemas.microsoft.com/office/drawing/2014/main" xmlns="" id="{1A21554C-6360-4699-B68A-A7BE83AC28E7}"/>
                </a:ext>
              </a:extLst>
            </p:cNvPr>
            <p:cNvGrpSpPr/>
            <p:nvPr/>
          </p:nvGrpSpPr>
          <p:grpSpPr>
            <a:xfrm>
              <a:off x="654347" y="-432570"/>
              <a:ext cx="1103114" cy="289360"/>
              <a:chOff x="669926" y="1204895"/>
              <a:chExt cx="1699443" cy="445784"/>
            </a:xfrm>
          </p:grpSpPr>
          <p:sp>
            <p:nvSpPr>
              <p:cNvPr id="75" name="AutoShape 15">
                <a:extLst>
                  <a:ext uri="{FF2B5EF4-FFF2-40B4-BE49-F238E27FC236}">
                    <a16:creationId xmlns:a16="http://schemas.microsoft.com/office/drawing/2014/main" xmlns="" id="{8E10AE60-6E36-446C-854A-BEB7D34D99AE}"/>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17">
                <a:extLst>
                  <a:ext uri="{FF2B5EF4-FFF2-40B4-BE49-F238E27FC236}">
                    <a16:creationId xmlns:a16="http://schemas.microsoft.com/office/drawing/2014/main" xmlns="" id="{73E1A2A7-70FF-440C-BDC7-7F065FEF81E5}"/>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8">
                <a:extLst>
                  <a:ext uri="{FF2B5EF4-FFF2-40B4-BE49-F238E27FC236}">
                    <a16:creationId xmlns:a16="http://schemas.microsoft.com/office/drawing/2014/main" xmlns="" id="{A3AFC477-4B49-400D-AAE0-F2D0554F4F77}"/>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19">
                <a:extLst>
                  <a:ext uri="{FF2B5EF4-FFF2-40B4-BE49-F238E27FC236}">
                    <a16:creationId xmlns:a16="http://schemas.microsoft.com/office/drawing/2014/main" xmlns="" id="{359B2736-FC30-43BD-B680-42FB68B173E4}"/>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20">
                <a:extLst>
                  <a:ext uri="{FF2B5EF4-FFF2-40B4-BE49-F238E27FC236}">
                    <a16:creationId xmlns:a16="http://schemas.microsoft.com/office/drawing/2014/main" xmlns="" id="{D63A953F-A65E-429E-A6B6-733D4C5AF612}"/>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21">
                <a:extLst>
                  <a:ext uri="{FF2B5EF4-FFF2-40B4-BE49-F238E27FC236}">
                    <a16:creationId xmlns:a16="http://schemas.microsoft.com/office/drawing/2014/main" xmlns="" id="{B024AD56-6341-42FE-A9A4-A08D73ACAF98}"/>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22">
                <a:extLst>
                  <a:ext uri="{FF2B5EF4-FFF2-40B4-BE49-F238E27FC236}">
                    <a16:creationId xmlns:a16="http://schemas.microsoft.com/office/drawing/2014/main" xmlns="" id="{07C127DC-7A65-4F99-B669-372E4AF6A8FA}"/>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23">
                <a:extLst>
                  <a:ext uri="{FF2B5EF4-FFF2-40B4-BE49-F238E27FC236}">
                    <a16:creationId xmlns:a16="http://schemas.microsoft.com/office/drawing/2014/main" xmlns="" id="{0831F217-875E-463F-AE03-9C3547BA1D86}"/>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24">
                <a:extLst>
                  <a:ext uri="{FF2B5EF4-FFF2-40B4-BE49-F238E27FC236}">
                    <a16:creationId xmlns:a16="http://schemas.microsoft.com/office/drawing/2014/main" xmlns="" id="{E1CDE077-AAF2-4045-AFA0-5FC2EB75C851}"/>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文本框 50">
              <a:extLst>
                <a:ext uri="{FF2B5EF4-FFF2-40B4-BE49-F238E27FC236}">
                  <a16:creationId xmlns:a16="http://schemas.microsoft.com/office/drawing/2014/main" xmlns="" id="{5F0B8425-8B9B-42B6-AECB-C960F65859BB}"/>
                </a:ext>
              </a:extLst>
            </p:cNvPr>
            <p:cNvSpPr txBox="1"/>
            <p:nvPr/>
          </p:nvSpPr>
          <p:spPr>
            <a:xfrm>
              <a:off x="1583397" y="-455339"/>
              <a:ext cx="6310323" cy="369332"/>
            </a:xfrm>
            <a:prstGeom prst="rect">
              <a:avLst/>
            </a:prstGeom>
            <a:noFill/>
          </p:spPr>
          <p:txBody>
            <a:bodyPr wrap="square" rtlCol="0">
              <a:spAutoFit/>
            </a:bodyPr>
            <a:lstStyle/>
            <a:p>
              <a:r>
                <a:rPr lang="zh-CN" altLang="en-US" spc="100" dirty="0">
                  <a:solidFill>
                    <a:schemeClr val="tx1">
                      <a:lumMod val="65000"/>
                      <a:lumOff val="35000"/>
                    </a:schemeClr>
                  </a:solidFill>
                  <a:latin typeface="+mn-ea"/>
                  <a:sym typeface="Wingdings" panose="05000000000000000000" pitchFamily="2" charset="2"/>
                </a:rPr>
                <a:t>插件，让</a:t>
              </a:r>
              <a:r>
                <a:rPr lang="en-US" altLang="zh-CN" spc="100" dirty="0">
                  <a:solidFill>
                    <a:schemeClr val="tx1">
                      <a:lumMod val="65000"/>
                      <a:lumOff val="35000"/>
                    </a:schemeClr>
                  </a:solidFill>
                  <a:latin typeface="+mn-ea"/>
                  <a:sym typeface="Wingdings" panose="05000000000000000000" pitchFamily="2" charset="2"/>
                </a:rPr>
                <a:t>PPT</a:t>
              </a:r>
              <a:r>
                <a:rPr lang="zh-CN" altLang="en-US" spc="100" dirty="0">
                  <a:solidFill>
                    <a:schemeClr val="tx1">
                      <a:lumMod val="65000"/>
                      <a:lumOff val="35000"/>
                    </a:schemeClr>
                  </a:solidFill>
                  <a:latin typeface="+mn-ea"/>
                  <a:sym typeface="Wingdings" panose="05000000000000000000" pitchFamily="2" charset="2"/>
                </a:rPr>
                <a:t>设计简单起来！</a:t>
              </a:r>
              <a:r>
                <a:rPr lang="zh-CN" altLang="en-US" sz="1800" dirty="0">
                  <a:solidFill>
                    <a:schemeClr val="tx1">
                      <a:lumMod val="65000"/>
                      <a:lumOff val="35000"/>
                    </a:schemeClr>
                  </a:solidFill>
                  <a:latin typeface="+mn-ea"/>
                  <a:sym typeface="Arial" panose="020B0604020202020204" pitchFamily="34" charset="0"/>
                </a:rPr>
                <a:t>按住 </a:t>
              </a:r>
              <a:r>
                <a:rPr lang="en-US" altLang="zh-CN" sz="1800" dirty="0">
                  <a:solidFill>
                    <a:schemeClr val="tx1">
                      <a:lumMod val="65000"/>
                      <a:lumOff val="35000"/>
                    </a:schemeClr>
                  </a:solidFill>
                  <a:latin typeface="+mn-ea"/>
                  <a:sym typeface="Arial" panose="020B0604020202020204" pitchFamily="34" charset="0"/>
                </a:rPr>
                <a:t>Ctrl </a:t>
              </a:r>
              <a:r>
                <a:rPr lang="zh-CN" altLang="en-US" sz="1800" dirty="0">
                  <a:solidFill>
                    <a:schemeClr val="tx1">
                      <a:lumMod val="65000"/>
                      <a:lumOff val="35000"/>
                    </a:schemeClr>
                  </a:solidFill>
                  <a:latin typeface="+mn-ea"/>
                  <a:sym typeface="Arial" panose="020B0604020202020204" pitchFamily="34" charset="0"/>
                </a:rPr>
                <a:t>并单击链接访问官网</a:t>
              </a:r>
              <a:endParaRPr lang="zh-CN" altLang="en-US" spc="100" dirty="0">
                <a:solidFill>
                  <a:schemeClr val="tx1">
                    <a:lumMod val="65000"/>
                    <a:lumOff val="35000"/>
                  </a:schemeClr>
                </a:solidFill>
                <a:latin typeface="+mn-ea"/>
              </a:endParaRPr>
            </a:p>
          </p:txBody>
        </p:sp>
        <p:grpSp>
          <p:nvGrpSpPr>
            <p:cNvPr id="52" name="组合 51">
              <a:extLst>
                <a:ext uri="{FF2B5EF4-FFF2-40B4-BE49-F238E27FC236}">
                  <a16:creationId xmlns:a16="http://schemas.microsoft.com/office/drawing/2014/main" xmlns="" id="{753C41AC-8169-4330-AE9D-936FC75C0FE8}"/>
                </a:ext>
              </a:extLst>
            </p:cNvPr>
            <p:cNvGrpSpPr>
              <a:grpSpLocks/>
            </p:cNvGrpSpPr>
            <p:nvPr/>
          </p:nvGrpSpPr>
          <p:grpSpPr>
            <a:xfrm>
              <a:off x="9376219" y="-466965"/>
              <a:ext cx="131960" cy="354484"/>
              <a:chOff x="4227513" y="439738"/>
              <a:chExt cx="298450" cy="847725"/>
            </a:xfrm>
          </p:grpSpPr>
          <p:sp>
            <p:nvSpPr>
              <p:cNvPr id="57" name="Freeform 165">
                <a:extLst>
                  <a:ext uri="{FF2B5EF4-FFF2-40B4-BE49-F238E27FC236}">
                    <a16:creationId xmlns:a16="http://schemas.microsoft.com/office/drawing/2014/main" xmlns="" id="{A0A4719B-E06D-4B04-A5F0-36B4A659EAD9}"/>
                  </a:ext>
                </a:extLst>
              </p:cNvPr>
              <p:cNvSpPr>
                <a:spLocks/>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66">
                <a:extLst>
                  <a:ext uri="{FF2B5EF4-FFF2-40B4-BE49-F238E27FC236}">
                    <a16:creationId xmlns:a16="http://schemas.microsoft.com/office/drawing/2014/main" xmlns="" id="{604438E4-52A2-4BE6-8F0A-D5ABC9B90D13}"/>
                  </a:ext>
                </a:extLst>
              </p:cNvPr>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67">
                <a:extLst>
                  <a:ext uri="{FF2B5EF4-FFF2-40B4-BE49-F238E27FC236}">
                    <a16:creationId xmlns:a16="http://schemas.microsoft.com/office/drawing/2014/main" xmlns="" id="{D6A1F533-4B53-40D3-9DC7-B159F5246C41}"/>
                  </a:ext>
                </a:extLst>
              </p:cNvPr>
              <p:cNvSpPr>
                <a:spLocks/>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68">
                <a:extLst>
                  <a:ext uri="{FF2B5EF4-FFF2-40B4-BE49-F238E27FC236}">
                    <a16:creationId xmlns:a16="http://schemas.microsoft.com/office/drawing/2014/main" xmlns="" id="{D81A50BE-D634-4F0F-90A6-C49B3EBA9545}"/>
                  </a:ext>
                </a:extLst>
              </p:cNvPr>
              <p:cNvSpPr>
                <a:spLocks/>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9">
                <a:extLst>
                  <a:ext uri="{FF2B5EF4-FFF2-40B4-BE49-F238E27FC236}">
                    <a16:creationId xmlns:a16="http://schemas.microsoft.com/office/drawing/2014/main" xmlns="" id="{A2BA73AF-C79D-4539-8E29-AD907C14F0FA}"/>
                  </a:ext>
                </a:extLst>
              </p:cNvPr>
              <p:cNvSpPr>
                <a:spLocks/>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0">
                <a:extLst>
                  <a:ext uri="{FF2B5EF4-FFF2-40B4-BE49-F238E27FC236}">
                    <a16:creationId xmlns:a16="http://schemas.microsoft.com/office/drawing/2014/main" xmlns="" id="{F7B188B4-CDC9-4494-BA9F-313AF8E1002C}"/>
                  </a:ext>
                </a:extLst>
              </p:cNvPr>
              <p:cNvSpPr>
                <a:spLocks/>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1">
                <a:extLst>
                  <a:ext uri="{FF2B5EF4-FFF2-40B4-BE49-F238E27FC236}">
                    <a16:creationId xmlns:a16="http://schemas.microsoft.com/office/drawing/2014/main" xmlns="" id="{6678F6AC-766A-4C69-B186-74D7390855F2}"/>
                  </a:ext>
                </a:extLst>
              </p:cNvPr>
              <p:cNvSpPr>
                <a:spLocks/>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2">
                <a:extLst>
                  <a:ext uri="{FF2B5EF4-FFF2-40B4-BE49-F238E27FC236}">
                    <a16:creationId xmlns:a16="http://schemas.microsoft.com/office/drawing/2014/main" xmlns="" id="{61E9B1F2-B624-4D3F-800B-E1B3E977752E}"/>
                  </a:ext>
                </a:extLst>
              </p:cNvPr>
              <p:cNvSpPr>
                <a:spLocks/>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3">
                <a:extLst>
                  <a:ext uri="{FF2B5EF4-FFF2-40B4-BE49-F238E27FC236}">
                    <a16:creationId xmlns:a16="http://schemas.microsoft.com/office/drawing/2014/main" xmlns="" id="{3BDCBDA2-414D-4017-B36A-5D61FE2CBAC0}"/>
                  </a:ext>
                </a:extLst>
              </p:cNvPr>
              <p:cNvSpPr>
                <a:spLocks/>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74">
                <a:extLst>
                  <a:ext uri="{FF2B5EF4-FFF2-40B4-BE49-F238E27FC236}">
                    <a16:creationId xmlns:a16="http://schemas.microsoft.com/office/drawing/2014/main" xmlns="" id="{1ADFB8A8-DA2E-4C03-9383-DAB1B9DE325B}"/>
                  </a:ext>
                </a:extLst>
              </p:cNvPr>
              <p:cNvSpPr>
                <a:spLocks/>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5">
                <a:extLst>
                  <a:ext uri="{FF2B5EF4-FFF2-40B4-BE49-F238E27FC236}">
                    <a16:creationId xmlns:a16="http://schemas.microsoft.com/office/drawing/2014/main" xmlns="" id="{F3990B72-7463-49CF-BEA9-E2B8D4A26864}"/>
                  </a:ext>
                </a:extLst>
              </p:cNvPr>
              <p:cNvSpPr>
                <a:spLocks/>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76">
                <a:extLst>
                  <a:ext uri="{FF2B5EF4-FFF2-40B4-BE49-F238E27FC236}">
                    <a16:creationId xmlns:a16="http://schemas.microsoft.com/office/drawing/2014/main" xmlns="" id="{EA4CEC97-D871-4713-83ED-8CB43F4FB814}"/>
                  </a:ext>
                </a:extLst>
              </p:cNvPr>
              <p:cNvSpPr>
                <a:spLocks/>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7">
                <a:extLst>
                  <a:ext uri="{FF2B5EF4-FFF2-40B4-BE49-F238E27FC236}">
                    <a16:creationId xmlns:a16="http://schemas.microsoft.com/office/drawing/2014/main" xmlns="" id="{2310943A-3B0E-4028-BB06-4E60BDDD9AC6}"/>
                  </a:ext>
                </a:extLst>
              </p:cNvPr>
              <p:cNvSpPr>
                <a:spLocks/>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8">
                <a:extLst>
                  <a:ext uri="{FF2B5EF4-FFF2-40B4-BE49-F238E27FC236}">
                    <a16:creationId xmlns:a16="http://schemas.microsoft.com/office/drawing/2014/main" xmlns="" id="{B90F8373-F2DF-4150-8C0E-0A47FF69C606}"/>
                  </a:ext>
                </a:extLst>
              </p:cNvPr>
              <p:cNvSpPr>
                <a:spLocks/>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9">
                <a:extLst>
                  <a:ext uri="{FF2B5EF4-FFF2-40B4-BE49-F238E27FC236}">
                    <a16:creationId xmlns:a16="http://schemas.microsoft.com/office/drawing/2014/main" xmlns="" id="{17FCB976-6EE2-4507-8618-386006592566}"/>
                  </a:ext>
                </a:extLst>
              </p:cNvPr>
              <p:cNvSpPr>
                <a:spLocks/>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0">
                <a:extLst>
                  <a:ext uri="{FF2B5EF4-FFF2-40B4-BE49-F238E27FC236}">
                    <a16:creationId xmlns:a16="http://schemas.microsoft.com/office/drawing/2014/main" xmlns="" id="{6643566A-9C6F-4CA1-A9EA-7F0E2E1B5F67}"/>
                  </a:ext>
                </a:extLst>
              </p:cNvPr>
              <p:cNvSpPr>
                <a:spLocks/>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81">
                <a:extLst>
                  <a:ext uri="{FF2B5EF4-FFF2-40B4-BE49-F238E27FC236}">
                    <a16:creationId xmlns:a16="http://schemas.microsoft.com/office/drawing/2014/main" xmlns="" id="{B6EDD63E-D3C0-48F4-BDEA-DDBAB7C03CA5}"/>
                  </a:ext>
                </a:extLst>
              </p:cNvPr>
              <p:cNvSpPr>
                <a:spLocks/>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82">
                <a:extLst>
                  <a:ext uri="{FF2B5EF4-FFF2-40B4-BE49-F238E27FC236}">
                    <a16:creationId xmlns:a16="http://schemas.microsoft.com/office/drawing/2014/main" xmlns="" id="{7BA842C9-D513-4C48-A091-529333E87527}"/>
                  </a:ext>
                </a:extLst>
              </p:cNvPr>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xmlns="" id="{3E380F6F-77C5-4A0A-9723-FCCEC65EAE5D}"/>
                </a:ext>
              </a:extLst>
            </p:cNvPr>
            <p:cNvGrpSpPr/>
            <p:nvPr/>
          </p:nvGrpSpPr>
          <p:grpSpPr>
            <a:xfrm>
              <a:off x="-13305" y="-453071"/>
              <a:ext cx="449842" cy="375894"/>
              <a:chOff x="-26005" y="-550760"/>
              <a:chExt cx="449842" cy="375894"/>
            </a:xfrm>
          </p:grpSpPr>
          <p:sp>
            <p:nvSpPr>
              <p:cNvPr id="55" name="Freeform 190">
                <a:extLst>
                  <a:ext uri="{FF2B5EF4-FFF2-40B4-BE49-F238E27FC236}">
                    <a16:creationId xmlns:a16="http://schemas.microsoft.com/office/drawing/2014/main" xmlns="" id="{A6A857ED-89BA-42E8-949F-B36D82F56B2A}"/>
                  </a:ext>
                </a:extLst>
              </p:cNvPr>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6" name="文本框 55">
                <a:extLst>
                  <a:ext uri="{FF2B5EF4-FFF2-40B4-BE49-F238E27FC236}">
                    <a16:creationId xmlns:a16="http://schemas.microsoft.com/office/drawing/2014/main" xmlns="" id="{B3811306-0745-4A6C-89D7-EB41272EC9B8}"/>
                  </a:ext>
                </a:extLst>
              </p:cNvPr>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54" name="直接连接符 53">
              <a:extLst>
                <a:ext uri="{FF2B5EF4-FFF2-40B4-BE49-F238E27FC236}">
                  <a16:creationId xmlns:a16="http://schemas.microsoft.com/office/drawing/2014/main" xmlns="" id="{581EF0FC-C9B2-42C1-964F-783B8312949A}"/>
                </a:ext>
              </a:extLst>
            </p:cNvPr>
            <p:cNvCxnSpPr>
              <a:cxnSpLocks/>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37040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EE4A19-BAD9-4067-8B15-1B862BEC4619}"/>
              </a:ext>
            </a:extLst>
          </p:cNvPr>
          <p:cNvSpPr>
            <a:spLocks noGrp="1"/>
          </p:cNvSpPr>
          <p:nvPr>
            <p:ph type="title"/>
          </p:nvPr>
        </p:nvSpPr>
        <p:spPr/>
        <p:txBody>
          <a:bodyPr/>
          <a:lstStyle/>
          <a:p>
            <a:r>
              <a:rPr lang="zh-CN" altLang="en-US" dirty="0"/>
              <a:t>特殊说明</a:t>
            </a:r>
          </a:p>
        </p:txBody>
      </p:sp>
      <p:sp>
        <p:nvSpPr>
          <p:cNvPr id="13" name="矩形 12">
            <a:extLst>
              <a:ext uri="{FF2B5EF4-FFF2-40B4-BE49-F238E27FC236}">
                <a16:creationId xmlns:a16="http://schemas.microsoft.com/office/drawing/2014/main" xmlns="" id="{F3A900FE-E7DB-42F0-9397-6E8F70345FF9}"/>
              </a:ext>
            </a:extLst>
          </p:cNvPr>
          <p:cNvSpPr/>
          <p:nvPr/>
        </p:nvSpPr>
        <p:spPr>
          <a:xfrm>
            <a:off x="1845110" y="1638069"/>
            <a:ext cx="5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0DB9A321-0EB3-48FF-B885-29C405B7D918}"/>
              </a:ext>
            </a:extLst>
          </p:cNvPr>
          <p:cNvSpPr txBox="1"/>
          <p:nvPr/>
        </p:nvSpPr>
        <p:spPr>
          <a:xfrm>
            <a:off x="1845110" y="1196975"/>
            <a:ext cx="1169551" cy="400110"/>
          </a:xfrm>
          <a:prstGeom prst="rect">
            <a:avLst/>
          </a:prstGeom>
          <a:noFill/>
        </p:spPr>
        <p:txBody>
          <a:bodyPr wrap="none" lIns="0" rtlCol="0">
            <a:spAutoFit/>
          </a:bodyPr>
          <a:lstStyle/>
          <a:p>
            <a:r>
              <a:rPr lang="zh-CN" altLang="en-US" sz="2000" b="1" spc="100" dirty="0">
                <a:solidFill>
                  <a:schemeClr val="accent1"/>
                </a:solidFill>
              </a:rPr>
              <a:t>关于作者</a:t>
            </a:r>
          </a:p>
        </p:txBody>
      </p:sp>
      <p:sp>
        <p:nvSpPr>
          <p:cNvPr id="15" name="文本框 14">
            <a:extLst>
              <a:ext uri="{FF2B5EF4-FFF2-40B4-BE49-F238E27FC236}">
                <a16:creationId xmlns:a16="http://schemas.microsoft.com/office/drawing/2014/main" xmlns="" id="{3ECCDB0B-C7D7-440A-82A4-7DF37386199A}"/>
              </a:ext>
            </a:extLst>
          </p:cNvPr>
          <p:cNvSpPr txBox="1"/>
          <p:nvPr/>
        </p:nvSpPr>
        <p:spPr>
          <a:xfrm>
            <a:off x="1845111" y="1864480"/>
            <a:ext cx="3790094" cy="1453026"/>
          </a:xfrm>
          <a:prstGeom prst="rect">
            <a:avLst/>
          </a:prstGeom>
          <a:noFill/>
        </p:spPr>
        <p:txBody>
          <a:bodyPr wrap="square" lIns="0" rtlCol="0">
            <a:spAutoFit/>
          </a:bodyPr>
          <a:lstStyle/>
          <a:p>
            <a:pPr>
              <a:lnSpc>
                <a:spcPct val="130000"/>
              </a:lnSpc>
              <a:spcBef>
                <a:spcPts val="800"/>
              </a:spcBef>
            </a:pPr>
            <a:r>
              <a:rPr lang="zh-CN" altLang="en-US" sz="1600" spc="100" dirty="0">
                <a:solidFill>
                  <a:schemeClr val="tx1">
                    <a:lumMod val="65000"/>
                    <a:lumOff val="35000"/>
                  </a:schemeClr>
                </a:solidFill>
                <a:latin typeface="+mn-ea"/>
              </a:rPr>
              <a:t>作者</a:t>
            </a:r>
            <a:r>
              <a:rPr lang="en-US" altLang="zh-CN" sz="1600" spc="100" dirty="0">
                <a:solidFill>
                  <a:schemeClr val="tx1">
                    <a:lumMod val="65000"/>
                    <a:lumOff val="35000"/>
                  </a:schemeClr>
                </a:solidFill>
                <a:latin typeface="+mn-ea"/>
              </a:rPr>
              <a:t>『</a:t>
            </a:r>
            <a:r>
              <a:rPr lang="zh-CN" altLang="en-US" sz="1600" spc="100" dirty="0">
                <a:solidFill>
                  <a:schemeClr val="tx1">
                    <a:lumMod val="65000"/>
                    <a:lumOff val="35000"/>
                  </a:schemeClr>
                </a:solidFill>
                <a:latin typeface="+mn-ea"/>
              </a:rPr>
              <a:t>晴青</a:t>
            </a:r>
            <a:r>
              <a:rPr lang="en-US" altLang="zh-CN" sz="1600" spc="100" dirty="0">
                <a:solidFill>
                  <a:schemeClr val="tx1">
                    <a:lumMod val="65000"/>
                    <a:lumOff val="35000"/>
                  </a:schemeClr>
                </a:solidFill>
                <a:latin typeface="+mn-ea"/>
              </a:rPr>
              <a:t>』</a:t>
            </a:r>
            <a:r>
              <a:rPr lang="zh-CN" altLang="en-US" sz="1600" spc="100" dirty="0">
                <a:solidFill>
                  <a:schemeClr val="tx1">
                    <a:lumMod val="65000"/>
                    <a:lumOff val="35000"/>
                  </a:schemeClr>
                </a:solidFill>
                <a:latin typeface="+mn-ea"/>
              </a:rPr>
              <a:t>  </a:t>
            </a:r>
            <a:r>
              <a:rPr lang="en-US" altLang="zh-CN" sz="1600" spc="100" dirty="0">
                <a:solidFill>
                  <a:schemeClr val="tx1">
                    <a:lumMod val="65000"/>
                    <a:lumOff val="35000"/>
                  </a:schemeClr>
                </a:solidFill>
                <a:latin typeface="+mn-ea"/>
              </a:rPr>
              <a:t>2007</a:t>
            </a:r>
            <a:r>
              <a:rPr lang="zh-CN" altLang="en-US" sz="1600" spc="100" dirty="0">
                <a:solidFill>
                  <a:schemeClr val="tx1">
                    <a:lumMod val="65000"/>
                    <a:lumOff val="35000"/>
                  </a:schemeClr>
                </a:solidFill>
                <a:latin typeface="+mn-ea"/>
              </a:rPr>
              <a:t>级湖北医药学院毕业生</a:t>
            </a:r>
            <a:endParaRPr lang="en-US" altLang="zh-CN" sz="1600" spc="100" dirty="0">
              <a:solidFill>
                <a:schemeClr val="tx1">
                  <a:lumMod val="65000"/>
                  <a:lumOff val="35000"/>
                </a:schemeClr>
              </a:solidFill>
              <a:latin typeface="+mn-ea"/>
            </a:endParaRPr>
          </a:p>
          <a:p>
            <a:pPr>
              <a:lnSpc>
                <a:spcPct val="130000"/>
              </a:lnSpc>
              <a:spcBef>
                <a:spcPts val="800"/>
              </a:spcBef>
            </a:pPr>
            <a:r>
              <a:rPr lang="zh-CN" altLang="en-US" sz="1600" spc="100" dirty="0">
                <a:solidFill>
                  <a:schemeClr val="tx1">
                    <a:lumMod val="65000"/>
                    <a:lumOff val="35000"/>
                  </a:schemeClr>
                </a:solidFill>
                <a:latin typeface="+mn-ea"/>
              </a:rPr>
              <a:t>怀感恩之心  尽绵薄之力  为母校送上一份模板</a:t>
            </a:r>
            <a:endParaRPr lang="en-US" altLang="zh-CN" sz="1600" spc="100" dirty="0">
              <a:solidFill>
                <a:schemeClr val="tx1">
                  <a:lumMod val="65000"/>
                  <a:lumOff val="35000"/>
                </a:schemeClr>
              </a:solidFill>
              <a:latin typeface="+mn-ea"/>
            </a:endParaRPr>
          </a:p>
        </p:txBody>
      </p:sp>
      <p:sp>
        <p:nvSpPr>
          <p:cNvPr id="18" name="矩形 17">
            <a:extLst>
              <a:ext uri="{FF2B5EF4-FFF2-40B4-BE49-F238E27FC236}">
                <a16:creationId xmlns:a16="http://schemas.microsoft.com/office/drawing/2014/main" xmlns="" id="{92047EDD-D321-4F75-B7F6-8DE8276DC8FB}"/>
              </a:ext>
            </a:extLst>
          </p:cNvPr>
          <p:cNvSpPr/>
          <p:nvPr/>
        </p:nvSpPr>
        <p:spPr>
          <a:xfrm>
            <a:off x="7443618" y="4236524"/>
            <a:ext cx="5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399B4670-7ED8-4F45-9FB8-1CB2E2007D2B}"/>
              </a:ext>
            </a:extLst>
          </p:cNvPr>
          <p:cNvSpPr txBox="1"/>
          <p:nvPr/>
        </p:nvSpPr>
        <p:spPr>
          <a:xfrm>
            <a:off x="7443618" y="3795430"/>
            <a:ext cx="1169551" cy="400110"/>
          </a:xfrm>
          <a:prstGeom prst="rect">
            <a:avLst/>
          </a:prstGeom>
          <a:noFill/>
        </p:spPr>
        <p:txBody>
          <a:bodyPr wrap="none" lIns="0" rtlCol="0">
            <a:spAutoFit/>
          </a:bodyPr>
          <a:lstStyle/>
          <a:p>
            <a:r>
              <a:rPr lang="zh-CN" altLang="en-US" sz="2000" b="1" spc="100" dirty="0">
                <a:solidFill>
                  <a:schemeClr val="accent1"/>
                </a:solidFill>
              </a:rPr>
              <a:t>关于版权</a:t>
            </a:r>
          </a:p>
        </p:txBody>
      </p:sp>
      <p:sp>
        <p:nvSpPr>
          <p:cNvPr id="20" name="文本框 19">
            <a:extLst>
              <a:ext uri="{FF2B5EF4-FFF2-40B4-BE49-F238E27FC236}">
                <a16:creationId xmlns:a16="http://schemas.microsoft.com/office/drawing/2014/main" xmlns="" id="{C9BFF393-DE2B-41E1-BBCD-22F0A5718035}"/>
              </a:ext>
            </a:extLst>
          </p:cNvPr>
          <p:cNvSpPr txBox="1"/>
          <p:nvPr/>
        </p:nvSpPr>
        <p:spPr>
          <a:xfrm>
            <a:off x="7443619" y="4584520"/>
            <a:ext cx="3785184" cy="1132939"/>
          </a:xfrm>
          <a:prstGeom prst="rect">
            <a:avLst/>
          </a:prstGeom>
          <a:noFill/>
        </p:spPr>
        <p:txBody>
          <a:bodyPr wrap="square" lIns="0" rtlCol="0">
            <a:spAutoFit/>
          </a:bodyPr>
          <a:lstStyle>
            <a:defPPr>
              <a:defRPr lang="zh-CN"/>
            </a:defPPr>
            <a:lvl1pPr>
              <a:lnSpc>
                <a:spcPct val="130000"/>
              </a:lnSpc>
              <a:spcBef>
                <a:spcPts val="800"/>
              </a:spcBef>
              <a:defRPr sz="1600" spc="100">
                <a:solidFill>
                  <a:schemeClr val="tx1">
                    <a:lumMod val="65000"/>
                    <a:lumOff val="35000"/>
                  </a:schemeClr>
                </a:solidFill>
              </a:defRPr>
            </a:lvl1pPr>
          </a:lstStyle>
          <a:p>
            <a:r>
              <a:rPr lang="zh-CN" altLang="en-US" dirty="0">
                <a:latin typeface="+mn-ea"/>
              </a:rPr>
              <a:t>该模板为公益性质  供所有广大师生、热爱</a:t>
            </a:r>
            <a:r>
              <a:rPr lang="en-US" altLang="zh-CN" dirty="0">
                <a:latin typeface="+mn-ea"/>
              </a:rPr>
              <a:t>PPT</a:t>
            </a:r>
            <a:r>
              <a:rPr lang="zh-CN" altLang="en-US" dirty="0">
                <a:latin typeface="+mn-ea"/>
              </a:rPr>
              <a:t>的网友免费使用</a:t>
            </a:r>
            <a:endParaRPr lang="en-US" altLang="zh-CN" dirty="0">
              <a:latin typeface="+mn-ea"/>
            </a:endParaRPr>
          </a:p>
          <a:p>
            <a:r>
              <a:rPr lang="zh-CN" altLang="en-US" dirty="0">
                <a:latin typeface="+mn-ea"/>
              </a:rPr>
              <a:t>严禁任何商业形式用途</a:t>
            </a:r>
            <a:endParaRPr lang="en-US" altLang="zh-CN" dirty="0">
              <a:latin typeface="+mn-ea"/>
            </a:endParaRPr>
          </a:p>
        </p:txBody>
      </p:sp>
      <p:sp>
        <p:nvSpPr>
          <p:cNvPr id="21" name="Oval 14">
            <a:extLst>
              <a:ext uri="{FF2B5EF4-FFF2-40B4-BE49-F238E27FC236}">
                <a16:creationId xmlns:a16="http://schemas.microsoft.com/office/drawing/2014/main" xmlns="" id="{2564894E-0562-41E4-A3C0-2267631DD937}"/>
              </a:ext>
            </a:extLst>
          </p:cNvPr>
          <p:cNvSpPr/>
          <p:nvPr/>
        </p:nvSpPr>
        <p:spPr>
          <a:xfrm>
            <a:off x="1224310" y="1216628"/>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Oval 15">
            <a:extLst>
              <a:ext uri="{FF2B5EF4-FFF2-40B4-BE49-F238E27FC236}">
                <a16:creationId xmlns:a16="http://schemas.microsoft.com/office/drawing/2014/main" xmlns="" id="{2B8DBC68-2BB9-4487-A1F0-6B3A30A34461}"/>
              </a:ext>
            </a:extLst>
          </p:cNvPr>
          <p:cNvSpPr/>
          <p:nvPr/>
        </p:nvSpPr>
        <p:spPr>
          <a:xfrm>
            <a:off x="6822818" y="3795754"/>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矩形 26">
            <a:extLst>
              <a:ext uri="{FF2B5EF4-FFF2-40B4-BE49-F238E27FC236}">
                <a16:creationId xmlns:a16="http://schemas.microsoft.com/office/drawing/2014/main" xmlns="" id="{5B23412D-DE51-4369-9EF5-D07C3306CE89}"/>
              </a:ext>
            </a:extLst>
          </p:cNvPr>
          <p:cNvSpPr/>
          <p:nvPr/>
        </p:nvSpPr>
        <p:spPr>
          <a:xfrm>
            <a:off x="7446131" y="1628800"/>
            <a:ext cx="5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AC8E816B-2B2A-4A5D-B3C4-BB7BE2A520A9}"/>
              </a:ext>
            </a:extLst>
          </p:cNvPr>
          <p:cNvSpPr txBox="1"/>
          <p:nvPr/>
        </p:nvSpPr>
        <p:spPr>
          <a:xfrm>
            <a:off x="7446131" y="1187706"/>
            <a:ext cx="1169551" cy="400110"/>
          </a:xfrm>
          <a:prstGeom prst="rect">
            <a:avLst/>
          </a:prstGeom>
          <a:noFill/>
        </p:spPr>
        <p:txBody>
          <a:bodyPr wrap="none" lIns="0" rtlCol="0">
            <a:spAutoFit/>
          </a:bodyPr>
          <a:lstStyle/>
          <a:p>
            <a:r>
              <a:rPr lang="zh-CN" altLang="en-US" sz="2000" b="1" spc="100" dirty="0">
                <a:solidFill>
                  <a:schemeClr val="accent1"/>
                </a:solidFill>
              </a:rPr>
              <a:t>特别感谢</a:t>
            </a:r>
          </a:p>
        </p:txBody>
      </p:sp>
      <p:sp>
        <p:nvSpPr>
          <p:cNvPr id="29" name="文本框 28">
            <a:extLst>
              <a:ext uri="{FF2B5EF4-FFF2-40B4-BE49-F238E27FC236}">
                <a16:creationId xmlns:a16="http://schemas.microsoft.com/office/drawing/2014/main" xmlns="" id="{E61B1744-B15D-493B-94D5-53F23584988C}"/>
              </a:ext>
            </a:extLst>
          </p:cNvPr>
          <p:cNvSpPr txBox="1"/>
          <p:nvPr/>
        </p:nvSpPr>
        <p:spPr>
          <a:xfrm>
            <a:off x="7446132" y="1864480"/>
            <a:ext cx="3790094" cy="812851"/>
          </a:xfrm>
          <a:prstGeom prst="rect">
            <a:avLst/>
          </a:prstGeom>
          <a:noFill/>
        </p:spPr>
        <p:txBody>
          <a:bodyPr wrap="square" lIns="0" rtlCol="0">
            <a:spAutoFit/>
          </a:bodyPr>
          <a:lstStyle>
            <a:defPPr>
              <a:defRPr lang="zh-CN"/>
            </a:defPPr>
            <a:lvl1pPr>
              <a:lnSpc>
                <a:spcPct val="130000"/>
              </a:lnSpc>
              <a:spcBef>
                <a:spcPts val="800"/>
              </a:spcBef>
              <a:defRPr sz="1600" spc="100">
                <a:solidFill>
                  <a:schemeClr val="tx1">
                    <a:lumMod val="65000"/>
                    <a:lumOff val="35000"/>
                  </a:schemeClr>
                </a:solidFill>
              </a:defRPr>
            </a:lvl1pPr>
          </a:lstStyle>
          <a:p>
            <a:r>
              <a:rPr lang="zh-CN" altLang="en-US" dirty="0">
                <a:latin typeface="+mn-ea"/>
              </a:rPr>
              <a:t>感谢辅导员隆老师的支持</a:t>
            </a:r>
            <a:endParaRPr lang="en-US" altLang="zh-CN" dirty="0">
              <a:latin typeface="+mn-ea"/>
            </a:endParaRPr>
          </a:p>
          <a:p>
            <a:r>
              <a:rPr lang="zh-CN" altLang="en-US" dirty="0">
                <a:latin typeface="+mn-ea"/>
              </a:rPr>
              <a:t>感谢让</a:t>
            </a:r>
            <a:r>
              <a:rPr lang="en-US" altLang="zh-CN" dirty="0">
                <a:latin typeface="+mn-ea"/>
              </a:rPr>
              <a:t>PPT</a:t>
            </a:r>
            <a:r>
              <a:rPr lang="zh-CN" altLang="en-US" dirty="0">
                <a:latin typeface="+mn-ea"/>
              </a:rPr>
              <a:t>设计更简单的</a:t>
            </a:r>
            <a:r>
              <a:rPr lang="en-US" altLang="zh-CN" dirty="0" err="1">
                <a:latin typeface="+mn-ea"/>
              </a:rPr>
              <a:t>iSlide</a:t>
            </a:r>
            <a:endParaRPr lang="zh-CN" altLang="en-US" dirty="0">
              <a:latin typeface="+mn-ea"/>
            </a:endParaRPr>
          </a:p>
        </p:txBody>
      </p:sp>
      <p:sp>
        <p:nvSpPr>
          <p:cNvPr id="30" name="Oval 14">
            <a:extLst>
              <a:ext uri="{FF2B5EF4-FFF2-40B4-BE49-F238E27FC236}">
                <a16:creationId xmlns:a16="http://schemas.microsoft.com/office/drawing/2014/main" xmlns="" id="{569BBAA9-358C-41DA-B8F2-377D5AA5E135}"/>
              </a:ext>
            </a:extLst>
          </p:cNvPr>
          <p:cNvSpPr/>
          <p:nvPr/>
        </p:nvSpPr>
        <p:spPr>
          <a:xfrm>
            <a:off x="6830241" y="1187706"/>
            <a:ext cx="390289" cy="40011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7" name="contact-book_98839">
            <a:extLst>
              <a:ext uri="{FF2B5EF4-FFF2-40B4-BE49-F238E27FC236}">
                <a16:creationId xmlns:a16="http://schemas.microsoft.com/office/drawing/2014/main" xmlns="" id="{DB4E692C-D809-4D12-AACF-A4EE9B35FAD3}"/>
              </a:ext>
            </a:extLst>
          </p:cNvPr>
          <p:cNvSpPr>
            <a:spLocks noChangeAspect="1"/>
          </p:cNvSpPr>
          <p:nvPr/>
        </p:nvSpPr>
        <p:spPr bwMode="auto">
          <a:xfrm>
            <a:off x="1200150" y="3795430"/>
            <a:ext cx="327394" cy="360804"/>
          </a:xfrm>
          <a:custGeom>
            <a:avLst/>
            <a:gdLst>
              <a:gd name="T0" fmla="*/ 2779 w 2779"/>
              <a:gd name="T1" fmla="*/ 3067 h 3067"/>
              <a:gd name="T2" fmla="*/ 2779 w 2779"/>
              <a:gd name="T3" fmla="*/ 0 h 3067"/>
              <a:gd name="T4" fmla="*/ 293 w 2779"/>
              <a:gd name="T5" fmla="*/ 0 h 3067"/>
              <a:gd name="T6" fmla="*/ 293 w 2779"/>
              <a:gd name="T7" fmla="*/ 436 h 3067"/>
              <a:gd name="T8" fmla="*/ 142 w 2779"/>
              <a:gd name="T9" fmla="*/ 436 h 3067"/>
              <a:gd name="T10" fmla="*/ 0 w 2779"/>
              <a:gd name="T11" fmla="*/ 436 h 3067"/>
              <a:gd name="T12" fmla="*/ 0 w 2779"/>
              <a:gd name="T13" fmla="*/ 578 h 3067"/>
              <a:gd name="T14" fmla="*/ 0 w 2779"/>
              <a:gd name="T15" fmla="*/ 784 h 3067"/>
              <a:gd name="T16" fmla="*/ 0 w 2779"/>
              <a:gd name="T17" fmla="*/ 926 h 3067"/>
              <a:gd name="T18" fmla="*/ 142 w 2779"/>
              <a:gd name="T19" fmla="*/ 926 h 3067"/>
              <a:gd name="T20" fmla="*/ 293 w 2779"/>
              <a:gd name="T21" fmla="*/ 926 h 3067"/>
              <a:gd name="T22" fmla="*/ 293 w 2779"/>
              <a:gd name="T23" fmla="*/ 1288 h 3067"/>
              <a:gd name="T24" fmla="*/ 142 w 2779"/>
              <a:gd name="T25" fmla="*/ 1288 h 3067"/>
              <a:gd name="T26" fmla="*/ 0 w 2779"/>
              <a:gd name="T27" fmla="*/ 1288 h 3067"/>
              <a:gd name="T28" fmla="*/ 0 w 2779"/>
              <a:gd name="T29" fmla="*/ 1430 h 3067"/>
              <a:gd name="T30" fmla="*/ 0 w 2779"/>
              <a:gd name="T31" fmla="*/ 1636 h 3067"/>
              <a:gd name="T32" fmla="*/ 0 w 2779"/>
              <a:gd name="T33" fmla="*/ 1778 h 3067"/>
              <a:gd name="T34" fmla="*/ 142 w 2779"/>
              <a:gd name="T35" fmla="*/ 1778 h 3067"/>
              <a:gd name="T36" fmla="*/ 293 w 2779"/>
              <a:gd name="T37" fmla="*/ 1778 h 3067"/>
              <a:gd name="T38" fmla="*/ 293 w 2779"/>
              <a:gd name="T39" fmla="*/ 2140 h 3067"/>
              <a:gd name="T40" fmla="*/ 142 w 2779"/>
              <a:gd name="T41" fmla="*/ 2140 h 3067"/>
              <a:gd name="T42" fmla="*/ 0 w 2779"/>
              <a:gd name="T43" fmla="*/ 2140 h 3067"/>
              <a:gd name="T44" fmla="*/ 0 w 2779"/>
              <a:gd name="T45" fmla="*/ 2283 h 3067"/>
              <a:gd name="T46" fmla="*/ 0 w 2779"/>
              <a:gd name="T47" fmla="*/ 2488 h 3067"/>
              <a:gd name="T48" fmla="*/ 0 w 2779"/>
              <a:gd name="T49" fmla="*/ 2630 h 3067"/>
              <a:gd name="T50" fmla="*/ 142 w 2779"/>
              <a:gd name="T51" fmla="*/ 2630 h 3067"/>
              <a:gd name="T52" fmla="*/ 293 w 2779"/>
              <a:gd name="T53" fmla="*/ 2630 h 3067"/>
              <a:gd name="T54" fmla="*/ 293 w 2779"/>
              <a:gd name="T55" fmla="*/ 3067 h 3067"/>
              <a:gd name="T56" fmla="*/ 2779 w 2779"/>
              <a:gd name="T57" fmla="*/ 3067 h 3067"/>
              <a:gd name="T58" fmla="*/ 1026 w 2779"/>
              <a:gd name="T59" fmla="*/ 1049 h 3067"/>
              <a:gd name="T60" fmla="*/ 1188 w 2779"/>
              <a:gd name="T61" fmla="*/ 887 h 3067"/>
              <a:gd name="T62" fmla="*/ 1502 w 2779"/>
              <a:gd name="T63" fmla="*/ 1202 h 3067"/>
              <a:gd name="T64" fmla="*/ 1400 w 2779"/>
              <a:gd name="T65" fmla="*/ 1414 h 3067"/>
              <a:gd name="T66" fmla="*/ 1769 w 2779"/>
              <a:gd name="T67" fmla="*/ 1783 h 3067"/>
              <a:gd name="T68" fmla="*/ 1982 w 2779"/>
              <a:gd name="T69" fmla="*/ 1681 h 3067"/>
              <a:gd name="T70" fmla="*/ 2296 w 2779"/>
              <a:gd name="T71" fmla="*/ 1995 h 3067"/>
              <a:gd name="T72" fmla="*/ 2076 w 2779"/>
              <a:gd name="T73" fmla="*/ 2180 h 3067"/>
              <a:gd name="T74" fmla="*/ 1769 w 2779"/>
              <a:gd name="T75" fmla="*/ 2180 h 3067"/>
              <a:gd name="T76" fmla="*/ 1004 w 2779"/>
              <a:gd name="T77" fmla="*/ 1414 h 3067"/>
              <a:gd name="T78" fmla="*/ 1026 w 2779"/>
              <a:gd name="T79" fmla="*/ 1049 h 3067"/>
              <a:gd name="T80" fmla="*/ 142 w 2779"/>
              <a:gd name="T81" fmla="*/ 784 h 3067"/>
              <a:gd name="T82" fmla="*/ 142 w 2779"/>
              <a:gd name="T83" fmla="*/ 578 h 3067"/>
              <a:gd name="T84" fmla="*/ 525 w 2779"/>
              <a:gd name="T85" fmla="*/ 578 h 3067"/>
              <a:gd name="T86" fmla="*/ 525 w 2779"/>
              <a:gd name="T87" fmla="*/ 784 h 3067"/>
              <a:gd name="T88" fmla="*/ 142 w 2779"/>
              <a:gd name="T89" fmla="*/ 784 h 3067"/>
              <a:gd name="T90" fmla="*/ 142 w 2779"/>
              <a:gd name="T91" fmla="*/ 1636 h 3067"/>
              <a:gd name="T92" fmla="*/ 142 w 2779"/>
              <a:gd name="T93" fmla="*/ 1430 h 3067"/>
              <a:gd name="T94" fmla="*/ 525 w 2779"/>
              <a:gd name="T95" fmla="*/ 1430 h 3067"/>
              <a:gd name="T96" fmla="*/ 525 w 2779"/>
              <a:gd name="T97" fmla="*/ 1636 h 3067"/>
              <a:gd name="T98" fmla="*/ 142 w 2779"/>
              <a:gd name="T99" fmla="*/ 1636 h 3067"/>
              <a:gd name="T100" fmla="*/ 142 w 2779"/>
              <a:gd name="T101" fmla="*/ 2488 h 3067"/>
              <a:gd name="T102" fmla="*/ 142 w 2779"/>
              <a:gd name="T103" fmla="*/ 2283 h 3067"/>
              <a:gd name="T104" fmla="*/ 525 w 2779"/>
              <a:gd name="T105" fmla="*/ 2283 h 3067"/>
              <a:gd name="T106" fmla="*/ 525 w 2779"/>
              <a:gd name="T107" fmla="*/ 2488 h 3067"/>
              <a:gd name="T108" fmla="*/ 142 w 2779"/>
              <a:gd name="T109" fmla="*/ 2488 h 3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9" h="3067">
                <a:moveTo>
                  <a:pt x="2779" y="3067"/>
                </a:moveTo>
                <a:lnTo>
                  <a:pt x="2779" y="0"/>
                </a:lnTo>
                <a:lnTo>
                  <a:pt x="293" y="0"/>
                </a:lnTo>
                <a:lnTo>
                  <a:pt x="293" y="436"/>
                </a:lnTo>
                <a:lnTo>
                  <a:pt x="142" y="436"/>
                </a:lnTo>
                <a:lnTo>
                  <a:pt x="0" y="436"/>
                </a:lnTo>
                <a:lnTo>
                  <a:pt x="0" y="578"/>
                </a:lnTo>
                <a:lnTo>
                  <a:pt x="0" y="784"/>
                </a:lnTo>
                <a:lnTo>
                  <a:pt x="0" y="926"/>
                </a:lnTo>
                <a:lnTo>
                  <a:pt x="142" y="926"/>
                </a:lnTo>
                <a:lnTo>
                  <a:pt x="293" y="926"/>
                </a:lnTo>
                <a:lnTo>
                  <a:pt x="293" y="1288"/>
                </a:lnTo>
                <a:lnTo>
                  <a:pt x="142" y="1288"/>
                </a:lnTo>
                <a:lnTo>
                  <a:pt x="0" y="1288"/>
                </a:lnTo>
                <a:lnTo>
                  <a:pt x="0" y="1430"/>
                </a:lnTo>
                <a:lnTo>
                  <a:pt x="0" y="1636"/>
                </a:lnTo>
                <a:lnTo>
                  <a:pt x="0" y="1778"/>
                </a:lnTo>
                <a:lnTo>
                  <a:pt x="142" y="1778"/>
                </a:lnTo>
                <a:lnTo>
                  <a:pt x="293" y="1778"/>
                </a:lnTo>
                <a:lnTo>
                  <a:pt x="293" y="2140"/>
                </a:lnTo>
                <a:lnTo>
                  <a:pt x="142" y="2140"/>
                </a:lnTo>
                <a:lnTo>
                  <a:pt x="0" y="2140"/>
                </a:lnTo>
                <a:lnTo>
                  <a:pt x="0" y="2283"/>
                </a:lnTo>
                <a:lnTo>
                  <a:pt x="0" y="2488"/>
                </a:lnTo>
                <a:lnTo>
                  <a:pt x="0" y="2630"/>
                </a:lnTo>
                <a:lnTo>
                  <a:pt x="142" y="2630"/>
                </a:lnTo>
                <a:lnTo>
                  <a:pt x="293" y="2630"/>
                </a:lnTo>
                <a:lnTo>
                  <a:pt x="293" y="3067"/>
                </a:lnTo>
                <a:lnTo>
                  <a:pt x="2779" y="3067"/>
                </a:lnTo>
                <a:close/>
                <a:moveTo>
                  <a:pt x="1026" y="1049"/>
                </a:moveTo>
                <a:lnTo>
                  <a:pt x="1188" y="887"/>
                </a:lnTo>
                <a:lnTo>
                  <a:pt x="1502" y="1202"/>
                </a:lnTo>
                <a:lnTo>
                  <a:pt x="1400" y="1414"/>
                </a:lnTo>
                <a:lnTo>
                  <a:pt x="1769" y="1783"/>
                </a:lnTo>
                <a:lnTo>
                  <a:pt x="1982" y="1681"/>
                </a:lnTo>
                <a:lnTo>
                  <a:pt x="2296" y="1995"/>
                </a:lnTo>
                <a:lnTo>
                  <a:pt x="2076" y="2180"/>
                </a:lnTo>
                <a:lnTo>
                  <a:pt x="1769" y="2180"/>
                </a:lnTo>
                <a:lnTo>
                  <a:pt x="1004" y="1414"/>
                </a:lnTo>
                <a:lnTo>
                  <a:pt x="1026" y="1049"/>
                </a:lnTo>
                <a:close/>
                <a:moveTo>
                  <a:pt x="142" y="784"/>
                </a:moveTo>
                <a:lnTo>
                  <a:pt x="142" y="578"/>
                </a:lnTo>
                <a:lnTo>
                  <a:pt x="525" y="578"/>
                </a:lnTo>
                <a:lnTo>
                  <a:pt x="525" y="784"/>
                </a:lnTo>
                <a:lnTo>
                  <a:pt x="142" y="784"/>
                </a:lnTo>
                <a:close/>
                <a:moveTo>
                  <a:pt x="142" y="1636"/>
                </a:moveTo>
                <a:lnTo>
                  <a:pt x="142" y="1430"/>
                </a:lnTo>
                <a:lnTo>
                  <a:pt x="525" y="1430"/>
                </a:lnTo>
                <a:lnTo>
                  <a:pt x="525" y="1636"/>
                </a:lnTo>
                <a:lnTo>
                  <a:pt x="142" y="1636"/>
                </a:lnTo>
                <a:close/>
                <a:moveTo>
                  <a:pt x="142" y="2488"/>
                </a:moveTo>
                <a:lnTo>
                  <a:pt x="142" y="2283"/>
                </a:lnTo>
                <a:lnTo>
                  <a:pt x="525" y="2283"/>
                </a:lnTo>
                <a:lnTo>
                  <a:pt x="525" y="2488"/>
                </a:lnTo>
                <a:lnTo>
                  <a:pt x="142" y="2488"/>
                </a:lnTo>
                <a:close/>
              </a:path>
            </a:pathLst>
          </a:custGeom>
          <a:solidFill>
            <a:schemeClr val="accent1"/>
          </a:solidFill>
          <a:ln>
            <a:noFill/>
          </a:ln>
        </p:spPr>
      </p:sp>
      <p:sp>
        <p:nvSpPr>
          <p:cNvPr id="138" name="文本框 137">
            <a:extLst>
              <a:ext uri="{FF2B5EF4-FFF2-40B4-BE49-F238E27FC236}">
                <a16:creationId xmlns:a16="http://schemas.microsoft.com/office/drawing/2014/main" xmlns="" id="{9CEA27DD-AD74-4068-933E-37D9AAC9E5AC}"/>
              </a:ext>
            </a:extLst>
          </p:cNvPr>
          <p:cNvSpPr txBox="1"/>
          <p:nvPr/>
        </p:nvSpPr>
        <p:spPr>
          <a:xfrm>
            <a:off x="1845110" y="3775777"/>
            <a:ext cx="1156727" cy="400110"/>
          </a:xfrm>
          <a:prstGeom prst="rect">
            <a:avLst/>
          </a:prstGeom>
          <a:noFill/>
        </p:spPr>
        <p:txBody>
          <a:bodyPr wrap="none" lIns="0" rtlCol="0">
            <a:spAutoFit/>
          </a:bodyPr>
          <a:lstStyle/>
          <a:p>
            <a:r>
              <a:rPr lang="zh-CN" altLang="en-US" sz="2000" b="1" spc="100" dirty="0">
                <a:solidFill>
                  <a:schemeClr val="accent1"/>
                </a:solidFill>
              </a:rPr>
              <a:t>联系方式</a:t>
            </a:r>
          </a:p>
        </p:txBody>
      </p:sp>
      <p:sp>
        <p:nvSpPr>
          <p:cNvPr id="125" name="文本框 124">
            <a:extLst>
              <a:ext uri="{FF2B5EF4-FFF2-40B4-BE49-F238E27FC236}">
                <a16:creationId xmlns:a16="http://schemas.microsoft.com/office/drawing/2014/main" xmlns="" id="{84F72947-F2F3-49F3-91D5-7FB388169A03}"/>
              </a:ext>
            </a:extLst>
          </p:cNvPr>
          <p:cNvSpPr txBox="1">
            <a:spLocks/>
          </p:cNvSpPr>
          <p:nvPr/>
        </p:nvSpPr>
        <p:spPr>
          <a:xfrm>
            <a:off x="1930881" y="5621439"/>
            <a:ext cx="985812" cy="338554"/>
          </a:xfrm>
          <a:prstGeom prst="rect">
            <a:avLst/>
          </a:prstGeom>
          <a:noFill/>
        </p:spPr>
        <p:txBody>
          <a:bodyPr wrap="square" rtlCol="0">
            <a:spAutoFit/>
          </a:bodyPr>
          <a:lstStyle>
            <a:defPPr>
              <a:defRPr lang="zh-CN"/>
            </a:defPPr>
            <a:lvl1pPr lvl="0" algn="ctr">
              <a:defRPr sz="2000" spc="150">
                <a:solidFill>
                  <a:schemeClr val="tx1">
                    <a:lumMod val="75000"/>
                    <a:lumOff val="25000"/>
                  </a:schemeClr>
                </a:solidFill>
                <a:latin typeface="+mn-ea"/>
                <a:cs typeface="阿里巴巴普惠体 Light" panose="00020600040101010101" pitchFamily="18" charset="-122"/>
              </a:defRPr>
            </a:lvl1pPr>
          </a:lstStyle>
          <a:p>
            <a:r>
              <a:rPr lang="zh-CN" altLang="en-US" sz="1600" dirty="0">
                <a:sym typeface="Wingdings 2" panose="05020102010507070707" pitchFamily="18" charset="2"/>
              </a:rPr>
              <a:t>微信</a:t>
            </a:r>
            <a:endParaRPr lang="en-US" altLang="zh-CN" sz="1600" dirty="0">
              <a:sym typeface="Wingdings 2" panose="05020102010507070707" pitchFamily="18" charset="2"/>
            </a:endParaRPr>
          </a:p>
        </p:txBody>
      </p:sp>
      <p:sp>
        <p:nvSpPr>
          <p:cNvPr id="156" name="文本框 155">
            <a:extLst>
              <a:ext uri="{FF2B5EF4-FFF2-40B4-BE49-F238E27FC236}">
                <a16:creationId xmlns:a16="http://schemas.microsoft.com/office/drawing/2014/main" xmlns="" id="{6995ED12-6AFC-4609-94D4-1A55F3F5C1A8}"/>
              </a:ext>
            </a:extLst>
          </p:cNvPr>
          <p:cNvSpPr txBox="1">
            <a:spLocks/>
          </p:cNvSpPr>
          <p:nvPr/>
        </p:nvSpPr>
        <p:spPr>
          <a:xfrm>
            <a:off x="3445153" y="5621439"/>
            <a:ext cx="985812" cy="338554"/>
          </a:xfrm>
          <a:prstGeom prst="rect">
            <a:avLst/>
          </a:prstGeom>
          <a:noFill/>
        </p:spPr>
        <p:txBody>
          <a:bodyPr wrap="square" rtlCol="0">
            <a:spAutoFit/>
          </a:bodyPr>
          <a:lstStyle>
            <a:defPPr>
              <a:defRPr lang="zh-CN"/>
            </a:defPPr>
            <a:lvl1pPr lvl="0" algn="ctr">
              <a:defRPr sz="2000" spc="150">
                <a:solidFill>
                  <a:schemeClr val="tx1">
                    <a:lumMod val="75000"/>
                    <a:lumOff val="25000"/>
                  </a:schemeClr>
                </a:solidFill>
                <a:latin typeface="+mn-ea"/>
                <a:cs typeface="阿里巴巴普惠体 Light" panose="00020600040101010101" pitchFamily="18" charset="-122"/>
              </a:defRPr>
            </a:lvl1pPr>
          </a:lstStyle>
          <a:p>
            <a:r>
              <a:rPr lang="zh-CN" altLang="en-US" sz="1600" dirty="0">
                <a:sym typeface="Wingdings 2" panose="05020102010507070707" pitchFamily="18" charset="2"/>
              </a:rPr>
              <a:t>微博</a:t>
            </a:r>
            <a:endParaRPr lang="en-US" altLang="zh-CN" sz="1600" dirty="0">
              <a:sym typeface="Wingdings 2" panose="05020102010507070707" pitchFamily="18" charset="2"/>
            </a:endParaRPr>
          </a:p>
        </p:txBody>
      </p:sp>
      <p:grpSp>
        <p:nvGrpSpPr>
          <p:cNvPr id="6" name="组合 5">
            <a:extLst>
              <a:ext uri="{FF2B5EF4-FFF2-40B4-BE49-F238E27FC236}">
                <a16:creationId xmlns:a16="http://schemas.microsoft.com/office/drawing/2014/main" xmlns="" id="{712E9C2C-99B2-455A-9589-1E97E760BAE8}"/>
              </a:ext>
            </a:extLst>
          </p:cNvPr>
          <p:cNvGrpSpPr/>
          <p:nvPr/>
        </p:nvGrpSpPr>
        <p:grpSpPr>
          <a:xfrm>
            <a:off x="3359696" y="4434710"/>
            <a:ext cx="1156726" cy="1156726"/>
            <a:chOff x="2855027" y="4434710"/>
            <a:chExt cx="774464" cy="774464"/>
          </a:xfrm>
        </p:grpSpPr>
        <p:pic>
          <p:nvPicPr>
            <p:cNvPr id="176" name="图片 175">
              <a:extLst>
                <a:ext uri="{FF2B5EF4-FFF2-40B4-BE49-F238E27FC236}">
                  <a16:creationId xmlns:a16="http://schemas.microsoft.com/office/drawing/2014/main" xmlns="" id="{113E731E-2EC7-4A60-B17E-20EADD6073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55027" y="4434710"/>
              <a:ext cx="774464" cy="774464"/>
            </a:xfrm>
            <a:prstGeom prst="rect">
              <a:avLst/>
            </a:prstGeom>
          </p:spPr>
        </p:pic>
        <p:pic>
          <p:nvPicPr>
            <p:cNvPr id="177" name="Picture 170_1">
              <a:extLst>
                <a:ext uri="{FF2B5EF4-FFF2-40B4-BE49-F238E27FC236}">
                  <a16:creationId xmlns:a16="http://schemas.microsoft.com/office/drawing/2014/main" xmlns="" id="{36C286A8-B6AF-417D-ADE0-72D3698705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2855027" y="4434710"/>
              <a:ext cx="774464" cy="774464"/>
            </a:xfrm>
            <a:prstGeom prst="rect">
              <a:avLst/>
            </a:prstGeom>
          </p:spPr>
        </p:pic>
        <p:pic>
          <p:nvPicPr>
            <p:cNvPr id="163" name="图片 162" descr="图片包含 游戏机, 黑色, 画, 白色&#10;&#10;描述已自动生成">
              <a:extLst>
                <a:ext uri="{FF2B5EF4-FFF2-40B4-BE49-F238E27FC236}">
                  <a16:creationId xmlns:a16="http://schemas.microsoft.com/office/drawing/2014/main" xmlns="" id="{CB64AFA5-DD71-4380-ADD9-9EE497131519}"/>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2898531" y="4475611"/>
              <a:ext cx="687456" cy="692663"/>
            </a:xfrm>
            <a:prstGeom prst="rect">
              <a:avLst/>
            </a:prstGeom>
          </p:spPr>
        </p:pic>
      </p:grpSp>
      <p:grpSp>
        <p:nvGrpSpPr>
          <p:cNvPr id="5" name="组合 4">
            <a:extLst>
              <a:ext uri="{FF2B5EF4-FFF2-40B4-BE49-F238E27FC236}">
                <a16:creationId xmlns:a16="http://schemas.microsoft.com/office/drawing/2014/main" xmlns="" id="{556360C4-203D-4AF1-8A29-72DA05C2DB11}"/>
              </a:ext>
            </a:extLst>
          </p:cNvPr>
          <p:cNvGrpSpPr/>
          <p:nvPr/>
        </p:nvGrpSpPr>
        <p:grpSpPr>
          <a:xfrm>
            <a:off x="1824944" y="4434710"/>
            <a:ext cx="1156726" cy="1156726"/>
            <a:chOff x="1824944" y="4434710"/>
            <a:chExt cx="774464" cy="774464"/>
          </a:xfrm>
        </p:grpSpPr>
        <p:pic>
          <p:nvPicPr>
            <p:cNvPr id="171" name="图片 170">
              <a:extLst>
                <a:ext uri="{FF2B5EF4-FFF2-40B4-BE49-F238E27FC236}">
                  <a16:creationId xmlns:a16="http://schemas.microsoft.com/office/drawing/2014/main" xmlns="" id="{ACF95B19-4202-4744-991A-4B32AAAEA2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4944" y="4434710"/>
              <a:ext cx="774464" cy="774464"/>
            </a:xfrm>
            <a:prstGeom prst="rect">
              <a:avLst/>
            </a:prstGeom>
          </p:spPr>
        </p:pic>
        <p:pic>
          <p:nvPicPr>
            <p:cNvPr id="172" name="Picture 170_1">
              <a:extLst>
                <a:ext uri="{FF2B5EF4-FFF2-40B4-BE49-F238E27FC236}">
                  <a16:creationId xmlns:a16="http://schemas.microsoft.com/office/drawing/2014/main" xmlns="" id="{A0259256-A3BE-4D4F-8639-7F72038EF61F}"/>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rot="5400000">
              <a:off x="1824944" y="4434710"/>
              <a:ext cx="774464" cy="774464"/>
            </a:xfrm>
            <a:prstGeom prst="rect">
              <a:avLst/>
            </a:prstGeom>
          </p:spPr>
        </p:pic>
        <p:pic>
          <p:nvPicPr>
            <p:cNvPr id="4" name="图片 3">
              <a:extLst>
                <a:ext uri="{FF2B5EF4-FFF2-40B4-BE49-F238E27FC236}">
                  <a16:creationId xmlns:a16="http://schemas.microsoft.com/office/drawing/2014/main" xmlns="" id="{7B7EFE5D-A416-44E0-B950-46471B08CD6B}"/>
                </a:ext>
              </a:extLst>
            </p:cNvPr>
            <p:cNvPicPr>
              <a:picLocks/>
            </p:cNvPicPr>
            <p:nvPr/>
          </p:nvPicPr>
          <p:blipFill rotWithShape="1">
            <a:blip r:embed="rId7" cstate="print">
              <a:extLst>
                <a:ext uri="{28A0092B-C50C-407E-A947-70E740481C1C}">
                  <a14:useLocalDpi xmlns:a14="http://schemas.microsoft.com/office/drawing/2010/main" val="0"/>
                </a:ext>
              </a:extLst>
            </a:blip>
            <a:srcRect l="3601" t="4400" r="3601" b="4400"/>
            <a:stretch/>
          </p:blipFill>
          <p:spPr>
            <a:xfrm>
              <a:off x="1868448" y="4475611"/>
              <a:ext cx="687456" cy="692663"/>
            </a:xfrm>
            <a:prstGeom prst="rect">
              <a:avLst/>
            </a:prstGeom>
          </p:spPr>
        </p:pic>
      </p:grpSp>
    </p:spTree>
    <p:custDataLst>
      <p:tags r:id="rId2"/>
    </p:custDataLst>
    <p:extLst>
      <p:ext uri="{BB962C8B-B14F-4D97-AF65-F5344CB8AC3E}">
        <p14:creationId xmlns:p14="http://schemas.microsoft.com/office/powerpoint/2010/main" val="4076162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5147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06166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3215278"/>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139775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B389F5-8C74-48F1-8086-911797866468}"/>
              </a:ext>
            </a:extLst>
          </p:cNvPr>
          <p:cNvSpPr>
            <a:spLocks noGrp="1"/>
          </p:cNvSpPr>
          <p:nvPr>
            <p:ph type="title"/>
          </p:nvPr>
        </p:nvSpPr>
        <p:spPr>
          <a:xfrm>
            <a:off x="577850" y="3603801"/>
            <a:ext cx="11036300" cy="769441"/>
          </a:xfrm>
        </p:spPr>
        <p:txBody>
          <a:bodyPr/>
          <a:lstStyle/>
          <a:p>
            <a:r>
              <a:rPr lang="zh-CN" altLang="en-US" dirty="0">
                <a:latin typeface="+mj-ea"/>
                <a:ea typeface="+mj-ea"/>
                <a:sym typeface="阿里巴巴普惠体 B" panose="00020600040101010101" pitchFamily="18" charset="-122"/>
              </a:rPr>
              <a:t>敬请各位领导老师批评指正</a:t>
            </a:r>
          </a:p>
        </p:txBody>
      </p:sp>
      <p:sp>
        <p:nvSpPr>
          <p:cNvPr id="3" name="文本框 2">
            <a:extLst>
              <a:ext uri="{FF2B5EF4-FFF2-40B4-BE49-F238E27FC236}">
                <a16:creationId xmlns:a16="http://schemas.microsoft.com/office/drawing/2014/main" xmlns="" id="{E7788437-442D-47D7-B307-C8194B9E736B}"/>
              </a:ext>
            </a:extLst>
          </p:cNvPr>
          <p:cNvSpPr txBox="1"/>
          <p:nvPr/>
        </p:nvSpPr>
        <p:spPr>
          <a:xfrm>
            <a:off x="2495600" y="4263105"/>
            <a:ext cx="7128792"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PLEASE CRITICIZE AND CORRECT</a:t>
            </a:r>
            <a:endParaRPr lang="zh-CN" altLang="en-US"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endParaRPr>
          </a:p>
        </p:txBody>
      </p:sp>
      <p:sp>
        <p:nvSpPr>
          <p:cNvPr id="4" name="矩形 3">
            <a:extLst>
              <a:ext uri="{FF2B5EF4-FFF2-40B4-BE49-F238E27FC236}">
                <a16:creationId xmlns:a16="http://schemas.microsoft.com/office/drawing/2014/main" xmlns="" id="{0EB6ED45-933C-4324-A880-7E9155A8972A}"/>
              </a:ext>
            </a:extLst>
          </p:cNvPr>
          <p:cNvSpPr/>
          <p:nvPr/>
        </p:nvSpPr>
        <p:spPr>
          <a:xfrm>
            <a:off x="4727847" y="5147668"/>
            <a:ext cx="1120304"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答辩人：晴青</a:t>
            </a:r>
            <a:endPar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endParaRPr>
          </a:p>
        </p:txBody>
      </p:sp>
      <p:sp>
        <p:nvSpPr>
          <p:cNvPr id="5" name="矩形 4">
            <a:extLst>
              <a:ext uri="{FF2B5EF4-FFF2-40B4-BE49-F238E27FC236}">
                <a16:creationId xmlns:a16="http://schemas.microsoft.com/office/drawing/2014/main" xmlns="" id="{36B0236C-912C-41FC-B998-5C8CA240D067}"/>
              </a:ext>
            </a:extLst>
          </p:cNvPr>
          <p:cNvSpPr/>
          <p:nvPr/>
        </p:nvSpPr>
        <p:spPr>
          <a:xfrm>
            <a:off x="6343850" y="5147668"/>
            <a:ext cx="1368152"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时间：</a:t>
            </a:r>
            <a:r>
              <a:rPr lang="en-US" altLang="zh-CN" sz="1400" dirty="0">
                <a:solidFill>
                  <a:schemeClr val="tx1">
                    <a:lumMod val="75000"/>
                    <a:lumOff val="25000"/>
                  </a:schemeClr>
                </a:solidFill>
                <a:cs typeface="阿里巴巴普惠体 Heavy" panose="00020600040101010101" pitchFamily="18" charset="-122"/>
                <a:sym typeface="阿里巴巴普惠体 B" panose="00020600040101010101" pitchFamily="18" charset="-122"/>
              </a:rPr>
              <a:t>2020/X/X</a:t>
            </a:r>
          </a:p>
        </p:txBody>
      </p:sp>
    </p:spTree>
    <p:extLst>
      <p:ext uri="{BB962C8B-B14F-4D97-AF65-F5344CB8AC3E}">
        <p14:creationId xmlns:p14="http://schemas.microsoft.com/office/powerpoint/2010/main" val="1342825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D85DE0E7-CB7E-455A-A6B0-25B6CF03C165}"/>
              </a:ext>
            </a:extLst>
          </p:cNvPr>
          <p:cNvGrpSpPr/>
          <p:nvPr/>
        </p:nvGrpSpPr>
        <p:grpSpPr>
          <a:xfrm>
            <a:off x="0" y="1826680"/>
            <a:ext cx="12192000" cy="3510816"/>
            <a:chOff x="0" y="2060848"/>
            <a:chExt cx="12192000" cy="3042475"/>
          </a:xfrm>
        </p:grpSpPr>
        <p:sp>
          <p:nvSpPr>
            <p:cNvPr id="2" name="玻璃底">
              <a:extLst>
                <a:ext uri="{FF2B5EF4-FFF2-40B4-BE49-F238E27FC236}">
                  <a16:creationId xmlns:a16="http://schemas.microsoft.com/office/drawing/2014/main" xmlns="" id="{C796E967-193F-4E73-BD88-5B2A25F30F3B}"/>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玻璃线1">
              <a:extLst>
                <a:ext uri="{FF2B5EF4-FFF2-40B4-BE49-F238E27FC236}">
                  <a16:creationId xmlns:a16="http://schemas.microsoft.com/office/drawing/2014/main" xmlns="" id="{171BC8FE-14B4-4B26-BE44-B239EA8761EA}"/>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玻璃线2">
              <a:extLst>
                <a:ext uri="{FF2B5EF4-FFF2-40B4-BE49-F238E27FC236}">
                  <a16:creationId xmlns:a16="http://schemas.microsoft.com/office/drawing/2014/main" xmlns="" id="{73D6A951-FD35-43DB-80D1-E884BF3EF265}"/>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a:extLst>
              <a:ext uri="{FF2B5EF4-FFF2-40B4-BE49-F238E27FC236}">
                <a16:creationId xmlns:a16="http://schemas.microsoft.com/office/drawing/2014/main" xmlns="" id="{44D22F72-9339-4676-904A-D4ABE584AAEB}"/>
              </a:ext>
            </a:extLst>
          </p:cNvPr>
          <p:cNvSpPr>
            <a:spLocks noGrp="1"/>
          </p:cNvSpPr>
          <p:nvPr>
            <p:ph type="title"/>
          </p:nvPr>
        </p:nvSpPr>
        <p:spPr>
          <a:xfrm>
            <a:off x="1106563" y="289541"/>
            <a:ext cx="7920879" cy="463846"/>
          </a:xfrm>
        </p:spPr>
        <p:txBody>
          <a:bodyPr/>
          <a:lstStyle/>
          <a:p>
            <a:r>
              <a:rPr lang="zh-CN" altLang="en-US" dirty="0"/>
              <a:t>单段文本页面</a:t>
            </a:r>
          </a:p>
        </p:txBody>
      </p:sp>
      <p:sp>
        <p:nvSpPr>
          <p:cNvPr id="14" name="文本框 13">
            <a:extLst>
              <a:ext uri="{FF2B5EF4-FFF2-40B4-BE49-F238E27FC236}">
                <a16:creationId xmlns:a16="http://schemas.microsoft.com/office/drawing/2014/main" xmlns="" id="{BA633537-171A-424A-A303-AC21907687F0}"/>
              </a:ext>
            </a:extLst>
          </p:cNvPr>
          <p:cNvSpPr txBox="1"/>
          <p:nvPr/>
        </p:nvSpPr>
        <p:spPr>
          <a:xfrm>
            <a:off x="982664" y="1997912"/>
            <a:ext cx="10226674" cy="3042481"/>
          </a:xfrm>
          <a:prstGeom prst="rect">
            <a:avLst/>
          </a:prstGeom>
          <a:noFill/>
          <a:ln>
            <a:noFill/>
          </a:ln>
        </p:spPr>
        <p:txBody>
          <a:bodyPr wrap="square" lIns="0" tIns="46800" rIns="0" bIns="46800" rtlCol="0">
            <a:noAutofit/>
          </a:bodyPr>
          <a:lstStyle/>
          <a:p>
            <a:pPr algn="just">
              <a:lnSpc>
                <a:spcPct val="140000"/>
              </a:lnSpc>
              <a:spcBef>
                <a:spcPts val="800"/>
              </a:spcBef>
            </a:pPr>
            <a:r>
              <a:rPr lang="zh-CN" altLang="en-US" spc="100" dirty="0">
                <a:solidFill>
                  <a:schemeClr val="tx1">
                    <a:lumMod val="75000"/>
                    <a:lumOff val="25000"/>
                  </a:schemeClr>
                </a:solidFill>
                <a:latin typeface="+mn-ea"/>
              </a:rPr>
              <a:t>       湖北医药学院是一所以医学为主  医、理、工、管等多学科协调发展的普通高等学校，是湖北省及鄂、豫、渝、陕毗邻地区唯一独立设置的西医类普通高等医学院校。学校占地共</a:t>
            </a:r>
            <a:r>
              <a:rPr lang="en-US" altLang="zh-CN" spc="100" dirty="0">
                <a:solidFill>
                  <a:schemeClr val="tx1">
                    <a:lumMod val="75000"/>
                    <a:lumOff val="25000"/>
                  </a:schemeClr>
                </a:solidFill>
                <a:latin typeface="+mn-ea"/>
              </a:rPr>
              <a:t>2380</a:t>
            </a:r>
            <a:r>
              <a:rPr lang="zh-CN" altLang="en-US" spc="100" dirty="0">
                <a:solidFill>
                  <a:schemeClr val="tx1">
                    <a:lumMod val="75000"/>
                    <a:lumOff val="25000"/>
                  </a:schemeClr>
                </a:solidFill>
                <a:latin typeface="+mn-ea"/>
              </a:rPr>
              <a:t>亩，校舍面积</a:t>
            </a:r>
            <a:r>
              <a:rPr lang="en-US" altLang="zh-CN" spc="100" dirty="0">
                <a:solidFill>
                  <a:schemeClr val="tx1">
                    <a:lumMod val="75000"/>
                    <a:lumOff val="25000"/>
                  </a:schemeClr>
                </a:solidFill>
                <a:latin typeface="+mn-ea"/>
              </a:rPr>
              <a:t>32.86</a:t>
            </a:r>
            <a:r>
              <a:rPr lang="zh-CN" altLang="en-US" spc="100" dirty="0">
                <a:solidFill>
                  <a:schemeClr val="tx1">
                    <a:lumMod val="75000"/>
                    <a:lumOff val="25000"/>
                  </a:schemeClr>
                </a:solidFill>
                <a:latin typeface="+mn-ea"/>
              </a:rPr>
              <a:t>万平方米，固定资产</a:t>
            </a:r>
            <a:r>
              <a:rPr lang="en-US" altLang="zh-CN" spc="100" dirty="0">
                <a:solidFill>
                  <a:schemeClr val="tx1">
                    <a:lumMod val="75000"/>
                    <a:lumOff val="25000"/>
                  </a:schemeClr>
                </a:solidFill>
                <a:latin typeface="+mn-ea"/>
              </a:rPr>
              <a:t>17.7</a:t>
            </a:r>
            <a:r>
              <a:rPr lang="zh-CN" altLang="en-US" spc="100" dirty="0">
                <a:solidFill>
                  <a:schemeClr val="tx1">
                    <a:lumMod val="75000"/>
                    <a:lumOff val="25000"/>
                  </a:schemeClr>
                </a:solidFill>
                <a:latin typeface="+mn-ea"/>
              </a:rPr>
              <a:t>亿元（不含附属医院）。现在有全日制在校普通本（专）科生、研究生近</a:t>
            </a:r>
            <a:r>
              <a:rPr lang="en-US" altLang="zh-CN" spc="100" dirty="0">
                <a:solidFill>
                  <a:schemeClr val="tx1">
                    <a:lumMod val="75000"/>
                    <a:lumOff val="25000"/>
                  </a:schemeClr>
                </a:solidFill>
                <a:latin typeface="+mn-ea"/>
              </a:rPr>
              <a:t>18000</a:t>
            </a:r>
            <a:r>
              <a:rPr lang="zh-CN" altLang="en-US" spc="100" dirty="0">
                <a:solidFill>
                  <a:schemeClr val="tx1">
                    <a:lumMod val="75000"/>
                    <a:lumOff val="25000"/>
                  </a:schemeClr>
                </a:solidFill>
                <a:latin typeface="+mn-ea"/>
              </a:rPr>
              <a:t>人（含独立学院），留学生</a:t>
            </a:r>
            <a:r>
              <a:rPr lang="en-US" altLang="zh-CN" spc="100" dirty="0">
                <a:solidFill>
                  <a:schemeClr val="tx1">
                    <a:lumMod val="75000"/>
                    <a:lumOff val="25000"/>
                  </a:schemeClr>
                </a:solidFill>
                <a:latin typeface="+mn-ea"/>
              </a:rPr>
              <a:t>520</a:t>
            </a:r>
            <a:r>
              <a:rPr lang="zh-CN" altLang="en-US" spc="100" dirty="0">
                <a:solidFill>
                  <a:schemeClr val="tx1">
                    <a:lumMod val="75000"/>
                    <a:lumOff val="25000"/>
                  </a:schemeClr>
                </a:solidFill>
                <a:latin typeface="+mn-ea"/>
              </a:rPr>
              <a:t>余人，学校成立于</a:t>
            </a:r>
            <a:r>
              <a:rPr lang="en-US" altLang="zh-CN" spc="100" dirty="0">
                <a:solidFill>
                  <a:schemeClr val="tx1">
                    <a:lumMod val="75000"/>
                    <a:lumOff val="25000"/>
                  </a:schemeClr>
                </a:solidFill>
                <a:latin typeface="+mn-ea"/>
              </a:rPr>
              <a:t>1965</a:t>
            </a:r>
            <a:r>
              <a:rPr lang="zh-CN" altLang="en-US" spc="100" dirty="0">
                <a:solidFill>
                  <a:schemeClr val="tx1">
                    <a:lumMod val="75000"/>
                    <a:lumOff val="25000"/>
                  </a:schemeClr>
                </a:solidFill>
                <a:latin typeface="+mn-ea"/>
              </a:rPr>
              <a:t>年，原名武汉医学院郧阳分院，</a:t>
            </a:r>
            <a:r>
              <a:rPr lang="en-US" altLang="zh-CN" spc="100" dirty="0">
                <a:solidFill>
                  <a:schemeClr val="tx1">
                    <a:lumMod val="75000"/>
                    <a:lumOff val="25000"/>
                  </a:schemeClr>
                </a:solidFill>
                <a:latin typeface="+mn-ea"/>
              </a:rPr>
              <a:t>1977</a:t>
            </a:r>
            <a:r>
              <a:rPr lang="zh-CN" altLang="en-US" spc="100" dirty="0">
                <a:solidFill>
                  <a:schemeClr val="tx1">
                    <a:lumMod val="75000"/>
                    <a:lumOff val="25000"/>
                  </a:schemeClr>
                </a:solidFill>
                <a:latin typeface="+mn-ea"/>
              </a:rPr>
              <a:t>年开始普通本科教育，</a:t>
            </a:r>
            <a:r>
              <a:rPr lang="en-US" altLang="zh-CN" spc="100" dirty="0">
                <a:solidFill>
                  <a:schemeClr val="tx1">
                    <a:lumMod val="75000"/>
                    <a:lumOff val="25000"/>
                  </a:schemeClr>
                </a:solidFill>
                <a:latin typeface="+mn-ea"/>
              </a:rPr>
              <a:t>1986</a:t>
            </a:r>
            <a:r>
              <a:rPr lang="zh-CN" altLang="en-US" spc="100" dirty="0">
                <a:solidFill>
                  <a:schemeClr val="tx1">
                    <a:lumMod val="75000"/>
                    <a:lumOff val="25000"/>
                  </a:schemeClr>
                </a:solidFill>
                <a:latin typeface="+mn-ea"/>
              </a:rPr>
              <a:t>年更名为同济医科大学郧阳医学院，</a:t>
            </a:r>
            <a:r>
              <a:rPr lang="en-US" altLang="zh-CN" spc="100" dirty="0">
                <a:solidFill>
                  <a:schemeClr val="tx1">
                    <a:lumMod val="75000"/>
                    <a:lumOff val="25000"/>
                  </a:schemeClr>
                </a:solidFill>
                <a:latin typeface="+mn-ea"/>
              </a:rPr>
              <a:t>1994</a:t>
            </a:r>
            <a:r>
              <a:rPr lang="zh-CN" altLang="en-US" spc="100" dirty="0">
                <a:solidFill>
                  <a:schemeClr val="tx1">
                    <a:lumMod val="75000"/>
                    <a:lumOff val="25000"/>
                  </a:schemeClr>
                </a:solidFill>
                <a:latin typeface="+mn-ea"/>
              </a:rPr>
              <a:t>年独立设置定名为郧阳医学院，</a:t>
            </a:r>
            <a:r>
              <a:rPr lang="en-US" altLang="zh-CN" spc="100" dirty="0">
                <a:solidFill>
                  <a:schemeClr val="tx1">
                    <a:lumMod val="75000"/>
                    <a:lumOff val="25000"/>
                  </a:schemeClr>
                </a:solidFill>
                <a:latin typeface="+mn-ea"/>
              </a:rPr>
              <a:t>1995</a:t>
            </a:r>
            <a:r>
              <a:rPr lang="zh-CN" altLang="en-US" spc="100" dirty="0">
                <a:solidFill>
                  <a:schemeClr val="tx1">
                    <a:lumMod val="75000"/>
                    <a:lumOff val="25000"/>
                  </a:schemeClr>
                </a:solidFill>
                <a:latin typeface="+mn-ea"/>
              </a:rPr>
              <a:t>年开始联合培养硕士研究生，</a:t>
            </a:r>
            <a:r>
              <a:rPr lang="en-US" altLang="zh-CN" spc="100" dirty="0">
                <a:solidFill>
                  <a:schemeClr val="tx1">
                    <a:lumMod val="75000"/>
                    <a:lumOff val="25000"/>
                  </a:schemeClr>
                </a:solidFill>
                <a:latin typeface="+mn-ea"/>
              </a:rPr>
              <a:t>1996</a:t>
            </a:r>
            <a:r>
              <a:rPr lang="zh-CN" altLang="en-US" spc="100" dirty="0">
                <a:solidFill>
                  <a:schemeClr val="tx1">
                    <a:lumMod val="75000"/>
                    <a:lumOff val="25000"/>
                  </a:schemeClr>
                </a:solidFill>
                <a:latin typeface="+mn-ea"/>
              </a:rPr>
              <a:t>年首批一次性通过全国普通高校本科合格评估，</a:t>
            </a:r>
            <a:r>
              <a:rPr lang="en-US" altLang="zh-CN" spc="100" dirty="0">
                <a:solidFill>
                  <a:schemeClr val="tx1">
                    <a:lumMod val="75000"/>
                    <a:lumOff val="25000"/>
                  </a:schemeClr>
                </a:solidFill>
                <a:latin typeface="+mn-ea"/>
              </a:rPr>
              <a:t>2006</a:t>
            </a:r>
            <a:r>
              <a:rPr lang="zh-CN" altLang="en-US" spc="100" dirty="0">
                <a:solidFill>
                  <a:schemeClr val="tx1">
                    <a:lumMod val="75000"/>
                    <a:lumOff val="25000"/>
                  </a:schemeClr>
                </a:solidFill>
                <a:latin typeface="+mn-ea"/>
              </a:rPr>
              <a:t>年接受教育部本科教学水平评估并获得优秀结论，</a:t>
            </a:r>
            <a:r>
              <a:rPr lang="en-US" altLang="zh-CN" spc="100" dirty="0">
                <a:solidFill>
                  <a:schemeClr val="tx1">
                    <a:lumMod val="75000"/>
                    <a:lumOff val="25000"/>
                  </a:schemeClr>
                </a:solidFill>
                <a:latin typeface="+mn-ea"/>
              </a:rPr>
              <a:t>1995</a:t>
            </a:r>
            <a:r>
              <a:rPr lang="zh-CN" altLang="en-US" spc="100" dirty="0">
                <a:solidFill>
                  <a:schemeClr val="tx1">
                    <a:lumMod val="75000"/>
                    <a:lumOff val="25000"/>
                  </a:schemeClr>
                </a:solidFill>
                <a:latin typeface="+mn-ea"/>
              </a:rPr>
              <a:t>年开始联合培养硕士研究生，</a:t>
            </a:r>
            <a:r>
              <a:rPr lang="en-US" altLang="zh-CN" spc="100" dirty="0">
                <a:solidFill>
                  <a:schemeClr val="tx1">
                    <a:lumMod val="75000"/>
                    <a:lumOff val="25000"/>
                  </a:schemeClr>
                </a:solidFill>
                <a:latin typeface="+mn-ea"/>
              </a:rPr>
              <a:t>1996</a:t>
            </a:r>
            <a:r>
              <a:rPr lang="zh-CN" altLang="en-US" spc="100" dirty="0">
                <a:solidFill>
                  <a:schemeClr val="tx1">
                    <a:lumMod val="75000"/>
                    <a:lumOff val="25000"/>
                  </a:schemeClr>
                </a:solidFill>
                <a:latin typeface="+mn-ea"/>
              </a:rPr>
              <a:t>年首批一次性通过全国普通高校本科合格评估</a:t>
            </a:r>
          </a:p>
        </p:txBody>
      </p:sp>
      <p:sp>
        <p:nvSpPr>
          <p:cNvPr id="5" name="left-quote_56937">
            <a:extLst>
              <a:ext uri="{FF2B5EF4-FFF2-40B4-BE49-F238E27FC236}">
                <a16:creationId xmlns:a16="http://schemas.microsoft.com/office/drawing/2014/main" xmlns="" id="{9EBF3251-EA57-4226-A77E-9B374AA5D7FA}"/>
              </a:ext>
            </a:extLst>
          </p:cNvPr>
          <p:cNvSpPr>
            <a:spLocks/>
          </p:cNvSpPr>
          <p:nvPr/>
        </p:nvSpPr>
        <p:spPr bwMode="auto">
          <a:xfrm rot="10800000">
            <a:off x="5853539" y="5421088"/>
            <a:ext cx="484926" cy="427020"/>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0">
                <a:schemeClr val="accent1"/>
              </a:gs>
              <a:gs pos="93000">
                <a:schemeClr val="accent1">
                  <a:alpha val="0"/>
                </a:schemeClr>
              </a:gs>
            </a:gsLst>
            <a:lin ang="5400000" scaled="1"/>
          </a:gradFill>
          <a:ln w="9525">
            <a:noFill/>
          </a:ln>
        </p:spPr>
      </p:sp>
      <p:sp>
        <p:nvSpPr>
          <p:cNvPr id="6" name="left-quote_56937">
            <a:extLst>
              <a:ext uri="{FF2B5EF4-FFF2-40B4-BE49-F238E27FC236}">
                <a16:creationId xmlns:a16="http://schemas.microsoft.com/office/drawing/2014/main" xmlns="" id="{0D60DF16-FE84-42B6-AB76-906818F36089}"/>
              </a:ext>
            </a:extLst>
          </p:cNvPr>
          <p:cNvSpPr>
            <a:spLocks/>
          </p:cNvSpPr>
          <p:nvPr/>
        </p:nvSpPr>
        <p:spPr bwMode="auto">
          <a:xfrm>
            <a:off x="5853538" y="1306994"/>
            <a:ext cx="484926" cy="427020"/>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0">
                <a:schemeClr val="accent1"/>
              </a:gs>
              <a:gs pos="93000">
                <a:schemeClr val="accent1">
                  <a:alpha val="0"/>
                </a:schemeClr>
              </a:gs>
            </a:gsLst>
            <a:lin ang="5400000" scaled="1"/>
          </a:gradFill>
          <a:ln w="9525">
            <a:noFill/>
          </a:ln>
        </p:spPr>
      </p:sp>
    </p:spTree>
    <p:extLst>
      <p:ext uri="{BB962C8B-B14F-4D97-AF65-F5344CB8AC3E}">
        <p14:creationId xmlns:p14="http://schemas.microsoft.com/office/powerpoint/2010/main" val="3307568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032D3444-4D0B-457A-A167-1B80ABE0FECB}"/>
              </a:ext>
            </a:extLst>
          </p:cNvPr>
          <p:cNvGrpSpPr/>
          <p:nvPr/>
        </p:nvGrpSpPr>
        <p:grpSpPr>
          <a:xfrm>
            <a:off x="0" y="2613769"/>
            <a:ext cx="12192000" cy="2590032"/>
            <a:chOff x="0" y="2060848"/>
            <a:chExt cx="12192000" cy="3042475"/>
          </a:xfrm>
        </p:grpSpPr>
        <p:sp>
          <p:nvSpPr>
            <p:cNvPr id="15" name="玻璃底">
              <a:extLst>
                <a:ext uri="{FF2B5EF4-FFF2-40B4-BE49-F238E27FC236}">
                  <a16:creationId xmlns:a16="http://schemas.microsoft.com/office/drawing/2014/main" xmlns="" id="{A3D149D7-9464-4E5A-BF1F-5E1B45864BCD}"/>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玻璃线1">
              <a:extLst>
                <a:ext uri="{FF2B5EF4-FFF2-40B4-BE49-F238E27FC236}">
                  <a16:creationId xmlns:a16="http://schemas.microsoft.com/office/drawing/2014/main" xmlns="" id="{1220CE1D-58DC-420D-845E-BD5F9AF63AC0}"/>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玻璃线2">
              <a:extLst>
                <a:ext uri="{FF2B5EF4-FFF2-40B4-BE49-F238E27FC236}">
                  <a16:creationId xmlns:a16="http://schemas.microsoft.com/office/drawing/2014/main" xmlns="" id="{2116D11F-B70A-4E7B-94B8-65BC2DE74A7C}"/>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a:extLst>
              <a:ext uri="{FF2B5EF4-FFF2-40B4-BE49-F238E27FC236}">
                <a16:creationId xmlns:a16="http://schemas.microsoft.com/office/drawing/2014/main" xmlns="" id="{44D22F72-9339-4676-904A-D4ABE584AAEB}"/>
              </a:ext>
            </a:extLst>
          </p:cNvPr>
          <p:cNvSpPr>
            <a:spLocks noGrp="1"/>
          </p:cNvSpPr>
          <p:nvPr>
            <p:ph type="title"/>
          </p:nvPr>
        </p:nvSpPr>
        <p:spPr>
          <a:xfrm>
            <a:off x="1106563" y="289541"/>
            <a:ext cx="7920879" cy="463846"/>
          </a:xfrm>
        </p:spPr>
        <p:txBody>
          <a:bodyPr/>
          <a:lstStyle/>
          <a:p>
            <a:r>
              <a:rPr lang="zh-CN" altLang="en-US" dirty="0"/>
              <a:t>两段文本页面</a:t>
            </a:r>
          </a:p>
        </p:txBody>
      </p:sp>
      <p:grpSp>
        <p:nvGrpSpPr>
          <p:cNvPr id="3" name="组合 2">
            <a:extLst>
              <a:ext uri="{FF2B5EF4-FFF2-40B4-BE49-F238E27FC236}">
                <a16:creationId xmlns:a16="http://schemas.microsoft.com/office/drawing/2014/main" xmlns="" id="{CDED4127-6ACB-4393-9BE8-015F25AC3F34}"/>
              </a:ext>
            </a:extLst>
          </p:cNvPr>
          <p:cNvGrpSpPr/>
          <p:nvPr/>
        </p:nvGrpSpPr>
        <p:grpSpPr>
          <a:xfrm>
            <a:off x="982082" y="1813308"/>
            <a:ext cx="4517342" cy="3559900"/>
            <a:chOff x="982082" y="1813308"/>
            <a:chExt cx="4517342" cy="3559900"/>
          </a:xfrm>
        </p:grpSpPr>
        <p:sp>
          <p:nvSpPr>
            <p:cNvPr id="13" name="文本框 12">
              <a:extLst>
                <a:ext uri="{FF2B5EF4-FFF2-40B4-BE49-F238E27FC236}">
                  <a16:creationId xmlns:a16="http://schemas.microsoft.com/office/drawing/2014/main" xmlns="" id="{263FFD0A-6DBC-4855-B6EC-964894659743}"/>
                </a:ext>
              </a:extLst>
            </p:cNvPr>
            <p:cNvSpPr txBox="1"/>
            <p:nvPr/>
          </p:nvSpPr>
          <p:spPr>
            <a:xfrm>
              <a:off x="982082" y="1813308"/>
              <a:ext cx="1679306" cy="400110"/>
            </a:xfrm>
            <a:prstGeom prst="rect">
              <a:avLst/>
            </a:prstGeom>
            <a:noFill/>
          </p:spPr>
          <p:txBody>
            <a:bodyPr wrap="none" lIns="0" rtlCol="0">
              <a:spAutoFit/>
            </a:bodyPr>
            <a:lstStyle/>
            <a:p>
              <a:r>
                <a:rPr lang="zh-CN" altLang="en-US" sz="2000" spc="100" dirty="0">
                  <a:solidFill>
                    <a:schemeClr val="tx1">
                      <a:lumMod val="75000"/>
                      <a:lumOff val="25000"/>
                    </a:schemeClr>
                  </a:solidFill>
                  <a:latin typeface="+mj-ea"/>
                  <a:ea typeface="+mj-ea"/>
                </a:rPr>
                <a:t>这里是小标题</a:t>
              </a:r>
            </a:p>
          </p:txBody>
        </p:sp>
        <p:sp>
          <p:nvSpPr>
            <p:cNvPr id="14" name="文本框 13">
              <a:extLst>
                <a:ext uri="{FF2B5EF4-FFF2-40B4-BE49-F238E27FC236}">
                  <a16:creationId xmlns:a16="http://schemas.microsoft.com/office/drawing/2014/main" xmlns="" id="{BA633537-171A-424A-A303-AC21907687F0}"/>
                </a:ext>
              </a:extLst>
            </p:cNvPr>
            <p:cNvSpPr txBox="1">
              <a:spLocks/>
            </p:cNvSpPr>
            <p:nvPr/>
          </p:nvSpPr>
          <p:spPr>
            <a:xfrm>
              <a:off x="982082" y="2639171"/>
              <a:ext cx="4517342" cy="2734037"/>
            </a:xfrm>
            <a:prstGeom prst="rect">
              <a:avLst/>
            </a:prstGeom>
            <a:noFill/>
          </p:spPr>
          <p:txBody>
            <a:bodyPr wrap="square" lIns="0" tIns="45720" rIns="0" bIns="45720" rtlCol="0">
              <a:noAutofit/>
            </a:bodyPr>
            <a:lstStyle/>
            <a:p>
              <a:pPr algn="just">
                <a:lnSpc>
                  <a:spcPct val="140000"/>
                </a:lnSpc>
              </a:pPr>
              <a:r>
                <a:rPr lang="zh-CN" altLang="en-US" sz="1600" spc="100" dirty="0">
                  <a:solidFill>
                    <a:schemeClr val="tx1">
                      <a:lumMod val="75000"/>
                      <a:lumOff val="25000"/>
                    </a:schemeClr>
                  </a:solidFill>
                </a:rPr>
                <a:t>湖北医药学院是一所以医学为主医、理、工、管等多学科协调发展的普通高等学校，是湖北省及鄂、豫、渝、陕毗邻地区唯一独立设置的西医类普通高等医学院校。学校成立于</a:t>
              </a:r>
              <a:r>
                <a:rPr lang="en-US" altLang="zh-CN" sz="1600" spc="100" dirty="0">
                  <a:solidFill>
                    <a:schemeClr val="tx1">
                      <a:lumMod val="75000"/>
                      <a:lumOff val="25000"/>
                    </a:schemeClr>
                  </a:solidFill>
                </a:rPr>
                <a:t>1965</a:t>
              </a:r>
              <a:r>
                <a:rPr lang="zh-CN" altLang="en-US" sz="1600" spc="100" dirty="0">
                  <a:solidFill>
                    <a:schemeClr val="tx1">
                      <a:lumMod val="75000"/>
                      <a:lumOff val="25000"/>
                    </a:schemeClr>
                  </a:solidFill>
                </a:rPr>
                <a:t>年，原名武汉医学院郧阳分院，</a:t>
              </a:r>
              <a:r>
                <a:rPr lang="en-US" altLang="zh-CN" sz="1600" spc="100" dirty="0">
                  <a:solidFill>
                    <a:schemeClr val="tx1">
                      <a:lumMod val="75000"/>
                      <a:lumOff val="25000"/>
                    </a:schemeClr>
                  </a:solidFill>
                </a:rPr>
                <a:t>1977</a:t>
              </a:r>
              <a:r>
                <a:rPr lang="zh-CN" altLang="en-US" sz="1600" spc="100" dirty="0">
                  <a:solidFill>
                    <a:schemeClr val="tx1">
                      <a:lumMod val="75000"/>
                      <a:lumOff val="25000"/>
                    </a:schemeClr>
                  </a:solidFill>
                </a:rPr>
                <a:t>年开始普通本科教育，</a:t>
              </a:r>
              <a:r>
                <a:rPr lang="en-US" altLang="zh-CN" sz="1600" spc="100" dirty="0">
                  <a:solidFill>
                    <a:schemeClr val="tx1">
                      <a:lumMod val="75000"/>
                      <a:lumOff val="25000"/>
                    </a:schemeClr>
                  </a:solidFill>
                </a:rPr>
                <a:t>1986</a:t>
              </a:r>
              <a:r>
                <a:rPr lang="zh-CN" altLang="en-US" sz="1600" spc="100" dirty="0">
                  <a:solidFill>
                    <a:schemeClr val="tx1">
                      <a:lumMod val="75000"/>
                      <a:lumOff val="25000"/>
                    </a:schemeClr>
                  </a:solidFill>
                </a:rPr>
                <a:t>年更名为同济医科大学郧阳医学院  </a:t>
              </a:r>
              <a:r>
                <a:rPr lang="en-US" altLang="zh-CN" sz="1600" spc="100" dirty="0">
                  <a:solidFill>
                    <a:schemeClr val="tx1">
                      <a:lumMod val="75000"/>
                      <a:lumOff val="25000"/>
                    </a:schemeClr>
                  </a:solidFill>
                </a:rPr>
                <a:t>1994</a:t>
              </a:r>
              <a:r>
                <a:rPr lang="zh-CN" altLang="en-US" sz="1600" spc="100" dirty="0">
                  <a:solidFill>
                    <a:schemeClr val="tx1">
                      <a:lumMod val="75000"/>
                      <a:lumOff val="25000"/>
                    </a:schemeClr>
                  </a:solidFill>
                </a:rPr>
                <a:t>年独立设置定名为郧阳医学院</a:t>
              </a:r>
            </a:p>
          </p:txBody>
        </p:sp>
        <p:cxnSp>
          <p:nvCxnSpPr>
            <p:cNvPr id="4" name="直接连接符 3">
              <a:extLst>
                <a:ext uri="{FF2B5EF4-FFF2-40B4-BE49-F238E27FC236}">
                  <a16:creationId xmlns:a16="http://schemas.microsoft.com/office/drawing/2014/main" xmlns="" id="{AF503896-867A-4FDD-95A2-0C3119413B2F}"/>
                </a:ext>
              </a:extLst>
            </p:cNvPr>
            <p:cNvCxnSpPr/>
            <p:nvPr/>
          </p:nvCxnSpPr>
          <p:spPr>
            <a:xfrm>
              <a:off x="1016112" y="2327110"/>
              <a:ext cx="897970"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cxnSp>
        <p:nvCxnSpPr>
          <p:cNvPr id="10" name="直接连接符 9">
            <a:extLst>
              <a:ext uri="{FF2B5EF4-FFF2-40B4-BE49-F238E27FC236}">
                <a16:creationId xmlns:a16="http://schemas.microsoft.com/office/drawing/2014/main" xmlns="" id="{6C810C56-8D94-40A7-B3AF-07A064043B0F}"/>
              </a:ext>
            </a:extLst>
          </p:cNvPr>
          <p:cNvCxnSpPr>
            <a:cxnSpLocks/>
          </p:cNvCxnSpPr>
          <p:nvPr/>
        </p:nvCxnSpPr>
        <p:spPr>
          <a:xfrm>
            <a:off x="6096000" y="3214105"/>
            <a:ext cx="0" cy="144016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A908329D-208F-4EB8-AD1F-5F8BDAE82B65}"/>
              </a:ext>
            </a:extLst>
          </p:cNvPr>
          <p:cNvGrpSpPr/>
          <p:nvPr/>
        </p:nvGrpSpPr>
        <p:grpSpPr>
          <a:xfrm>
            <a:off x="6692576" y="1813308"/>
            <a:ext cx="4517342" cy="3559898"/>
            <a:chOff x="6692576" y="1813308"/>
            <a:chExt cx="4517342" cy="3559898"/>
          </a:xfrm>
        </p:grpSpPr>
        <p:sp>
          <p:nvSpPr>
            <p:cNvPr id="16" name="文本框 15">
              <a:extLst>
                <a:ext uri="{FF2B5EF4-FFF2-40B4-BE49-F238E27FC236}">
                  <a16:creationId xmlns:a16="http://schemas.microsoft.com/office/drawing/2014/main" xmlns="" id="{4351C8CB-3ED7-4D9D-8A2F-20319D16BF5E}"/>
                </a:ext>
              </a:extLst>
            </p:cNvPr>
            <p:cNvSpPr txBox="1"/>
            <p:nvPr/>
          </p:nvSpPr>
          <p:spPr>
            <a:xfrm>
              <a:off x="6692576" y="1813308"/>
              <a:ext cx="1688924" cy="400110"/>
            </a:xfrm>
            <a:prstGeom prst="rect">
              <a:avLst/>
            </a:prstGeom>
            <a:noFill/>
          </p:spPr>
          <p:txBody>
            <a:bodyPr wrap="none" lIns="0" rtlCol="0">
              <a:spAutoFit/>
            </a:bodyPr>
            <a:lstStyle/>
            <a:p>
              <a:r>
                <a:rPr lang="zh-CN" altLang="en-US" sz="2000" spc="100" dirty="0">
                  <a:solidFill>
                    <a:schemeClr val="tx1">
                      <a:lumMod val="75000"/>
                      <a:lumOff val="25000"/>
                    </a:schemeClr>
                  </a:solidFill>
                  <a:latin typeface="+mj-ea"/>
                  <a:ea typeface="+mj-ea"/>
                </a:rPr>
                <a:t>这里是小标题</a:t>
              </a:r>
            </a:p>
          </p:txBody>
        </p:sp>
        <p:sp>
          <p:nvSpPr>
            <p:cNvPr id="17" name="文本框 16">
              <a:extLst>
                <a:ext uri="{FF2B5EF4-FFF2-40B4-BE49-F238E27FC236}">
                  <a16:creationId xmlns:a16="http://schemas.microsoft.com/office/drawing/2014/main" xmlns="" id="{31D92E56-793A-45BC-9068-47FBEB3751B6}"/>
                </a:ext>
              </a:extLst>
            </p:cNvPr>
            <p:cNvSpPr txBox="1">
              <a:spLocks/>
            </p:cNvSpPr>
            <p:nvPr/>
          </p:nvSpPr>
          <p:spPr>
            <a:xfrm>
              <a:off x="6692576" y="2639169"/>
              <a:ext cx="4517342" cy="2734037"/>
            </a:xfrm>
            <a:prstGeom prst="rect">
              <a:avLst/>
            </a:prstGeom>
            <a:noFill/>
          </p:spPr>
          <p:txBody>
            <a:bodyPr wrap="square" lIns="0" tIns="45720" rIns="0" bIns="45720" rtlCol="0">
              <a:noAutofit/>
            </a:bodyPr>
            <a:lstStyle>
              <a:defPPr>
                <a:defRPr lang="zh-CN"/>
              </a:defPPr>
              <a:lvl1pPr algn="just">
                <a:lnSpc>
                  <a:spcPct val="140000"/>
                </a:lnSpc>
                <a:defRPr sz="1600" spc="100">
                  <a:solidFill>
                    <a:schemeClr val="tx1">
                      <a:lumMod val="75000"/>
                      <a:lumOff val="25000"/>
                    </a:schemeClr>
                  </a:solidFill>
                </a:defRPr>
              </a:lvl1pPr>
            </a:lstStyle>
            <a:p>
              <a:pPr algn="just">
                <a:lnSpc>
                  <a:spcPct val="140000"/>
                </a:lnSpc>
              </a:pPr>
              <a:r>
                <a:rPr lang="zh-CN" altLang="en-US" sz="1600" spc="100" dirty="0">
                  <a:solidFill>
                    <a:schemeClr val="tx1">
                      <a:lumMod val="75000"/>
                      <a:lumOff val="25000"/>
                    </a:schemeClr>
                  </a:solidFill>
                </a:rPr>
                <a:t>湖北医药学院是一所以医学为主医、理、工、管等多学科协调发展的普通高等学校，是湖北省及鄂、豫、渝、陕毗邻地区唯一独立设置的西医类普通高等医学院校。学校成立于</a:t>
              </a:r>
              <a:r>
                <a:rPr lang="en-US" altLang="zh-CN" sz="1600" spc="100" dirty="0">
                  <a:solidFill>
                    <a:schemeClr val="tx1">
                      <a:lumMod val="75000"/>
                      <a:lumOff val="25000"/>
                    </a:schemeClr>
                  </a:solidFill>
                </a:rPr>
                <a:t>1965</a:t>
              </a:r>
              <a:r>
                <a:rPr lang="zh-CN" altLang="en-US" sz="1600" spc="100" dirty="0">
                  <a:solidFill>
                    <a:schemeClr val="tx1">
                      <a:lumMod val="75000"/>
                      <a:lumOff val="25000"/>
                    </a:schemeClr>
                  </a:solidFill>
                </a:rPr>
                <a:t>年，原名武汉医学院郧阳分院，</a:t>
              </a:r>
              <a:r>
                <a:rPr lang="en-US" altLang="zh-CN" sz="1600" spc="100" dirty="0">
                  <a:solidFill>
                    <a:schemeClr val="tx1">
                      <a:lumMod val="75000"/>
                      <a:lumOff val="25000"/>
                    </a:schemeClr>
                  </a:solidFill>
                </a:rPr>
                <a:t>1977</a:t>
              </a:r>
              <a:r>
                <a:rPr lang="zh-CN" altLang="en-US" sz="1600" spc="100" dirty="0">
                  <a:solidFill>
                    <a:schemeClr val="tx1">
                      <a:lumMod val="75000"/>
                      <a:lumOff val="25000"/>
                    </a:schemeClr>
                  </a:solidFill>
                </a:rPr>
                <a:t>年开始普通本科教育，</a:t>
              </a:r>
              <a:r>
                <a:rPr lang="en-US" altLang="zh-CN" sz="1600" spc="100" dirty="0">
                  <a:solidFill>
                    <a:schemeClr val="tx1">
                      <a:lumMod val="75000"/>
                      <a:lumOff val="25000"/>
                    </a:schemeClr>
                  </a:solidFill>
                </a:rPr>
                <a:t>1986</a:t>
              </a:r>
              <a:r>
                <a:rPr lang="zh-CN" altLang="en-US" sz="1600" spc="100" dirty="0">
                  <a:solidFill>
                    <a:schemeClr val="tx1">
                      <a:lumMod val="75000"/>
                      <a:lumOff val="25000"/>
                    </a:schemeClr>
                  </a:solidFill>
                </a:rPr>
                <a:t>年更名</a:t>
              </a:r>
              <a:r>
                <a:rPr lang="zh-CN" altLang="en-US" sz="1600" spc="100">
                  <a:solidFill>
                    <a:schemeClr val="tx1">
                      <a:lumMod val="75000"/>
                      <a:lumOff val="25000"/>
                    </a:schemeClr>
                  </a:solidFill>
                </a:rPr>
                <a:t>为同济医科大学郧阳医学院  </a:t>
              </a:r>
              <a:r>
                <a:rPr lang="en-US" altLang="zh-CN" sz="1600" spc="100" dirty="0">
                  <a:solidFill>
                    <a:schemeClr val="tx1">
                      <a:lumMod val="75000"/>
                      <a:lumOff val="25000"/>
                    </a:schemeClr>
                  </a:solidFill>
                </a:rPr>
                <a:t>1994</a:t>
              </a:r>
              <a:r>
                <a:rPr lang="zh-CN" altLang="en-US" sz="1600" spc="100" dirty="0">
                  <a:solidFill>
                    <a:schemeClr val="tx1">
                      <a:lumMod val="75000"/>
                      <a:lumOff val="25000"/>
                    </a:schemeClr>
                  </a:solidFill>
                </a:rPr>
                <a:t>年独立设置定名为郧阳医学院</a:t>
              </a:r>
            </a:p>
          </p:txBody>
        </p:sp>
        <p:cxnSp>
          <p:nvCxnSpPr>
            <p:cNvPr id="18" name="直接连接符 17">
              <a:extLst>
                <a:ext uri="{FF2B5EF4-FFF2-40B4-BE49-F238E27FC236}">
                  <a16:creationId xmlns:a16="http://schemas.microsoft.com/office/drawing/2014/main" xmlns="" id="{E4C5E0C6-AB6A-4D99-8F42-0CD1CA9EF6D3}"/>
                </a:ext>
              </a:extLst>
            </p:cNvPr>
            <p:cNvCxnSpPr/>
            <p:nvPr/>
          </p:nvCxnSpPr>
          <p:spPr>
            <a:xfrm>
              <a:off x="6726606" y="2327110"/>
              <a:ext cx="897970"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9372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FDAEF6E-D4FD-4CF8-9F66-533FF22B7AD7}"/>
              </a:ext>
            </a:extLst>
          </p:cNvPr>
          <p:cNvGrpSpPr/>
          <p:nvPr/>
        </p:nvGrpSpPr>
        <p:grpSpPr>
          <a:xfrm>
            <a:off x="0" y="2723462"/>
            <a:ext cx="12192000" cy="2405522"/>
            <a:chOff x="0" y="2060848"/>
            <a:chExt cx="12192000" cy="3042475"/>
          </a:xfrm>
        </p:grpSpPr>
        <p:sp>
          <p:nvSpPr>
            <p:cNvPr id="20" name="玻璃底">
              <a:extLst>
                <a:ext uri="{FF2B5EF4-FFF2-40B4-BE49-F238E27FC236}">
                  <a16:creationId xmlns:a16="http://schemas.microsoft.com/office/drawing/2014/main" xmlns="" id="{7FEA403F-A943-42C2-9D3A-C7F6B375B8DA}"/>
                </a:ext>
              </a:extLst>
            </p:cNvPr>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玻璃线1">
              <a:extLst>
                <a:ext uri="{FF2B5EF4-FFF2-40B4-BE49-F238E27FC236}">
                  <a16:creationId xmlns:a16="http://schemas.microsoft.com/office/drawing/2014/main" xmlns="" id="{91C048B2-D2CB-4E3B-A0EE-33E988034039}"/>
                </a:ext>
              </a:extLst>
            </p:cNvPr>
            <p:cNvCxnSpPr>
              <a:cxnSpLocks/>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玻璃线2">
              <a:extLst>
                <a:ext uri="{FF2B5EF4-FFF2-40B4-BE49-F238E27FC236}">
                  <a16:creationId xmlns:a16="http://schemas.microsoft.com/office/drawing/2014/main" xmlns="" id="{9AE9D468-9FE4-489A-BDD1-43F11623A58E}"/>
                </a:ext>
              </a:extLst>
            </p:cNvPr>
            <p:cNvCxnSpPr>
              <a:cxnSpLocks/>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a:extLst>
              <a:ext uri="{FF2B5EF4-FFF2-40B4-BE49-F238E27FC236}">
                <a16:creationId xmlns:a16="http://schemas.microsoft.com/office/drawing/2014/main" xmlns="" id="{44D22F72-9339-4676-904A-D4ABE584AAEB}"/>
              </a:ext>
            </a:extLst>
          </p:cNvPr>
          <p:cNvSpPr>
            <a:spLocks noGrp="1"/>
          </p:cNvSpPr>
          <p:nvPr>
            <p:ph type="title"/>
          </p:nvPr>
        </p:nvSpPr>
        <p:spPr>
          <a:xfrm>
            <a:off x="1106563" y="289541"/>
            <a:ext cx="7920879" cy="463846"/>
          </a:xfrm>
        </p:spPr>
        <p:txBody>
          <a:bodyPr/>
          <a:lstStyle/>
          <a:p>
            <a:r>
              <a:rPr lang="zh-CN" altLang="en-US" dirty="0"/>
              <a:t>三段文本页面</a:t>
            </a:r>
          </a:p>
        </p:txBody>
      </p:sp>
      <p:sp>
        <p:nvSpPr>
          <p:cNvPr id="27" name="right-arrow_339913">
            <a:extLst>
              <a:ext uri="{FF2B5EF4-FFF2-40B4-BE49-F238E27FC236}">
                <a16:creationId xmlns:a16="http://schemas.microsoft.com/office/drawing/2014/main" xmlns="" id="{E5A79663-3934-4C70-9903-6ABF8D3EA887}"/>
              </a:ext>
            </a:extLst>
          </p:cNvPr>
          <p:cNvSpPr>
            <a:spLocks noChangeAspect="1"/>
          </p:cNvSpPr>
          <p:nvPr/>
        </p:nvSpPr>
        <p:spPr bwMode="auto">
          <a:xfrm>
            <a:off x="3935340" y="3702242"/>
            <a:ext cx="433128" cy="432296"/>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29" name="right-arrow_339913">
            <a:extLst>
              <a:ext uri="{FF2B5EF4-FFF2-40B4-BE49-F238E27FC236}">
                <a16:creationId xmlns:a16="http://schemas.microsoft.com/office/drawing/2014/main" xmlns="" id="{85DAD330-EA1B-460F-85F4-BD0E9EDAC193}"/>
              </a:ext>
            </a:extLst>
          </p:cNvPr>
          <p:cNvSpPr>
            <a:spLocks noChangeAspect="1"/>
          </p:cNvSpPr>
          <p:nvPr/>
        </p:nvSpPr>
        <p:spPr bwMode="auto">
          <a:xfrm>
            <a:off x="7967788" y="3702242"/>
            <a:ext cx="433128" cy="432296"/>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grpSp>
        <p:nvGrpSpPr>
          <p:cNvPr id="7" name="组合 6">
            <a:extLst>
              <a:ext uri="{FF2B5EF4-FFF2-40B4-BE49-F238E27FC236}">
                <a16:creationId xmlns:a16="http://schemas.microsoft.com/office/drawing/2014/main" xmlns="" id="{4A7F5BE4-262F-4A23-A192-434E670CCAC7}"/>
              </a:ext>
            </a:extLst>
          </p:cNvPr>
          <p:cNvGrpSpPr/>
          <p:nvPr/>
        </p:nvGrpSpPr>
        <p:grpSpPr>
          <a:xfrm>
            <a:off x="977900" y="1997816"/>
            <a:ext cx="2376264" cy="3231384"/>
            <a:chOff x="977900" y="1997816"/>
            <a:chExt cx="2376264" cy="3231384"/>
          </a:xfrm>
        </p:grpSpPr>
        <p:sp>
          <p:nvSpPr>
            <p:cNvPr id="13" name="文本框 12">
              <a:extLst>
                <a:ext uri="{FF2B5EF4-FFF2-40B4-BE49-F238E27FC236}">
                  <a16:creationId xmlns:a16="http://schemas.microsoft.com/office/drawing/2014/main" xmlns="" id="{263FFD0A-6DBC-4855-B6EC-964894659743}"/>
                </a:ext>
              </a:extLst>
            </p:cNvPr>
            <p:cNvSpPr txBox="1"/>
            <p:nvPr/>
          </p:nvSpPr>
          <p:spPr>
            <a:xfrm>
              <a:off x="977900"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p>
          </p:txBody>
        </p:sp>
        <p:sp>
          <p:nvSpPr>
            <p:cNvPr id="14" name="文本框 13">
              <a:extLst>
                <a:ext uri="{FF2B5EF4-FFF2-40B4-BE49-F238E27FC236}">
                  <a16:creationId xmlns:a16="http://schemas.microsoft.com/office/drawing/2014/main" xmlns="" id="{BA633537-171A-424A-A303-AC21907687F0}"/>
                </a:ext>
              </a:extLst>
            </p:cNvPr>
            <p:cNvSpPr txBox="1"/>
            <p:nvPr/>
          </p:nvSpPr>
          <p:spPr>
            <a:xfrm>
              <a:off x="977900" y="2823678"/>
              <a:ext cx="2376264" cy="2405522"/>
            </a:xfrm>
            <a:prstGeom prst="rect">
              <a:avLst/>
            </a:prstGeom>
            <a:noFill/>
          </p:spPr>
          <p:txBody>
            <a:bodyPr wrap="square" lIns="0" tIns="45720" rIns="0" bIns="45720" rtlCol="0">
              <a:no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p>
          </p:txBody>
        </p:sp>
        <p:cxnSp>
          <p:nvCxnSpPr>
            <p:cNvPr id="5" name="直接连接符 4">
              <a:extLst>
                <a:ext uri="{FF2B5EF4-FFF2-40B4-BE49-F238E27FC236}">
                  <a16:creationId xmlns:a16="http://schemas.microsoft.com/office/drawing/2014/main" xmlns="" id="{6014F617-1E74-4326-8682-8B2C603894D5}"/>
                </a:ext>
              </a:extLst>
            </p:cNvPr>
            <p:cNvCxnSpPr>
              <a:cxnSpLocks/>
            </p:cNvCxnSpPr>
            <p:nvPr/>
          </p:nvCxnSpPr>
          <p:spPr>
            <a:xfrm>
              <a:off x="977900"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305CADFF-BD62-4759-B47D-950C7836C363}"/>
              </a:ext>
            </a:extLst>
          </p:cNvPr>
          <p:cNvGrpSpPr/>
          <p:nvPr/>
        </p:nvGrpSpPr>
        <p:grpSpPr>
          <a:xfrm>
            <a:off x="4907869" y="1997816"/>
            <a:ext cx="2376264" cy="3231384"/>
            <a:chOff x="4871864" y="1997816"/>
            <a:chExt cx="2376264" cy="3231384"/>
          </a:xfrm>
        </p:grpSpPr>
        <p:sp>
          <p:nvSpPr>
            <p:cNvPr id="18" name="文本框 17">
              <a:extLst>
                <a:ext uri="{FF2B5EF4-FFF2-40B4-BE49-F238E27FC236}">
                  <a16:creationId xmlns:a16="http://schemas.microsoft.com/office/drawing/2014/main" xmlns="" id="{261E2730-4DE9-4E62-8870-89A571D5C37C}"/>
                </a:ext>
              </a:extLst>
            </p:cNvPr>
            <p:cNvSpPr txBox="1"/>
            <p:nvPr/>
          </p:nvSpPr>
          <p:spPr>
            <a:xfrm>
              <a:off x="4871864"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p>
          </p:txBody>
        </p:sp>
        <p:sp>
          <p:nvSpPr>
            <p:cNvPr id="19" name="文本框 18">
              <a:extLst>
                <a:ext uri="{FF2B5EF4-FFF2-40B4-BE49-F238E27FC236}">
                  <a16:creationId xmlns:a16="http://schemas.microsoft.com/office/drawing/2014/main" xmlns="" id="{6BAD3C3B-BE49-409E-B559-F05042406094}"/>
                </a:ext>
              </a:extLst>
            </p:cNvPr>
            <p:cNvSpPr txBox="1"/>
            <p:nvPr/>
          </p:nvSpPr>
          <p:spPr>
            <a:xfrm>
              <a:off x="4871864" y="2823678"/>
              <a:ext cx="2376264" cy="2405522"/>
            </a:xfrm>
            <a:prstGeom prst="rect">
              <a:avLst/>
            </a:prstGeom>
            <a:noFill/>
          </p:spPr>
          <p:txBody>
            <a:bodyPr wrap="square" lIns="0" tIns="45720" rIns="0" bIns="45720" rtlCol="0">
              <a:norm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p>
          </p:txBody>
        </p:sp>
        <p:cxnSp>
          <p:nvCxnSpPr>
            <p:cNvPr id="21" name="直接连接符 20">
              <a:extLst>
                <a:ext uri="{FF2B5EF4-FFF2-40B4-BE49-F238E27FC236}">
                  <a16:creationId xmlns:a16="http://schemas.microsoft.com/office/drawing/2014/main" xmlns="" id="{D34F8A6D-F2EE-48C2-9B20-052FDCDC3EC6}"/>
                </a:ext>
              </a:extLst>
            </p:cNvPr>
            <p:cNvCxnSpPr>
              <a:cxnSpLocks/>
            </p:cNvCxnSpPr>
            <p:nvPr/>
          </p:nvCxnSpPr>
          <p:spPr>
            <a:xfrm>
              <a:off x="4871864"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4EE45B94-D6FD-4D6C-8B53-00160BD80309}"/>
              </a:ext>
            </a:extLst>
          </p:cNvPr>
          <p:cNvGrpSpPr/>
          <p:nvPr/>
        </p:nvGrpSpPr>
        <p:grpSpPr>
          <a:xfrm>
            <a:off x="8837838" y="1997816"/>
            <a:ext cx="2376264" cy="3231384"/>
            <a:chOff x="8837838" y="1997816"/>
            <a:chExt cx="2376264" cy="3231384"/>
          </a:xfrm>
        </p:grpSpPr>
        <p:sp>
          <p:nvSpPr>
            <p:cNvPr id="23" name="文本框 22">
              <a:extLst>
                <a:ext uri="{FF2B5EF4-FFF2-40B4-BE49-F238E27FC236}">
                  <a16:creationId xmlns:a16="http://schemas.microsoft.com/office/drawing/2014/main" xmlns="" id="{B5A18070-DE09-4871-99D7-743FC1B61EC9}"/>
                </a:ext>
              </a:extLst>
            </p:cNvPr>
            <p:cNvSpPr txBox="1"/>
            <p:nvPr/>
          </p:nvSpPr>
          <p:spPr>
            <a:xfrm>
              <a:off x="8837838"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p>
          </p:txBody>
        </p:sp>
        <p:sp>
          <p:nvSpPr>
            <p:cNvPr id="24" name="文本框 23">
              <a:extLst>
                <a:ext uri="{FF2B5EF4-FFF2-40B4-BE49-F238E27FC236}">
                  <a16:creationId xmlns:a16="http://schemas.microsoft.com/office/drawing/2014/main" xmlns="" id="{A7EC396F-8487-4F72-9EBF-E3ABFA25EE7F}"/>
                </a:ext>
              </a:extLst>
            </p:cNvPr>
            <p:cNvSpPr txBox="1"/>
            <p:nvPr/>
          </p:nvSpPr>
          <p:spPr>
            <a:xfrm>
              <a:off x="8837838" y="2823678"/>
              <a:ext cx="2376264" cy="2405522"/>
            </a:xfrm>
            <a:prstGeom prst="rect">
              <a:avLst/>
            </a:prstGeom>
            <a:noFill/>
          </p:spPr>
          <p:txBody>
            <a:bodyPr wrap="square" lIns="0" tIns="45720" rIns="0" bIns="45720" rtlCol="0">
              <a:norm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p>
          </p:txBody>
        </p:sp>
        <p:cxnSp>
          <p:nvCxnSpPr>
            <p:cNvPr id="25" name="直接连接符 24">
              <a:extLst>
                <a:ext uri="{FF2B5EF4-FFF2-40B4-BE49-F238E27FC236}">
                  <a16:creationId xmlns:a16="http://schemas.microsoft.com/office/drawing/2014/main" xmlns="" id="{8E507C18-1A2C-4988-85FB-701C796C6EFB}"/>
                </a:ext>
              </a:extLst>
            </p:cNvPr>
            <p:cNvCxnSpPr>
              <a:cxnSpLocks/>
            </p:cNvCxnSpPr>
            <p:nvPr/>
          </p:nvCxnSpPr>
          <p:spPr>
            <a:xfrm>
              <a:off x="8837838"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66765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窄&quot;,&quot;HeaderHeight&quot;:10.0,&quot;FooterHeight&quot;:5.0,&quot;SideMargin&quot;:4.7,&quot;TopMargin&quot;:0.0,&quot;BottomMargin&quot;:0.0,&quot;IntervalMargin&quot;:1.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ICON" val="#60780;#177851;"/>
</p:tagLst>
</file>

<file path=ppt/tags/tag11.xml><?xml version="1.0" encoding="utf-8"?>
<p:tagLst xmlns:a="http://schemas.openxmlformats.org/drawingml/2006/main" xmlns:r="http://schemas.openxmlformats.org/officeDocument/2006/relationships" xmlns:p="http://schemas.openxmlformats.org/presentationml/2006/main">
  <p:tag name="ISLIDE.ICON" val="#60780;#177851;"/>
</p:tagLst>
</file>

<file path=ppt/tags/tag12.xml><?xml version="1.0" encoding="utf-8"?>
<p:tagLst xmlns:a="http://schemas.openxmlformats.org/drawingml/2006/main" xmlns:r="http://schemas.openxmlformats.org/officeDocument/2006/relationships" xmlns:p="http://schemas.openxmlformats.org/presentationml/2006/main">
  <p:tag name="ISLIDE.ICON" val="#381952;#379898;#370811;#154368;#41506;#370823;#56416;#105083;#370815;#41043;#105277;#105049;#369645;#12337;#12451;#154597;"/>
</p:tagLst>
</file>

<file path=ppt/tags/tag13.xml><?xml version="1.0" encoding="utf-8"?>
<p:tagLst xmlns:a="http://schemas.openxmlformats.org/drawingml/2006/main" xmlns:r="http://schemas.openxmlformats.org/officeDocument/2006/relationships" xmlns:p="http://schemas.openxmlformats.org/presentationml/2006/main">
  <p:tag name="ISLIDE.ICON" val="#381952;#379898;#370811;#154368;#41506;#370823;#56416;#105083;"/>
</p:tagLst>
</file>

<file path=ppt/tags/tag14.xml><?xml version="1.0" encoding="utf-8"?>
<p:tagLst xmlns:a="http://schemas.openxmlformats.org/drawingml/2006/main" xmlns:r="http://schemas.openxmlformats.org/officeDocument/2006/relationships" xmlns:p="http://schemas.openxmlformats.org/presentationml/2006/main">
  <p:tag name="ISLIDE.PICTURE" val="#182815;"/>
</p:tagLst>
</file>

<file path=ppt/tags/tag15.xml><?xml version="1.0" encoding="utf-8"?>
<p:tagLst xmlns:a="http://schemas.openxmlformats.org/drawingml/2006/main" xmlns:r="http://schemas.openxmlformats.org/officeDocument/2006/relationships" xmlns:p="http://schemas.openxmlformats.org/presentationml/2006/main">
  <p:tag name="ISLIDE.PICTURE" val="#182815;"/>
</p:tagLst>
</file>

<file path=ppt/tags/tag16.xml><?xml version="1.0" encoding="utf-8"?>
<p:tagLst xmlns:a="http://schemas.openxmlformats.org/drawingml/2006/main" xmlns:r="http://schemas.openxmlformats.org/officeDocument/2006/relationships" xmlns:p="http://schemas.openxmlformats.org/presentationml/2006/main">
  <p:tag name="ISLIDE.PICTURE" val="#182815;"/>
</p:tagLst>
</file>

<file path=ppt/tags/tag17.xml><?xml version="1.0" encoding="utf-8"?>
<p:tagLst xmlns:a="http://schemas.openxmlformats.org/drawingml/2006/main" xmlns:r="http://schemas.openxmlformats.org/officeDocument/2006/relationships" xmlns:p="http://schemas.openxmlformats.org/presentationml/2006/main">
  <p:tag name="ISLIDE.ICON" val="#150908;"/>
</p:tagLst>
</file>

<file path=ppt/tags/tag18.xml><?xml version="1.0" encoding="utf-8"?>
<p:tagLst xmlns:a="http://schemas.openxmlformats.org/drawingml/2006/main" xmlns:r="http://schemas.openxmlformats.org/officeDocument/2006/relationships" xmlns:p="http://schemas.openxmlformats.org/presentationml/2006/main">
  <p:tag name="ISLIDE.ICON" val="#150908;"/>
</p:tagLst>
</file>

<file path=ppt/tags/tag19.xml><?xml version="1.0" encoding="utf-8"?>
<p:tagLst xmlns:a="http://schemas.openxmlformats.org/drawingml/2006/main" xmlns:r="http://schemas.openxmlformats.org/officeDocument/2006/relationships" xmlns:p="http://schemas.openxmlformats.org/presentationml/2006/main">
  <p:tag name="ISLIDE.ICON" val="#370811;#56416;#55962;#371890;#371889;#104831;#85443;"/>
  <p:tag name="ISLIDE.DIAGRAM" val="#307412;#272032;"/>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1.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2.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77533;"/>
</p:tagLst>
</file>

<file path=ppt/tags/tag23.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4.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5.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6.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
</p:tagLst>
</file>

<file path=ppt/tags/tag27.xml><?xml version="1.0" encoding="utf-8"?>
<p:tagLst xmlns:a="http://schemas.openxmlformats.org/drawingml/2006/main" xmlns:r="http://schemas.openxmlformats.org/officeDocument/2006/relationships" xmlns:p="http://schemas.openxmlformats.org/presentationml/2006/main">
  <p:tag name="ISLIDE.ICON" val="#370821;#370823;#41043;#105277;#369633;#153817;"/>
</p:tagLst>
</file>

<file path=ppt/tags/tag28.xml><?xml version="1.0" encoding="utf-8"?>
<p:tagLst xmlns:a="http://schemas.openxmlformats.org/drawingml/2006/main" xmlns:r="http://schemas.openxmlformats.org/officeDocument/2006/relationships" xmlns:p="http://schemas.openxmlformats.org/presentationml/2006/main">
  <p:tag name="ISLIDE.ICON" val="#370816;#370810;#370823;#370810;#370819;#370821;#104864;#56242;#154368;#85601;#41506;#12284;#23973;#105083;#91659;#105360;#369668;#154473;#369664;#369682;#369665;#369662;#369605;#371890;#369633;#370808;#371889;#154035;#153431;#169246;#170119;#104831;#137840;#85613;#145285;#101783;#170030;#85775;#136638;#137244;#105096;#136111;#41612;#41612;#135310;#153926;#169464;#21733;#169464;#41639;#8673;#167570;#85252;#154428;#55843;#56438;"/>
</p:tagLst>
</file>

<file path=ppt/tags/tag29.xml><?xml version="1.0" encoding="utf-8"?>
<p:tagLst xmlns:a="http://schemas.openxmlformats.org/drawingml/2006/main" xmlns:r="http://schemas.openxmlformats.org/officeDocument/2006/relationships" xmlns:p="http://schemas.openxmlformats.org/presentationml/2006/main">
  <p:tag name="ISLIDE.DIAGRAM" val="#307412;"/>
  <p:tag name="ISLIDE.ICON" val="#370811;#56416;#55962;#371890;#371889;#104831;#85443;#77533;"/>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fontScheme name="自定义 7">
      <a:majorFont>
        <a:latin typeface="Impact"/>
        <a:ea typeface="阿里巴巴普惠体 Heavy"/>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45720" rIns="0" bIns="45720" rtlCol="0">
        <a:noAutofit/>
      </a:bodyPr>
      <a:lstStyle>
        <a:defPPr algn="just">
          <a:lnSpc>
            <a:spcPct val="140000"/>
          </a:lnSpc>
          <a:defRPr sz="1600" dirty="0" smtClean="0">
            <a:solidFill>
              <a:schemeClr val="tx1">
                <a:lumMod val="75000"/>
                <a:lumOff val="25000"/>
              </a:schemeClr>
            </a:solidFill>
            <a:latin typeface="+mn-ea"/>
            <a:cs typeface="+mn-ea"/>
            <a:sym typeface="Arial" panose="020B0604020202020204" pitchFamily="34" charset="0"/>
          </a:defRPr>
        </a:defPPr>
      </a:lstStyle>
    </a:txDef>
  </a:objectDefaults>
  <a:extraClrSchemeLst/>
</a:theme>
</file>

<file path=ppt/theme/theme2.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4076</TotalTime>
  <Words>7880</Words>
  <Application>Microsoft Office PowerPoint</Application>
  <PresentationFormat>宽屏</PresentationFormat>
  <Paragraphs>549</Paragraphs>
  <Slides>57</Slides>
  <Notes>47</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57</vt:i4>
      </vt:variant>
    </vt:vector>
  </HeadingPairs>
  <TitlesOfParts>
    <vt:vector size="78" baseType="lpstr">
      <vt:lpstr>阿里巴巴普惠体 B</vt:lpstr>
      <vt:lpstr>阿里巴巴普惠体 Heavy</vt:lpstr>
      <vt:lpstr>阿里巴巴普惠体 Light</vt:lpstr>
      <vt:lpstr>阿里巴巴普惠体 Medium</vt:lpstr>
      <vt:lpstr>阿里巴巴普惠体 R</vt:lpstr>
      <vt:lpstr>等线</vt:lpstr>
      <vt:lpstr>等线 Light</vt:lpstr>
      <vt:lpstr>黑体</vt:lpstr>
      <vt:lpstr>微软雅黑</vt:lpstr>
      <vt:lpstr>微软雅黑</vt:lpstr>
      <vt:lpstr>微软雅黑 Light</vt:lpstr>
      <vt:lpstr>Arial</vt:lpstr>
      <vt:lpstr>Calibri</vt:lpstr>
      <vt:lpstr>Calibri Light</vt:lpstr>
      <vt:lpstr>Impact</vt:lpstr>
      <vt:lpstr>Wingdings</vt:lpstr>
      <vt:lpstr>Wingdings 2</vt:lpstr>
      <vt:lpstr>Wingdings 3</vt:lpstr>
      <vt:lpstr>Office 主题</vt:lpstr>
      <vt:lpstr>2_OfficePLUS</vt:lpstr>
      <vt:lpstr>1_Office 主题</vt:lpstr>
      <vt:lpstr>PowerPoint 演示文稿</vt:lpstr>
      <vt:lpstr>PowerPoint 演示文稿</vt:lpstr>
      <vt:lpstr>湖北医药学院毕业答辩模板</vt:lpstr>
      <vt:lpstr>PowerPoint 演示文稿</vt:lpstr>
      <vt:lpstr>请在此处输入过渡页标题</vt:lpstr>
      <vt:lpstr>敬请各位领导老师批评指正</vt:lpstr>
      <vt:lpstr>单段文本页面</vt:lpstr>
      <vt:lpstr>两段文本页面</vt:lpstr>
      <vt:lpstr>三段文本页面</vt:lpstr>
      <vt:lpstr>多段文本页面</vt:lpstr>
      <vt:lpstr>多段文本页面</vt:lpstr>
      <vt:lpstr>人物介绍/事记简介/名人名言页面</vt:lpstr>
      <vt:lpstr>人物介绍页面</vt:lpstr>
      <vt:lpstr>单图介绍页面</vt:lpstr>
      <vt:lpstr>双图介绍页面</vt:lpstr>
      <vt:lpstr>多图介绍页面</vt:lpstr>
      <vt:lpstr>团队介绍页面</vt:lpstr>
      <vt:lpstr>团队介绍页面</vt:lpstr>
      <vt:lpstr>团队/图文介绍页面</vt:lpstr>
      <vt:lpstr>饼状图页面</vt:lpstr>
      <vt:lpstr>柱状图页面</vt:lpstr>
      <vt:lpstr>条形图页面</vt:lpstr>
      <vt:lpstr>表格页面</vt:lpstr>
      <vt:lpstr>环型图页面</vt:lpstr>
      <vt:lpstr>两项互补关系</vt:lpstr>
      <vt:lpstr>三项循环关系</vt:lpstr>
      <vt:lpstr>漏斗图页面</vt:lpstr>
      <vt:lpstr>四项包含关系</vt:lpstr>
      <vt:lpstr>四项递进关系</vt:lpstr>
      <vt:lpstr>发散结构页面</vt:lpstr>
      <vt:lpstr>环绕结构页面</vt:lpstr>
      <vt:lpstr>并列观点页面</vt:lpstr>
      <vt:lpstr>荣誉展示</vt:lpstr>
      <vt:lpstr>创意页面</vt:lpstr>
      <vt:lpstr>创意页面</vt:lpstr>
      <vt:lpstr>参考文献</vt:lpstr>
      <vt:lpstr>创意页面</vt:lpstr>
      <vt:lpstr>时间轴（事件/项目）</vt:lpstr>
      <vt:lpstr>时间轴（事件/项目）</vt:lpstr>
      <vt:lpstr>时间轴（事件/项目）</vt:lpstr>
      <vt:lpstr>时间轴（可替换为事件/项目）</vt:lpstr>
      <vt:lpstr>PowerPoint 演示文稿</vt:lpstr>
      <vt:lpstr>医疗图标素材一</vt:lpstr>
      <vt:lpstr>医疗图标素材二</vt:lpstr>
      <vt:lpstr>PowerPoint 演示文稿</vt:lpstr>
      <vt:lpstr>字体方案</vt:lpstr>
      <vt:lpstr>配色方案</vt:lpstr>
      <vt:lpstr>PowerPoint 演示文稿</vt:lpstr>
      <vt:lpstr>一键换色 随心所欲</vt:lpstr>
      <vt:lpstr>图片替换 简单方便</vt:lpstr>
      <vt:lpstr>iSlide 插件  解锁250+免费内容页</vt:lpstr>
      <vt:lpstr>iSlide 插件  解锁18万+免费图标</vt:lpstr>
      <vt:lpstr>特殊说明</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LKM</dc:creator>
  <cp:lastModifiedBy>阳光 男孩</cp:lastModifiedBy>
  <cp:revision>622</cp:revision>
  <dcterms:created xsi:type="dcterms:W3CDTF">2020-03-17T14:35:21Z</dcterms:created>
  <dcterms:modified xsi:type="dcterms:W3CDTF">2020-05-08T12:52:30Z</dcterms:modified>
</cp:coreProperties>
</file>